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Roboto Condense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25" roundtripDataSignature="AMtx7mhbv3taJKzEVgdOQwb457F+Itkh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Condensed-bold.fntdata"/><Relationship Id="rId21" Type="http://schemas.openxmlformats.org/officeDocument/2006/relationships/font" Target="fonts/RobotoCondensed-regular.fntdata"/><Relationship Id="rId24" Type="http://schemas.openxmlformats.org/officeDocument/2006/relationships/font" Target="fonts/RobotoCondensed-boldItalic.fntdata"/><Relationship Id="rId23" Type="http://schemas.openxmlformats.org/officeDocument/2006/relationships/font" Target="fonts/RobotoCondense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a6abd9485c_14_4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2a6abd9485c_14_4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2a6abd9485c_14_4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Layout masih kurang</a:t>
            </a:r>
            <a:endParaRPr/>
          </a:p>
        </p:txBody>
      </p:sp>
      <p:sp>
        <p:nvSpPr>
          <p:cNvPr id="469" name="Google Shape;469;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a6abd9485c_1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a6abd9485c_18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g2a6abd9485c_18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a6abd9485c_14_4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a6abd9485c_14_4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g2a6abd9485c_14_4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Reference apple watch menu</a:t>
            </a:r>
            <a:endParaRPr/>
          </a:p>
        </p:txBody>
      </p:sp>
      <p:sp>
        <p:nvSpPr>
          <p:cNvPr id="51" name="Google Shape;5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just">
              <a:lnSpc>
                <a:spcPct val="130000"/>
              </a:lnSpc>
              <a:spcBef>
                <a:spcPts val="0"/>
              </a:spcBef>
              <a:spcAft>
                <a:spcPts val="0"/>
              </a:spcAft>
              <a:buClr>
                <a:schemeClr val="dk1"/>
              </a:buClr>
              <a:buFont typeface="Arial"/>
              <a:buNone/>
            </a:pPr>
            <a:r>
              <a:rPr lang="en-US" sz="1400"/>
              <a:t>Over the past decade, surveillance system needs have grown quickly. High-definition technology supports these growing rates. Application-oriented research on surveillance systems incorporating computer vision, machine learning, and image processing has garnered attention. This approach uses camera sensor data to automatically understand a video scene, detect, and forecast object interactions. The surveillance system began with tube cameras used to monitor or relay manufacturing activities in the 1940s. Close-Circuit Television (CCTV) was a delicate and expensive video surveillance technology where a security crew mounted cameras to monitor the scene from a visual display. The 2nd generation of surveillance systems, which are semi-self-loading, has grown because to digitalized CCTV and sophisticated computation systems. This innovative method benefits from digital video communication advances such data compression, consistent transmission, and bandwidth reduction.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6abd9485c_14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just">
              <a:lnSpc>
                <a:spcPct val="130000"/>
              </a:lnSpc>
              <a:spcBef>
                <a:spcPts val="0"/>
              </a:spcBef>
              <a:spcAft>
                <a:spcPts val="0"/>
              </a:spcAft>
              <a:buClr>
                <a:schemeClr val="dk1"/>
              </a:buClr>
              <a:buFont typeface="Arial"/>
              <a:buNone/>
            </a:pPr>
            <a:r>
              <a:t/>
            </a:r>
            <a:endParaRPr/>
          </a:p>
        </p:txBody>
      </p:sp>
      <p:sp>
        <p:nvSpPr>
          <p:cNvPr id="153" name="Google Shape;153;g2a6abd9485c_14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r>
              <a:t/>
            </a:r>
            <a:endParaRPr/>
          </a:p>
        </p:txBody>
      </p:sp>
      <p:sp>
        <p:nvSpPr>
          <p:cNvPr id="193" name="Google Shape;19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6abd9485c_14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just">
              <a:lnSpc>
                <a:spcPct val="130000"/>
              </a:lnSpc>
              <a:spcBef>
                <a:spcPts val="0"/>
              </a:spcBef>
              <a:spcAft>
                <a:spcPts val="0"/>
              </a:spcAft>
              <a:buClr>
                <a:schemeClr val="dk1"/>
              </a:buClr>
              <a:buFont typeface="Arial"/>
              <a:buNone/>
            </a:pPr>
            <a:r>
              <a:t/>
            </a:r>
            <a:endParaRPr/>
          </a:p>
        </p:txBody>
      </p:sp>
      <p:sp>
        <p:nvSpPr>
          <p:cNvPr id="235" name="Google Shape;235;g2a6abd9485c_14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6abd9485c_14_1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just">
              <a:lnSpc>
                <a:spcPct val="130000"/>
              </a:lnSpc>
              <a:spcBef>
                <a:spcPts val="0"/>
              </a:spcBef>
              <a:spcAft>
                <a:spcPts val="0"/>
              </a:spcAft>
              <a:buClr>
                <a:schemeClr val="dk1"/>
              </a:buClr>
              <a:buFont typeface="Arial"/>
              <a:buNone/>
            </a:pPr>
            <a:r>
              <a:t/>
            </a:r>
            <a:endParaRPr/>
          </a:p>
        </p:txBody>
      </p:sp>
      <p:sp>
        <p:nvSpPr>
          <p:cNvPr id="274" name="Google Shape;274;g2a6abd9485c_14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0_Title Slide" showMasterSp="0">
  <p:cSld name="130_Title Slide">
    <p:spTree>
      <p:nvGrpSpPr>
        <p:cNvPr id="10" name="Shape 10"/>
        <p:cNvGrpSpPr/>
        <p:nvPr/>
      </p:nvGrpSpPr>
      <p:grpSpPr>
        <a:xfrm>
          <a:off x="0" y="0"/>
          <a:ext cx="0" cy="0"/>
          <a:chOff x="0" y="0"/>
          <a:chExt cx="0" cy="0"/>
        </a:xfrm>
      </p:grpSpPr>
      <p:sp>
        <p:nvSpPr>
          <p:cNvPr id="11" name="Google Shape;11;p18"/>
          <p:cNvSpPr/>
          <p:nvPr/>
        </p:nvSpPr>
        <p:spPr>
          <a:xfrm>
            <a:off x="0" y="0"/>
            <a:ext cx="12192000" cy="6858000"/>
          </a:xfrm>
          <a:prstGeom prst="rect">
            <a:avLst/>
          </a:prstGeom>
          <a:gradFill>
            <a:gsLst>
              <a:gs pos="0">
                <a:schemeClr val="accent3"/>
              </a:gs>
              <a:gs pos="16000">
                <a:schemeClr val="accent3"/>
              </a:gs>
              <a:gs pos="84000">
                <a:schemeClr val="accent4"/>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18"/>
          <p:cNvSpPr/>
          <p:nvPr/>
        </p:nvSpPr>
        <p:spPr>
          <a:xfrm>
            <a:off x="214314" y="214314"/>
            <a:ext cx="11763374" cy="6429374"/>
          </a:xfrm>
          <a:prstGeom prst="roundRect">
            <a:avLst>
              <a:gd fmla="val 648" name="adj"/>
            </a:avLst>
          </a:prstGeom>
          <a:solidFill>
            <a:srgbClr val="262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18"/>
          <p:cNvSpPr/>
          <p:nvPr>
            <p:ph idx="2" type="pic"/>
          </p:nvPr>
        </p:nvSpPr>
        <p:spPr>
          <a:xfrm>
            <a:off x="214313" y="214313"/>
            <a:ext cx="11763375" cy="6429375"/>
          </a:xfrm>
          <a:prstGeom prst="rect">
            <a:avLst/>
          </a:prstGeom>
          <a:solidFill>
            <a:srgbClr val="D8D8D8">
              <a:alpha val="9803"/>
            </a:srgbClr>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15" name="Shape 15"/>
        <p:cNvGrpSpPr/>
        <p:nvPr/>
      </p:nvGrpSpPr>
      <p:grpSpPr>
        <a:xfrm>
          <a:off x="0" y="0"/>
          <a:ext cx="0" cy="0"/>
          <a:chOff x="0" y="0"/>
          <a:chExt cx="0" cy="0"/>
        </a:xfrm>
      </p:grpSpPr>
      <p:sp>
        <p:nvSpPr>
          <p:cNvPr id="16" name="Google Shape;16;p20"/>
          <p:cNvSpPr/>
          <p:nvPr>
            <p:ph idx="2" type="pic"/>
          </p:nvPr>
        </p:nvSpPr>
        <p:spPr>
          <a:xfrm>
            <a:off x="3836826" y="2626199"/>
            <a:ext cx="1201272" cy="1201272"/>
          </a:xfrm>
          <a:prstGeom prst="rect">
            <a:avLst/>
          </a:prstGeom>
          <a:solidFill>
            <a:srgbClr val="D8D8D8">
              <a:alpha val="9803"/>
            </a:srgbClr>
          </a:solidFill>
          <a:ln>
            <a:noFill/>
          </a:ln>
          <a:effectLst>
            <a:outerShdw blurRad="698500" sx="92000" rotWithShape="0" algn="tl" dir="2700000" dist="546100" sy="92000">
              <a:srgbClr val="000000">
                <a:alpha val="20784"/>
              </a:srgbClr>
            </a:outerShdw>
          </a:effectLst>
        </p:spPr>
      </p:sp>
      <p:sp>
        <p:nvSpPr>
          <p:cNvPr id="17" name="Google Shape;17;p20"/>
          <p:cNvSpPr/>
          <p:nvPr>
            <p:ph idx="3" type="pic"/>
          </p:nvPr>
        </p:nvSpPr>
        <p:spPr>
          <a:xfrm>
            <a:off x="5495365" y="1869632"/>
            <a:ext cx="1201272" cy="1201272"/>
          </a:xfrm>
          <a:prstGeom prst="rect">
            <a:avLst/>
          </a:prstGeom>
          <a:solidFill>
            <a:srgbClr val="D8D8D8">
              <a:alpha val="9803"/>
            </a:srgbClr>
          </a:solidFill>
          <a:ln>
            <a:noFill/>
          </a:ln>
          <a:effectLst>
            <a:outerShdw blurRad="698500" sx="92000" rotWithShape="0" algn="tl" dir="2700000" dist="546100" sy="92000">
              <a:srgbClr val="000000">
                <a:alpha val="20784"/>
              </a:srgbClr>
            </a:outerShdw>
          </a:effectLst>
        </p:spPr>
      </p:sp>
      <p:sp>
        <p:nvSpPr>
          <p:cNvPr id="18" name="Google Shape;18;p20"/>
          <p:cNvSpPr/>
          <p:nvPr>
            <p:ph idx="4" type="pic"/>
          </p:nvPr>
        </p:nvSpPr>
        <p:spPr>
          <a:xfrm>
            <a:off x="7198657" y="2615079"/>
            <a:ext cx="1201272" cy="1201272"/>
          </a:xfrm>
          <a:prstGeom prst="rect">
            <a:avLst/>
          </a:prstGeom>
          <a:solidFill>
            <a:srgbClr val="D8D8D8">
              <a:alpha val="9803"/>
            </a:srgbClr>
          </a:solidFill>
          <a:ln>
            <a:noFill/>
          </a:ln>
          <a:effectLst>
            <a:outerShdw blurRad="698500" sx="92000" rotWithShape="0" algn="tl" dir="2700000" dist="546100" sy="92000">
              <a:srgbClr val="000000">
                <a:alpha val="20784"/>
              </a:srgbClr>
            </a:outerShdw>
          </a:effectLst>
        </p:spPr>
      </p:sp>
      <p:sp>
        <p:nvSpPr>
          <p:cNvPr id="19" name="Google Shape;19;p20"/>
          <p:cNvSpPr/>
          <p:nvPr>
            <p:ph idx="5" type="pic"/>
          </p:nvPr>
        </p:nvSpPr>
        <p:spPr>
          <a:xfrm>
            <a:off x="5486399" y="3336456"/>
            <a:ext cx="1201272" cy="1201272"/>
          </a:xfrm>
          <a:prstGeom prst="rect">
            <a:avLst/>
          </a:prstGeom>
          <a:solidFill>
            <a:srgbClr val="D8D8D8">
              <a:alpha val="9803"/>
            </a:srgbClr>
          </a:solidFill>
          <a:ln>
            <a:noFill/>
          </a:ln>
          <a:effectLst>
            <a:outerShdw blurRad="698500" sx="92000" rotWithShape="0" algn="tl" dir="2700000" dist="546100" sy="92000">
              <a:srgbClr val="000000">
                <a:alpha val="20784"/>
              </a:srgbClr>
            </a:outerShdw>
          </a:effectLst>
        </p:spPr>
      </p:sp>
      <p:sp>
        <p:nvSpPr>
          <p:cNvPr id="20" name="Google Shape;20;p20"/>
          <p:cNvSpPr/>
          <p:nvPr>
            <p:ph idx="6" type="pic"/>
          </p:nvPr>
        </p:nvSpPr>
        <p:spPr>
          <a:xfrm>
            <a:off x="7198658" y="4213411"/>
            <a:ext cx="1201272" cy="1201272"/>
          </a:xfrm>
          <a:prstGeom prst="rect">
            <a:avLst/>
          </a:prstGeom>
          <a:solidFill>
            <a:srgbClr val="D8D8D8">
              <a:alpha val="9803"/>
            </a:srgbClr>
          </a:solidFill>
          <a:ln>
            <a:noFill/>
          </a:ln>
          <a:effectLst>
            <a:outerShdw blurRad="698500" sx="92000" rotWithShape="0" algn="tl" dir="2700000" dist="546100" sy="92000">
              <a:srgbClr val="000000">
                <a:alpha val="20784"/>
              </a:srgbClr>
            </a:outerShdw>
          </a:effectLst>
        </p:spPr>
      </p:sp>
      <p:sp>
        <p:nvSpPr>
          <p:cNvPr id="21" name="Google Shape;21;p20"/>
          <p:cNvSpPr/>
          <p:nvPr>
            <p:ph idx="7" type="pic"/>
          </p:nvPr>
        </p:nvSpPr>
        <p:spPr>
          <a:xfrm>
            <a:off x="3836827" y="4213412"/>
            <a:ext cx="1201272" cy="1201272"/>
          </a:xfrm>
          <a:prstGeom prst="rect">
            <a:avLst/>
          </a:prstGeom>
          <a:solidFill>
            <a:srgbClr val="D8D8D8">
              <a:alpha val="9803"/>
            </a:srgbClr>
          </a:solidFill>
          <a:ln>
            <a:noFill/>
          </a:ln>
          <a:effectLst>
            <a:outerShdw blurRad="698500" sx="92000" rotWithShape="0" algn="tl" dir="2700000" dist="546100" sy="92000">
              <a:srgbClr val="000000">
                <a:alpha val="20784"/>
              </a:srgbClr>
            </a:outerShdw>
          </a:effectLst>
        </p:spPr>
      </p:sp>
      <p:sp>
        <p:nvSpPr>
          <p:cNvPr id="22" name="Google Shape;22;p20"/>
          <p:cNvSpPr/>
          <p:nvPr>
            <p:ph idx="8" type="pic"/>
          </p:nvPr>
        </p:nvSpPr>
        <p:spPr>
          <a:xfrm>
            <a:off x="5481463" y="4825323"/>
            <a:ext cx="1201272" cy="1201272"/>
          </a:xfrm>
          <a:prstGeom prst="rect">
            <a:avLst/>
          </a:prstGeom>
          <a:solidFill>
            <a:srgbClr val="D8D8D8">
              <a:alpha val="9803"/>
            </a:srgbClr>
          </a:solidFill>
          <a:ln>
            <a:noFill/>
          </a:ln>
          <a:effectLst>
            <a:outerShdw blurRad="698500" sx="92000" rotWithShape="0" algn="tl" dir="2700000" dist="546100" sy="92000">
              <a:srgbClr val="000000">
                <a:alpha val="20784"/>
              </a:srgbClr>
            </a:outerShdw>
          </a:effectLst>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
                                        </p:tgtEl>
                                        <p:attrNameLst>
                                          <p:attrName>style.visibility</p:attrName>
                                        </p:attrNameLst>
                                      </p:cBhvr>
                                      <p:to>
                                        <p:strVal val="visible"/>
                                      </p:to>
                                    </p:set>
                                    <p:animEffect filter="fade" transition="in">
                                      <p:cBhvr>
                                        <p:cTn dur="500"/>
                                        <p:tgtEl>
                                          <p:spTgt spid="17"/>
                                        </p:tgtEl>
                                      </p:cBhvr>
                                    </p:animEffect>
                                  </p:childTnLst>
                                </p:cTn>
                              </p:par>
                              <p:par>
                                <p:cTn fill="hold" nodeType="withEffect" presetClass="entr" presetID="10" presetSubtype="0">
                                  <p:stCondLst>
                                    <p:cond delay="250"/>
                                  </p:stCondLst>
                                  <p:childTnLst>
                                    <p:set>
                                      <p:cBhvr>
                                        <p:cTn dur="1" fill="hold">
                                          <p:stCondLst>
                                            <p:cond delay="0"/>
                                          </p:stCondLst>
                                        </p:cTn>
                                        <p:tgtEl>
                                          <p:spTgt spid="16"/>
                                        </p:tgtEl>
                                        <p:attrNameLst>
                                          <p:attrName>style.visibility</p:attrName>
                                        </p:attrNameLst>
                                      </p:cBhvr>
                                      <p:to>
                                        <p:strVal val="visible"/>
                                      </p:to>
                                    </p:set>
                                    <p:animEffect filter="fade" transition="in">
                                      <p:cBhvr>
                                        <p:cTn dur="500"/>
                                        <p:tgtEl>
                                          <p:spTgt spid="16"/>
                                        </p:tgtEl>
                                      </p:cBhvr>
                                    </p:animEffec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21"/>
                                        </p:tgtEl>
                                        <p:attrNameLst>
                                          <p:attrName>style.visibility</p:attrName>
                                        </p:attrNameLst>
                                      </p:cBhvr>
                                      <p:to>
                                        <p:strVal val="visible"/>
                                      </p:to>
                                    </p:set>
                                    <p:animEffect filter="fade" transition="in">
                                      <p:cBhvr>
                                        <p:cTn dur="500"/>
                                        <p:tgtEl>
                                          <p:spTgt spid="21"/>
                                        </p:tgtEl>
                                      </p:cBhvr>
                                    </p:animEffect>
                                  </p:childTnLst>
                                </p:cTn>
                              </p:par>
                            </p:childTnLst>
                          </p:cTn>
                        </p:par>
                        <p:par>
                          <p:cTn fill="hold">
                            <p:stCondLst>
                              <p:cond delay="1000"/>
                            </p:stCondLst>
                            <p:childTnLst>
                              <p:par>
                                <p:cTn fill="hold" nodeType="afterEffect" presetClass="entr" presetID="10" presetSubtype="0">
                                  <p:stCondLst>
                                    <p:cond delay="750"/>
                                  </p:stCondLst>
                                  <p:childTnLst>
                                    <p:set>
                                      <p:cBhvr>
                                        <p:cTn dur="1" fill="hold">
                                          <p:stCondLst>
                                            <p:cond delay="0"/>
                                          </p:stCondLst>
                                        </p:cTn>
                                        <p:tgtEl>
                                          <p:spTgt spid="22"/>
                                        </p:tgtEl>
                                        <p:attrNameLst>
                                          <p:attrName>style.visibility</p:attrName>
                                        </p:attrNameLst>
                                      </p:cBhvr>
                                      <p:to>
                                        <p:strVal val="visible"/>
                                      </p:to>
                                    </p:set>
                                    <p:animEffect filter="fade" transition="in">
                                      <p:cBhvr>
                                        <p:cTn dur="500"/>
                                        <p:tgtEl>
                                          <p:spTgt spid="22"/>
                                        </p:tgtEl>
                                      </p:cBhvr>
                                    </p:animEffect>
                                  </p:childTnLst>
                                </p:cTn>
                              </p:par>
                            </p:childTnLst>
                          </p:cTn>
                        </p:par>
                        <p:par>
                          <p:cTn fill="hold">
                            <p:stCondLst>
                              <p:cond delay="1500"/>
                            </p:stCondLst>
                            <p:childTnLst>
                              <p:par>
                                <p:cTn fill="hold" nodeType="afterEffect" presetClass="entr" presetID="10" presetSubtype="0">
                                  <p:stCondLst>
                                    <p:cond delay="1000"/>
                                  </p:stCondLst>
                                  <p:childTnLst>
                                    <p:set>
                                      <p:cBhvr>
                                        <p:cTn dur="1" fill="hold">
                                          <p:stCondLst>
                                            <p:cond delay="0"/>
                                          </p:stCondLst>
                                        </p:cTn>
                                        <p:tgtEl>
                                          <p:spTgt spid="20"/>
                                        </p:tgtEl>
                                        <p:attrNameLst>
                                          <p:attrName>style.visibility</p:attrName>
                                        </p:attrNameLst>
                                      </p:cBhvr>
                                      <p:to>
                                        <p:strVal val="visible"/>
                                      </p:to>
                                    </p:set>
                                    <p:animEffect filter="fade" transition="in">
                                      <p:cBhvr>
                                        <p:cTn dur="500"/>
                                        <p:tgtEl>
                                          <p:spTgt spid="20"/>
                                        </p:tgtEl>
                                      </p:cBhvr>
                                    </p:animEffect>
                                  </p:childTnLst>
                                </p:cTn>
                              </p:par>
                            </p:childTnLst>
                          </p:cTn>
                        </p:par>
                        <p:par>
                          <p:cTn fill="hold">
                            <p:stCondLst>
                              <p:cond delay="2000"/>
                            </p:stCondLst>
                            <p:childTnLst>
                              <p:par>
                                <p:cTn fill="hold" nodeType="afterEffect" presetClass="entr" presetID="10" presetSubtype="0">
                                  <p:stCondLst>
                                    <p:cond delay="1250"/>
                                  </p:stCondLst>
                                  <p:childTnLst>
                                    <p:set>
                                      <p:cBhvr>
                                        <p:cTn dur="1" fill="hold">
                                          <p:stCondLst>
                                            <p:cond delay="0"/>
                                          </p:stCondLst>
                                        </p:cTn>
                                        <p:tgtEl>
                                          <p:spTgt spid="18"/>
                                        </p:tgtEl>
                                        <p:attrNameLst>
                                          <p:attrName>style.visibility</p:attrName>
                                        </p:attrNameLst>
                                      </p:cBhvr>
                                      <p:to>
                                        <p:strVal val="visible"/>
                                      </p:to>
                                    </p:set>
                                    <p:animEffect filter="fade" transition="in">
                                      <p:cBhvr>
                                        <p:cTn dur="500"/>
                                        <p:tgtEl>
                                          <p:spTgt spid="18"/>
                                        </p:tgtEl>
                                      </p:cBhvr>
                                    </p:animEffect>
                                  </p:childTnLst>
                                </p:cTn>
                              </p:par>
                            </p:childTnLst>
                          </p:cTn>
                        </p:par>
                        <p:par>
                          <p:cTn fill="hold">
                            <p:stCondLst>
                              <p:cond delay="2500"/>
                            </p:stCondLst>
                            <p:childTnLst>
                              <p:par>
                                <p:cTn fill="hold" nodeType="afterEffect" presetClass="entr" presetID="10" presetSubtype="0">
                                  <p:stCondLst>
                                    <p:cond delay="1500"/>
                                  </p:stCondLst>
                                  <p:childTnLst>
                                    <p:set>
                                      <p:cBhvr>
                                        <p:cTn dur="1" fill="hold">
                                          <p:stCondLst>
                                            <p:cond delay="0"/>
                                          </p:stCondLst>
                                        </p:cTn>
                                        <p:tgtEl>
                                          <p:spTgt spid="19"/>
                                        </p:tgtEl>
                                        <p:attrNameLst>
                                          <p:attrName>style.visibility</p:attrName>
                                        </p:attrNameLst>
                                      </p:cBhvr>
                                      <p:to>
                                        <p:strVal val="visible"/>
                                      </p:to>
                                    </p:set>
                                    <p:animEffect filter="fade" transition="in">
                                      <p:cBhvr>
                                        <p:cTn dur="500"/>
                                        <p:tgtEl>
                                          <p:spTgt spid="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3" name="Shape 23"/>
        <p:cNvGrpSpPr/>
        <p:nvPr/>
      </p:nvGrpSpPr>
      <p:grpSpPr>
        <a:xfrm>
          <a:off x="0" y="0"/>
          <a:ext cx="0" cy="0"/>
          <a:chOff x="0" y="0"/>
          <a:chExt cx="0" cy="0"/>
        </a:xfrm>
      </p:grpSpPr>
      <p:sp>
        <p:nvSpPr>
          <p:cNvPr id="24" name="Google Shape;24;p21"/>
          <p:cNvSpPr/>
          <p:nvPr>
            <p:ph idx="2" type="pic"/>
          </p:nvPr>
        </p:nvSpPr>
        <p:spPr>
          <a:xfrm>
            <a:off x="6767124" y="958490"/>
            <a:ext cx="2508250" cy="3838571"/>
          </a:xfrm>
          <a:prstGeom prst="roundRect">
            <a:avLst>
              <a:gd fmla="val 11669" name="adj"/>
            </a:avLst>
          </a:prstGeom>
          <a:solidFill>
            <a:srgbClr val="D8D8D8">
              <a:alpha val="9803"/>
            </a:srgbClr>
          </a:solidFill>
          <a:ln>
            <a:noFill/>
          </a:ln>
          <a:effectLst>
            <a:outerShdw blurRad="698500" sx="92000" rotWithShape="0" algn="tl" dir="2700000" dist="546100" sy="92000">
              <a:srgbClr val="000000">
                <a:alpha val="20784"/>
              </a:srgbClr>
            </a:outerShdw>
          </a:effectLst>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
                                        </p:tgtEl>
                                        <p:attrNameLst>
                                          <p:attrName>style.visibility</p:attrName>
                                        </p:attrNameLst>
                                      </p:cBhvr>
                                      <p:to>
                                        <p:strVal val="visible"/>
                                      </p:to>
                                    </p:set>
                                    <p:animEffect filter="fade" transition="in">
                                      <p:cBhvr>
                                        <p:cTn dur="500"/>
                                        <p:tgtEl>
                                          <p:spTgt spid="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25" name="Shape 25"/>
        <p:cNvGrpSpPr/>
        <p:nvPr/>
      </p:nvGrpSpPr>
      <p:grpSpPr>
        <a:xfrm>
          <a:off x="0" y="0"/>
          <a:ext cx="0" cy="0"/>
          <a:chOff x="0" y="0"/>
          <a:chExt cx="0" cy="0"/>
        </a:xfrm>
      </p:grpSpPr>
      <p:sp>
        <p:nvSpPr>
          <p:cNvPr id="26" name="Google Shape;26;p22"/>
          <p:cNvSpPr/>
          <p:nvPr>
            <p:ph idx="2" type="pic"/>
          </p:nvPr>
        </p:nvSpPr>
        <p:spPr>
          <a:xfrm>
            <a:off x="7288189" y="881109"/>
            <a:ext cx="3411017" cy="2700360"/>
          </a:xfrm>
          <a:prstGeom prst="rect">
            <a:avLst/>
          </a:prstGeom>
          <a:solidFill>
            <a:srgbClr val="D8D8D8">
              <a:alpha val="9803"/>
            </a:srgbClr>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26"/>
                                        </p:tgtEl>
                                        <p:attrNameLst>
                                          <p:attrName>style.visibility</p:attrName>
                                        </p:attrNameLst>
                                      </p:cBhvr>
                                      <p:to>
                                        <p:strVal val="visible"/>
                                      </p:to>
                                    </p:set>
                                    <p:animEffect filter="fade" transition="in">
                                      <p:cBhvr>
                                        <p:cTn dur="500"/>
                                        <p:tgtEl>
                                          <p:spTgt spid="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27" name="Shape 27"/>
        <p:cNvGrpSpPr/>
        <p:nvPr/>
      </p:nvGrpSpPr>
      <p:grpSpPr>
        <a:xfrm>
          <a:off x="0" y="0"/>
          <a:ext cx="0" cy="0"/>
          <a:chOff x="0" y="0"/>
          <a:chExt cx="0" cy="0"/>
        </a:xfrm>
      </p:grpSpPr>
      <p:sp>
        <p:nvSpPr>
          <p:cNvPr id="28" name="Google Shape;28;p23"/>
          <p:cNvSpPr/>
          <p:nvPr>
            <p:ph idx="2" type="pic"/>
          </p:nvPr>
        </p:nvSpPr>
        <p:spPr>
          <a:xfrm>
            <a:off x="4653752" y="2278458"/>
            <a:ext cx="1536891" cy="1535095"/>
          </a:xfrm>
          <a:prstGeom prst="rect">
            <a:avLst/>
          </a:prstGeom>
          <a:solidFill>
            <a:srgbClr val="D8D8D8">
              <a:alpha val="9803"/>
            </a:srgbClr>
          </a:solidFill>
          <a:ln>
            <a:noFill/>
          </a:ln>
        </p:spPr>
      </p:sp>
      <p:sp>
        <p:nvSpPr>
          <p:cNvPr id="29" name="Google Shape;29;p23"/>
          <p:cNvSpPr/>
          <p:nvPr>
            <p:ph idx="3" type="pic"/>
          </p:nvPr>
        </p:nvSpPr>
        <p:spPr>
          <a:xfrm>
            <a:off x="6892734" y="2278458"/>
            <a:ext cx="1536891" cy="1535095"/>
          </a:xfrm>
          <a:prstGeom prst="rect">
            <a:avLst/>
          </a:prstGeom>
          <a:solidFill>
            <a:srgbClr val="D8D8D8">
              <a:alpha val="9803"/>
            </a:srgbClr>
          </a:solidFill>
          <a:ln>
            <a:noFill/>
          </a:ln>
        </p:spPr>
      </p:sp>
      <p:sp>
        <p:nvSpPr>
          <p:cNvPr id="30" name="Google Shape;30;p23"/>
          <p:cNvSpPr/>
          <p:nvPr>
            <p:ph idx="4" type="pic"/>
          </p:nvPr>
        </p:nvSpPr>
        <p:spPr>
          <a:xfrm>
            <a:off x="9131218" y="2278458"/>
            <a:ext cx="1536891" cy="1535095"/>
          </a:xfrm>
          <a:prstGeom prst="rect">
            <a:avLst/>
          </a:prstGeom>
          <a:solidFill>
            <a:srgbClr val="D8D8D8">
              <a:alpha val="9803"/>
            </a:srgbClr>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28"/>
                                        </p:tgtEl>
                                        <p:attrNameLst>
                                          <p:attrName>style.visibility</p:attrName>
                                        </p:attrNameLst>
                                      </p:cBhvr>
                                      <p:to>
                                        <p:strVal val="visible"/>
                                      </p:to>
                                    </p:set>
                                    <p:animEffect filter="fade" transition="in">
                                      <p:cBhvr>
                                        <p:cTn dur="500"/>
                                        <p:tgtEl>
                                          <p:spTgt spid="28"/>
                                        </p:tgtEl>
                                      </p:cBhvr>
                                    </p:animEffec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29"/>
                                        </p:tgtEl>
                                        <p:attrNameLst>
                                          <p:attrName>style.visibility</p:attrName>
                                        </p:attrNameLst>
                                      </p:cBhvr>
                                      <p:to>
                                        <p:strVal val="visible"/>
                                      </p:to>
                                    </p:set>
                                    <p:animEffect filter="fade" transition="in">
                                      <p:cBhvr>
                                        <p:cTn dur="500"/>
                                        <p:tgtEl>
                                          <p:spTgt spid="29"/>
                                        </p:tgtEl>
                                      </p:cBhvr>
                                    </p:animEffect>
                                  </p:childTnLst>
                                </p:cTn>
                              </p:par>
                            </p:childTnLst>
                          </p:cTn>
                        </p:par>
                        <p:par>
                          <p:cTn fill="hold">
                            <p:stCondLst>
                              <p:cond delay="1000"/>
                            </p:stCondLst>
                            <p:childTnLst>
                              <p:par>
                                <p:cTn fill="hold" nodeType="afterEffect" presetClass="entr" presetID="10" presetSubtype="0">
                                  <p:stCondLst>
                                    <p:cond delay="750"/>
                                  </p:stCondLst>
                                  <p:childTnLst>
                                    <p:set>
                                      <p:cBhvr>
                                        <p:cTn dur="1" fill="hold">
                                          <p:stCondLst>
                                            <p:cond delay="0"/>
                                          </p:stCondLst>
                                        </p:cTn>
                                        <p:tgtEl>
                                          <p:spTgt spid="30"/>
                                        </p:tgtEl>
                                        <p:attrNameLst>
                                          <p:attrName>style.visibility</p:attrName>
                                        </p:attrNameLst>
                                      </p:cBhvr>
                                      <p:to>
                                        <p:strVal val="visible"/>
                                      </p:to>
                                    </p:set>
                                    <p:animEffect filter="fade" transition="in">
                                      <p:cBhvr>
                                        <p:cTn dur="500"/>
                                        <p:tgtEl>
                                          <p:spTgt spid="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31" name="Shape 31"/>
        <p:cNvGrpSpPr/>
        <p:nvPr/>
      </p:nvGrpSpPr>
      <p:grpSpPr>
        <a:xfrm>
          <a:off x="0" y="0"/>
          <a:ext cx="0" cy="0"/>
          <a:chOff x="0" y="0"/>
          <a:chExt cx="0" cy="0"/>
        </a:xfrm>
      </p:grpSpPr>
      <p:sp>
        <p:nvSpPr>
          <p:cNvPr id="32" name="Google Shape;32;p24"/>
          <p:cNvSpPr/>
          <p:nvPr>
            <p:ph idx="2" type="pic"/>
          </p:nvPr>
        </p:nvSpPr>
        <p:spPr>
          <a:xfrm>
            <a:off x="1516448" y="885752"/>
            <a:ext cx="1883197" cy="4124536"/>
          </a:xfrm>
          <a:prstGeom prst="rect">
            <a:avLst/>
          </a:prstGeom>
          <a:solidFill>
            <a:srgbClr val="D8D8D8">
              <a:alpha val="9803"/>
            </a:srgbClr>
          </a:solidFill>
          <a:ln>
            <a:noFill/>
          </a:ln>
          <a:effectLst>
            <a:outerShdw blurRad="698500" sx="92000" rotWithShape="0" algn="tl" dir="2700000" dist="546100" sy="92000">
              <a:srgbClr val="000000">
                <a:alpha val="20784"/>
              </a:srgbClr>
            </a:outerShdw>
          </a:effectLst>
        </p:spPr>
      </p:sp>
      <p:sp>
        <p:nvSpPr>
          <p:cNvPr id="33" name="Google Shape;33;p24"/>
          <p:cNvSpPr/>
          <p:nvPr>
            <p:ph idx="3" type="pic"/>
          </p:nvPr>
        </p:nvSpPr>
        <p:spPr>
          <a:xfrm>
            <a:off x="4082252" y="1518036"/>
            <a:ext cx="1883197" cy="4124536"/>
          </a:xfrm>
          <a:prstGeom prst="rect">
            <a:avLst/>
          </a:prstGeom>
          <a:solidFill>
            <a:srgbClr val="D8D8D8">
              <a:alpha val="9803"/>
            </a:srgbClr>
          </a:solidFill>
          <a:ln>
            <a:noFill/>
          </a:ln>
          <a:effectLst>
            <a:outerShdw blurRad="698500" sx="92000" rotWithShape="0" algn="tl" dir="2700000" dist="546100" sy="92000">
              <a:srgbClr val="000000">
                <a:alpha val="20784"/>
              </a:srgbClr>
            </a:outerShdw>
          </a:effectLst>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
                                        </p:tgtEl>
                                        <p:attrNameLst>
                                          <p:attrName>style.visibility</p:attrName>
                                        </p:attrNameLst>
                                      </p:cBhvr>
                                      <p:to>
                                        <p:strVal val="visible"/>
                                      </p:to>
                                    </p:set>
                                    <p:animEffect filter="fade" transition="in">
                                      <p:cBhvr>
                                        <p:cTn dur="500"/>
                                        <p:tgtEl>
                                          <p:spTgt spid="32"/>
                                        </p:tgtEl>
                                      </p:cBhvr>
                                    </p:animEffect>
                                  </p:childTnLst>
                                </p:cTn>
                              </p:par>
                              <p:par>
                                <p:cTn fill="hold" nodeType="withEffect" presetClass="entr" presetID="10" presetSubtype="0">
                                  <p:stCondLst>
                                    <p:cond delay="25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A2F"/>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ChathuraP/Video-Analysis-via-GCP/tree/mai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www.youtube.com/watch?v=qmmdO8yCFR4" TargetMode="Externa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pic>
        <p:nvPicPr>
          <p:cNvPr id="38" name="Google Shape;38;p1"/>
          <p:cNvPicPr preferRelativeResize="0"/>
          <p:nvPr>
            <p:ph idx="2" type="pic"/>
          </p:nvPr>
        </p:nvPicPr>
        <p:blipFill rotWithShape="1">
          <a:blip r:embed="rId3">
            <a:alphaModFix/>
          </a:blip>
          <a:srcRect b="9008" l="0" r="0" t="9008"/>
          <a:stretch/>
        </p:blipFill>
        <p:spPr>
          <a:xfrm>
            <a:off x="4739104" y="1812286"/>
            <a:ext cx="2850078" cy="2974213"/>
          </a:xfrm>
          <a:prstGeom prst="ellipse">
            <a:avLst/>
          </a:prstGeom>
          <a:solidFill>
            <a:srgbClr val="D8D8D8">
              <a:alpha val="9803"/>
            </a:srgbClr>
          </a:solidFill>
          <a:ln>
            <a:noFill/>
          </a:ln>
        </p:spPr>
      </p:pic>
      <p:sp>
        <p:nvSpPr>
          <p:cNvPr id="39" name="Google Shape;39;p1"/>
          <p:cNvSpPr/>
          <p:nvPr/>
        </p:nvSpPr>
        <p:spPr>
          <a:xfrm>
            <a:off x="213766" y="214312"/>
            <a:ext cx="11763375" cy="6429375"/>
          </a:xfrm>
          <a:prstGeom prst="rect">
            <a:avLst/>
          </a:prstGeom>
          <a:gradFill>
            <a:gsLst>
              <a:gs pos="0">
                <a:srgbClr val="262626">
                  <a:alpha val="81960"/>
                </a:srgbClr>
              </a:gs>
              <a:gs pos="16000">
                <a:srgbClr val="262626">
                  <a:alpha val="81960"/>
                </a:srgbClr>
              </a:gs>
              <a:gs pos="84000">
                <a:srgbClr val="31456A">
                  <a:alpha val="91764"/>
                </a:srgbClr>
              </a:gs>
              <a:gs pos="100000">
                <a:srgbClr val="31456A">
                  <a:alpha val="91764"/>
                </a:srgbClr>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 name="Google Shape;40;p1"/>
          <p:cNvSpPr txBox="1"/>
          <p:nvPr/>
        </p:nvSpPr>
        <p:spPr>
          <a:xfrm>
            <a:off x="1595588" y="783000"/>
            <a:ext cx="9137100" cy="3694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800">
                <a:solidFill>
                  <a:schemeClr val="lt1"/>
                </a:solidFill>
                <a:latin typeface="Calibri"/>
                <a:ea typeface="Calibri"/>
                <a:cs typeface="Calibri"/>
                <a:sym typeface="Calibri"/>
              </a:rPr>
              <a:t>Video Analysis via Video Intelligence API</a:t>
            </a:r>
            <a:endParaRPr sz="7800">
              <a:solidFill>
                <a:schemeClr val="lt1"/>
              </a:solidFill>
              <a:latin typeface="Calibri"/>
              <a:ea typeface="Calibri"/>
              <a:cs typeface="Calibri"/>
              <a:sym typeface="Calibri"/>
            </a:endParaRPr>
          </a:p>
          <a:p>
            <a:pPr indent="0" lvl="0" marL="0" marR="0" rtl="0" algn="ctr">
              <a:spcBef>
                <a:spcPts val="0"/>
              </a:spcBef>
              <a:spcAft>
                <a:spcPts val="0"/>
              </a:spcAft>
              <a:buNone/>
            </a:pPr>
            <a:r>
              <a:rPr lang="en-US" sz="7800">
                <a:solidFill>
                  <a:schemeClr val="lt1"/>
                </a:solidFill>
                <a:latin typeface="Calibri"/>
                <a:ea typeface="Calibri"/>
                <a:cs typeface="Calibri"/>
                <a:sym typeface="Calibri"/>
              </a:rPr>
              <a:t>Group 9</a:t>
            </a:r>
            <a:endParaRPr sz="7800">
              <a:solidFill>
                <a:schemeClr val="lt1"/>
              </a:solidFill>
              <a:latin typeface="Calibri"/>
              <a:ea typeface="Calibri"/>
              <a:cs typeface="Calibri"/>
              <a:sym typeface="Calibri"/>
            </a:endParaRPr>
          </a:p>
        </p:txBody>
      </p:sp>
      <p:sp>
        <p:nvSpPr>
          <p:cNvPr id="41" name="Google Shape;41;p1"/>
          <p:cNvSpPr/>
          <p:nvPr/>
        </p:nvSpPr>
        <p:spPr>
          <a:xfrm>
            <a:off x="5709066" y="2003525"/>
            <a:ext cx="124701" cy="124701"/>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 name="Google Shape;42;p1"/>
          <p:cNvSpPr/>
          <p:nvPr/>
        </p:nvSpPr>
        <p:spPr>
          <a:xfrm>
            <a:off x="6039442" y="2003525"/>
            <a:ext cx="124701" cy="124701"/>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 name="Google Shape;43;p1"/>
          <p:cNvSpPr/>
          <p:nvPr/>
        </p:nvSpPr>
        <p:spPr>
          <a:xfrm>
            <a:off x="6369816" y="2003525"/>
            <a:ext cx="124701" cy="124701"/>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 name="Google Shape;44;p1"/>
          <p:cNvSpPr/>
          <p:nvPr/>
        </p:nvSpPr>
        <p:spPr>
          <a:xfrm>
            <a:off x="559480" y="6302918"/>
            <a:ext cx="1005840" cy="89555"/>
          </a:xfrm>
          <a:prstGeom prst="roundRect">
            <a:avLst>
              <a:gd fmla="val 50000" name="adj"/>
            </a:avLst>
          </a:prstGeom>
          <a:gradFill>
            <a:gsLst>
              <a:gs pos="0">
                <a:schemeClr val="accent1"/>
              </a:gs>
              <a:gs pos="16000">
                <a:schemeClr val="accent1"/>
              </a:gs>
              <a:gs pos="84000">
                <a:schemeClr val="accent2"/>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 name="Google Shape;45;p1"/>
          <p:cNvSpPr/>
          <p:nvPr/>
        </p:nvSpPr>
        <p:spPr>
          <a:xfrm>
            <a:off x="1761103" y="6302918"/>
            <a:ext cx="1005840" cy="89555"/>
          </a:xfrm>
          <a:prstGeom prst="roundRect">
            <a:avLst>
              <a:gd fmla="val 50000" name="adj"/>
            </a:avLst>
          </a:prstGeom>
          <a:gradFill>
            <a:gsLst>
              <a:gs pos="0">
                <a:schemeClr val="accent5"/>
              </a:gs>
              <a:gs pos="16000">
                <a:schemeClr val="accent5"/>
              </a:gs>
              <a:gs pos="84000">
                <a:schemeClr val="accent6"/>
              </a:gs>
              <a:gs pos="100000">
                <a:schemeClr val="accent6"/>
              </a:gs>
            </a:gsLst>
            <a:lin ang="0" scaled="0"/>
          </a:gradFill>
          <a:ln>
            <a:noFill/>
          </a:ln>
          <a:effectLst>
            <a:outerShdw blurRad="190500" sx="98000" rotWithShape="0" algn="tl" dir="2700000" dist="114300" sy="98000">
              <a:srgbClr val="000000">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 name="Google Shape;46;p1"/>
          <p:cNvSpPr/>
          <p:nvPr/>
        </p:nvSpPr>
        <p:spPr>
          <a:xfrm>
            <a:off x="4374367" y="1707892"/>
            <a:ext cx="3442200" cy="3442200"/>
          </a:xfrm>
          <a:prstGeom prst="ellipse">
            <a:avLst/>
          </a:prstGeom>
          <a:gradFill>
            <a:gsLst>
              <a:gs pos="0">
                <a:srgbClr val="2DC5A2">
                  <a:alpha val="0"/>
                </a:srgbClr>
              </a:gs>
              <a:gs pos="16000">
                <a:srgbClr val="2DC5A2">
                  <a:alpha val="0"/>
                </a:srgbClr>
              </a:gs>
              <a:gs pos="84000">
                <a:srgbClr val="49B2F5">
                  <a:alpha val="74901"/>
                </a:srgbClr>
              </a:gs>
              <a:gs pos="100000">
                <a:srgbClr val="49B2F5">
                  <a:alpha val="74901"/>
                </a:srgbClr>
              </a:gs>
            </a:gsLst>
            <a:lin ang="3000122" scaled="0"/>
          </a:gradFill>
          <a:ln>
            <a:noFill/>
          </a:ln>
          <a:effectLst>
            <a:outerShdw blurRad="698500" sx="96000" rotWithShape="0" algn="br" dir="2700000" dist="482600" sy="96000">
              <a:srgbClr val="0C0C0C">
                <a:alpha val="1373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 name="Google Shape;47;p1"/>
          <p:cNvSpPr/>
          <p:nvPr/>
        </p:nvSpPr>
        <p:spPr>
          <a:xfrm>
            <a:off x="3848100" y="1181100"/>
            <a:ext cx="4495800" cy="4495800"/>
          </a:xfrm>
          <a:prstGeom prst="ellipse">
            <a:avLst/>
          </a:prstGeom>
          <a:gradFill>
            <a:gsLst>
              <a:gs pos="0">
                <a:srgbClr val="2DC5A2">
                  <a:alpha val="0"/>
                </a:srgbClr>
              </a:gs>
              <a:gs pos="16000">
                <a:srgbClr val="2DC5A2">
                  <a:alpha val="0"/>
                </a:srgbClr>
              </a:gs>
              <a:gs pos="84000">
                <a:srgbClr val="49B2F5">
                  <a:alpha val="74901"/>
                </a:srgbClr>
              </a:gs>
              <a:gs pos="100000">
                <a:srgbClr val="49B2F5">
                  <a:alpha val="74901"/>
                </a:srgbClr>
              </a:gs>
            </a:gsLst>
            <a:lin ang="3000122" scaled="0"/>
          </a:gradFill>
          <a:ln>
            <a:noFill/>
          </a:ln>
          <a:effectLst>
            <a:outerShdw blurRad="698500" sx="96000" rotWithShape="0" algn="br" dir="2700000" dist="482600" sy="96000">
              <a:srgbClr val="0C0C0C">
                <a:alpha val="1373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
                                        </p:tgtEl>
                                        <p:attrNameLst>
                                          <p:attrName>style.visibility</p:attrName>
                                        </p:attrNameLst>
                                      </p:cBhvr>
                                      <p:to>
                                        <p:strVal val="visible"/>
                                      </p:to>
                                    </p:set>
                                    <p:animEffect filter="fade" transition="in">
                                      <p:cBhvr>
                                        <p:cTn dur="500"/>
                                        <p:tgtEl>
                                          <p:spTgt spid="47"/>
                                        </p:tgtEl>
                                      </p:cBhvr>
                                    </p:animEffect>
                                  </p:childTnLst>
                                </p:cTn>
                              </p:par>
                              <p:par>
                                <p:cTn fill="hold" nodeType="withEffect" presetClass="entr" presetID="10" presetSubtype="0">
                                  <p:stCondLst>
                                    <p:cond delay="250"/>
                                  </p:stCondLst>
                                  <p:childTnLst>
                                    <p:set>
                                      <p:cBhvr>
                                        <p:cTn dur="1" fill="hold">
                                          <p:stCondLst>
                                            <p:cond delay="0"/>
                                          </p:stCondLst>
                                        </p:cTn>
                                        <p:tgtEl>
                                          <p:spTgt spid="46"/>
                                        </p:tgtEl>
                                        <p:attrNameLst>
                                          <p:attrName>style.visibility</p:attrName>
                                        </p:attrNameLst>
                                      </p:cBhvr>
                                      <p:to>
                                        <p:strVal val="visible"/>
                                      </p:to>
                                    </p:set>
                                    <p:animEffect filter="fade" transition="in">
                                      <p:cBhvr>
                                        <p:cTn dur="500"/>
                                        <p:tgtEl>
                                          <p:spTgt spid="46"/>
                                        </p:tgtEl>
                                      </p:cBhvr>
                                    </p:animEffec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40"/>
                                        </p:tgtEl>
                                        <p:attrNameLst>
                                          <p:attrName>style.visibility</p:attrName>
                                        </p:attrNameLst>
                                      </p:cBhvr>
                                      <p:to>
                                        <p:strVal val="visible"/>
                                      </p:to>
                                    </p:set>
                                    <p:animEffect filter="fade" transition="in">
                                      <p:cBhvr>
                                        <p:cTn dur="500"/>
                                        <p:tgtEl>
                                          <p:spTgt spid="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9"/>
                                        </p:tgtEl>
                                        <p:attrNameLst>
                                          <p:attrName>style.visibility</p:attrName>
                                        </p:attrNameLst>
                                      </p:cBhvr>
                                      <p:to>
                                        <p:strVal val="visible"/>
                                      </p:to>
                                    </p:set>
                                    <p:animEffect filter="fade" transition="in">
                                      <p:cBhvr>
                                        <p:cTn dur="500"/>
                                        <p:tgtEl>
                                          <p:spTgt spid="39"/>
                                        </p:tgtEl>
                                      </p:cBhvr>
                                    </p:animEffect>
                                  </p:childTnLst>
                                </p:cTn>
                              </p:par>
                              <p:par>
                                <p:cTn fill="hold" nodeType="withEffect" presetClass="entr" presetID="10" presetSubtype="0">
                                  <p:stCondLst>
                                    <p:cond delay="250"/>
                                  </p:stCondLst>
                                  <p:childTnLst>
                                    <p:set>
                                      <p:cBhvr>
                                        <p:cTn dur="1" fill="hold">
                                          <p:stCondLst>
                                            <p:cond delay="0"/>
                                          </p:stCondLst>
                                        </p:cTn>
                                        <p:tgtEl>
                                          <p:spTgt spid="41"/>
                                        </p:tgtEl>
                                        <p:attrNameLst>
                                          <p:attrName>style.visibility</p:attrName>
                                        </p:attrNameLst>
                                      </p:cBhvr>
                                      <p:to>
                                        <p:strVal val="visible"/>
                                      </p:to>
                                    </p:set>
                                    <p:animEffect filter="fade" transition="in">
                                      <p:cBhvr>
                                        <p:cTn dur="500"/>
                                        <p:tgtEl>
                                          <p:spTgt spid="41"/>
                                        </p:tgtEl>
                                      </p:cBhvr>
                                    </p:animEffect>
                                  </p:childTnLst>
                                </p:cTn>
                              </p:par>
                            </p:childTnLst>
                          </p:cTn>
                        </p:par>
                        <p:par>
                          <p:cTn fill="hold">
                            <p:stCondLst>
                              <p:cond delay="1500"/>
                            </p:stCondLst>
                            <p:childTnLst>
                              <p:par>
                                <p:cTn fill="hold" nodeType="afterEffect" presetClass="entr" presetID="10" presetSubtype="0">
                                  <p:stCondLst>
                                    <p:cond delay="250"/>
                                  </p:stCondLst>
                                  <p:childTnLst>
                                    <p:set>
                                      <p:cBhvr>
                                        <p:cTn dur="1" fill="hold">
                                          <p:stCondLst>
                                            <p:cond delay="0"/>
                                          </p:stCondLst>
                                        </p:cTn>
                                        <p:tgtEl>
                                          <p:spTgt spid="42"/>
                                        </p:tgtEl>
                                        <p:attrNameLst>
                                          <p:attrName>style.visibility</p:attrName>
                                        </p:attrNameLst>
                                      </p:cBhvr>
                                      <p:to>
                                        <p:strVal val="visible"/>
                                      </p:to>
                                    </p:set>
                                    <p:animEffect filter="fade" transition="in">
                                      <p:cBhvr>
                                        <p:cTn dur="600"/>
                                        <p:tgtEl>
                                          <p:spTgt spid="42"/>
                                        </p:tgtEl>
                                      </p:cBhvr>
                                    </p:animEffect>
                                  </p:childTnLst>
                                </p:cTn>
                              </p:par>
                            </p:childTnLst>
                          </p:cTn>
                        </p:par>
                        <p:par>
                          <p:cTn fill="hold">
                            <p:stCondLst>
                              <p:cond delay="2100"/>
                            </p:stCondLst>
                            <p:childTnLst>
                              <p:par>
                                <p:cTn fill="hold" nodeType="afterEffect" presetClass="entr" presetID="10" presetSubtype="0">
                                  <p:stCondLst>
                                    <p:cond delay="250"/>
                                  </p:stCondLst>
                                  <p:childTnLst>
                                    <p:set>
                                      <p:cBhvr>
                                        <p:cTn dur="1" fill="hold">
                                          <p:stCondLst>
                                            <p:cond delay="0"/>
                                          </p:stCondLst>
                                        </p:cTn>
                                        <p:tgtEl>
                                          <p:spTgt spid="43"/>
                                        </p:tgtEl>
                                        <p:attrNameLst>
                                          <p:attrName>style.visibility</p:attrName>
                                        </p:attrNameLst>
                                      </p:cBhvr>
                                      <p:to>
                                        <p:strVal val="visible"/>
                                      </p:to>
                                    </p:set>
                                    <p:animEffect filter="fade" transition="in">
                                      <p:cBhvr>
                                        <p:cTn dur="700"/>
                                        <p:tgtEl>
                                          <p:spTgt spid="43"/>
                                        </p:tgtEl>
                                      </p:cBhvr>
                                    </p:animEffect>
                                  </p:childTnLst>
                                </p:cTn>
                              </p:par>
                            </p:childTnLst>
                          </p:cTn>
                        </p:par>
                        <p:par>
                          <p:cTn fill="hold">
                            <p:stCondLst>
                              <p:cond delay="2800"/>
                            </p:stCondLst>
                            <p:childTnLst>
                              <p:par>
                                <p:cTn fill="hold" nodeType="afterEffect" presetClass="entr" presetID="2" presetSubtype="8">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1000"/>
                                        <p:tgtEl>
                                          <p:spTgt spid="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p:tgtEl>
                                          <p:spTgt spid="4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a6abd9485c_14_435"/>
          <p:cNvSpPr txBox="1"/>
          <p:nvPr/>
        </p:nvSpPr>
        <p:spPr>
          <a:xfrm>
            <a:off x="473525" y="534625"/>
            <a:ext cx="63153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lt1"/>
                </a:solidFill>
                <a:latin typeface="Calibri"/>
                <a:ea typeface="Calibri"/>
                <a:cs typeface="Calibri"/>
                <a:sym typeface="Calibri"/>
              </a:rPr>
              <a:t>Implementation Cont..</a:t>
            </a:r>
            <a:endParaRPr sz="4800">
              <a:solidFill>
                <a:schemeClr val="lt1"/>
              </a:solidFill>
              <a:latin typeface="Calibri"/>
              <a:ea typeface="Calibri"/>
              <a:cs typeface="Calibri"/>
              <a:sym typeface="Calibri"/>
            </a:endParaRPr>
          </a:p>
        </p:txBody>
      </p:sp>
      <p:sp>
        <p:nvSpPr>
          <p:cNvPr id="372" name="Google Shape;372;g2a6abd9485c_14_435"/>
          <p:cNvSpPr/>
          <p:nvPr/>
        </p:nvSpPr>
        <p:spPr>
          <a:xfrm>
            <a:off x="674778" y="1459819"/>
            <a:ext cx="89700" cy="897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g2a6abd9485c_14_435"/>
          <p:cNvSpPr/>
          <p:nvPr/>
        </p:nvSpPr>
        <p:spPr>
          <a:xfrm>
            <a:off x="912040" y="1459819"/>
            <a:ext cx="89700" cy="8970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Google Shape;374;g2a6abd9485c_14_435"/>
          <p:cNvSpPr/>
          <p:nvPr/>
        </p:nvSpPr>
        <p:spPr>
          <a:xfrm>
            <a:off x="1149301" y="1459819"/>
            <a:ext cx="89700" cy="89700"/>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5" name="Google Shape;375;g2a6abd9485c_14_435"/>
          <p:cNvSpPr/>
          <p:nvPr/>
        </p:nvSpPr>
        <p:spPr>
          <a:xfrm>
            <a:off x="6412296" y="3804943"/>
            <a:ext cx="4377600" cy="1021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a:p>
        </p:txBody>
      </p:sp>
      <p:grpSp>
        <p:nvGrpSpPr>
          <p:cNvPr id="376" name="Google Shape;376;g2a6abd9485c_14_435"/>
          <p:cNvGrpSpPr/>
          <p:nvPr/>
        </p:nvGrpSpPr>
        <p:grpSpPr>
          <a:xfrm>
            <a:off x="10023475" y="1817458"/>
            <a:ext cx="1418999" cy="4704366"/>
            <a:chOff x="4263713" y="2153633"/>
            <a:chExt cx="1419000" cy="4704366"/>
          </a:xfrm>
        </p:grpSpPr>
        <p:grpSp>
          <p:nvGrpSpPr>
            <p:cNvPr id="377" name="Google Shape;377;g2a6abd9485c_14_435"/>
            <p:cNvGrpSpPr/>
            <p:nvPr/>
          </p:nvGrpSpPr>
          <p:grpSpPr>
            <a:xfrm>
              <a:off x="4263713" y="2153699"/>
              <a:ext cx="1419000" cy="4704300"/>
              <a:chOff x="4263713" y="2153699"/>
              <a:chExt cx="1419000" cy="4704300"/>
            </a:xfrm>
          </p:grpSpPr>
          <p:cxnSp>
            <p:nvCxnSpPr>
              <p:cNvPr id="378" name="Google Shape;378;g2a6abd9485c_14_435"/>
              <p:cNvCxnSpPr/>
              <p:nvPr/>
            </p:nvCxnSpPr>
            <p:spPr>
              <a:xfrm flipH="1" rot="10800000">
                <a:off x="5655712" y="2153699"/>
                <a:ext cx="27000" cy="470430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79" name="Google Shape;379;g2a6abd9485c_14_435"/>
              <p:cNvCxnSpPr/>
              <p:nvPr/>
            </p:nvCxnSpPr>
            <p:spPr>
              <a:xfrm>
                <a:off x="4884420" y="5875020"/>
                <a:ext cx="771300" cy="0"/>
              </a:xfrm>
              <a:prstGeom prst="straightConnector1">
                <a:avLst/>
              </a:prstGeom>
              <a:noFill/>
              <a:ln cap="flat" cmpd="sng" w="15875">
                <a:solidFill>
                  <a:srgbClr val="D0CECE">
                    <a:alpha val="20000"/>
                  </a:srgbClr>
                </a:solidFill>
                <a:prstDash val="solid"/>
                <a:miter lim="800000"/>
                <a:headEnd len="sm" w="sm" type="none"/>
                <a:tailEnd len="sm" w="sm" type="none"/>
              </a:ln>
            </p:spPr>
          </p:cxnSp>
          <p:sp>
            <p:nvSpPr>
              <p:cNvPr id="380" name="Google Shape;380;g2a6abd9485c_14_435"/>
              <p:cNvSpPr/>
              <p:nvPr/>
            </p:nvSpPr>
            <p:spPr>
              <a:xfrm rot="-5400000">
                <a:off x="4820711" y="5822424"/>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81" name="Google Shape;381;g2a6abd9485c_14_435"/>
              <p:cNvGrpSpPr/>
              <p:nvPr/>
            </p:nvGrpSpPr>
            <p:grpSpPr>
              <a:xfrm rot="-5400000">
                <a:off x="4066151" y="5450192"/>
                <a:ext cx="675094" cy="279970"/>
                <a:chOff x="741885" y="2646109"/>
                <a:chExt cx="675094" cy="279970"/>
              </a:xfrm>
            </p:grpSpPr>
            <p:cxnSp>
              <p:nvCxnSpPr>
                <p:cNvPr id="382" name="Google Shape;382;g2a6abd9485c_14_435"/>
                <p:cNvCxnSpPr/>
                <p:nvPr/>
              </p:nvCxnSpPr>
              <p:spPr>
                <a:xfrm>
                  <a:off x="957379" y="2649284"/>
                  <a:ext cx="459600" cy="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83" name="Google Shape;383;g2a6abd9485c_14_435"/>
                <p:cNvCxnSpPr/>
                <p:nvPr/>
              </p:nvCxnSpPr>
              <p:spPr>
                <a:xfrm>
                  <a:off x="967170" y="2646109"/>
                  <a:ext cx="0" cy="23370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84" name="Google Shape;384;g2a6abd9485c_14_435"/>
                <p:cNvCxnSpPr/>
                <p:nvPr/>
              </p:nvCxnSpPr>
              <p:spPr>
                <a:xfrm>
                  <a:off x="812800" y="2873375"/>
                  <a:ext cx="160800" cy="0"/>
                </a:xfrm>
                <a:prstGeom prst="straightConnector1">
                  <a:avLst/>
                </a:prstGeom>
                <a:noFill/>
                <a:ln cap="flat" cmpd="sng" w="15875">
                  <a:solidFill>
                    <a:srgbClr val="D0CECE">
                      <a:alpha val="20000"/>
                    </a:srgbClr>
                  </a:solidFill>
                  <a:prstDash val="solid"/>
                  <a:miter lim="800000"/>
                  <a:headEnd len="sm" w="sm" type="none"/>
                  <a:tailEnd len="sm" w="sm" type="none"/>
                </a:ln>
              </p:spPr>
            </p:cxnSp>
            <p:sp>
              <p:nvSpPr>
                <p:cNvPr id="385" name="Google Shape;385;g2a6abd9485c_14_435"/>
                <p:cNvSpPr/>
                <p:nvPr/>
              </p:nvSpPr>
              <p:spPr>
                <a:xfrm rot="-5400000">
                  <a:off x="741885" y="2820779"/>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cxnSp>
          <p:nvCxnSpPr>
            <p:cNvPr id="386" name="Google Shape;386;g2a6abd9485c_14_435"/>
            <p:cNvCxnSpPr/>
            <p:nvPr/>
          </p:nvCxnSpPr>
          <p:spPr>
            <a:xfrm rot="10800000">
              <a:off x="5011903" y="2153633"/>
              <a:ext cx="670800" cy="0"/>
            </a:xfrm>
            <a:prstGeom prst="straightConnector1">
              <a:avLst/>
            </a:prstGeom>
            <a:noFill/>
            <a:ln cap="flat" cmpd="sng" w="15875">
              <a:solidFill>
                <a:srgbClr val="D0CECE">
                  <a:alpha val="20000"/>
                </a:srgbClr>
              </a:solidFill>
              <a:prstDash val="solid"/>
              <a:miter lim="800000"/>
              <a:headEnd len="sm" w="sm" type="none"/>
              <a:tailEnd len="sm" w="sm" type="none"/>
            </a:ln>
          </p:spPr>
        </p:cxnSp>
      </p:grpSp>
      <p:cxnSp>
        <p:nvCxnSpPr>
          <p:cNvPr id="387" name="Google Shape;387;g2a6abd9485c_14_435"/>
          <p:cNvCxnSpPr/>
          <p:nvPr/>
        </p:nvCxnSpPr>
        <p:spPr>
          <a:xfrm rot="10800000">
            <a:off x="6572668" y="1817458"/>
            <a:ext cx="670800" cy="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88" name="Google Shape;388;g2a6abd9485c_14_435"/>
          <p:cNvCxnSpPr/>
          <p:nvPr/>
        </p:nvCxnSpPr>
        <p:spPr>
          <a:xfrm rot="10800000">
            <a:off x="6282213" y="534634"/>
            <a:ext cx="812700" cy="123150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89" name="Google Shape;389;g2a6abd9485c_14_435"/>
          <p:cNvCxnSpPr/>
          <p:nvPr/>
        </p:nvCxnSpPr>
        <p:spPr>
          <a:xfrm>
            <a:off x="6051452" y="1032628"/>
            <a:ext cx="521100" cy="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90" name="Google Shape;390;g2a6abd9485c_14_435"/>
          <p:cNvCxnSpPr/>
          <p:nvPr/>
        </p:nvCxnSpPr>
        <p:spPr>
          <a:xfrm flipH="1">
            <a:off x="6573174" y="791510"/>
            <a:ext cx="2700" cy="241800"/>
          </a:xfrm>
          <a:prstGeom prst="straightConnector1">
            <a:avLst/>
          </a:prstGeom>
          <a:noFill/>
          <a:ln cap="flat" cmpd="sng" w="15875">
            <a:solidFill>
              <a:srgbClr val="D0CECE">
                <a:alpha val="20000"/>
              </a:srgbClr>
            </a:solidFill>
            <a:prstDash val="solid"/>
            <a:miter lim="800000"/>
            <a:headEnd len="sm" w="sm" type="none"/>
            <a:tailEnd len="sm" w="sm" type="none"/>
          </a:ln>
        </p:spPr>
      </p:cxnSp>
      <p:sp>
        <p:nvSpPr>
          <p:cNvPr id="391" name="Google Shape;391;g2a6abd9485c_14_435"/>
          <p:cNvSpPr/>
          <p:nvPr/>
        </p:nvSpPr>
        <p:spPr>
          <a:xfrm rot="-5400000">
            <a:off x="6526757" y="749758"/>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92" name="Google Shape;392;g2a6abd9485c_14_435"/>
          <p:cNvGrpSpPr/>
          <p:nvPr/>
        </p:nvGrpSpPr>
        <p:grpSpPr>
          <a:xfrm rot="5400000">
            <a:off x="7377871" y="949190"/>
            <a:ext cx="675094" cy="279970"/>
            <a:chOff x="741885" y="2646109"/>
            <a:chExt cx="675094" cy="279970"/>
          </a:xfrm>
        </p:grpSpPr>
        <p:cxnSp>
          <p:nvCxnSpPr>
            <p:cNvPr id="393" name="Google Shape;393;g2a6abd9485c_14_435"/>
            <p:cNvCxnSpPr/>
            <p:nvPr/>
          </p:nvCxnSpPr>
          <p:spPr>
            <a:xfrm>
              <a:off x="957379" y="2649284"/>
              <a:ext cx="459600" cy="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94" name="Google Shape;394;g2a6abd9485c_14_435"/>
            <p:cNvCxnSpPr/>
            <p:nvPr/>
          </p:nvCxnSpPr>
          <p:spPr>
            <a:xfrm>
              <a:off x="967170" y="2646109"/>
              <a:ext cx="0" cy="23370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95" name="Google Shape;395;g2a6abd9485c_14_435"/>
            <p:cNvCxnSpPr/>
            <p:nvPr/>
          </p:nvCxnSpPr>
          <p:spPr>
            <a:xfrm>
              <a:off x="812800" y="2873375"/>
              <a:ext cx="160800" cy="0"/>
            </a:xfrm>
            <a:prstGeom prst="straightConnector1">
              <a:avLst/>
            </a:prstGeom>
            <a:noFill/>
            <a:ln cap="flat" cmpd="sng" w="15875">
              <a:solidFill>
                <a:srgbClr val="D0CECE">
                  <a:alpha val="20000"/>
                </a:srgbClr>
              </a:solidFill>
              <a:prstDash val="solid"/>
              <a:miter lim="800000"/>
              <a:headEnd len="sm" w="sm" type="none"/>
              <a:tailEnd len="sm" w="sm" type="none"/>
            </a:ln>
          </p:spPr>
        </p:cxnSp>
        <p:sp>
          <p:nvSpPr>
            <p:cNvPr id="396" name="Google Shape;396;g2a6abd9485c_14_435"/>
            <p:cNvSpPr/>
            <p:nvPr/>
          </p:nvSpPr>
          <p:spPr>
            <a:xfrm rot="-5400000">
              <a:off x="741885" y="2820779"/>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97" name="Google Shape;397;g2a6abd9485c_14_435"/>
          <p:cNvGrpSpPr/>
          <p:nvPr/>
        </p:nvGrpSpPr>
        <p:grpSpPr>
          <a:xfrm>
            <a:off x="6501648" y="2309934"/>
            <a:ext cx="675094" cy="279970"/>
            <a:chOff x="741885" y="2646109"/>
            <a:chExt cx="675094" cy="279970"/>
          </a:xfrm>
        </p:grpSpPr>
        <p:cxnSp>
          <p:nvCxnSpPr>
            <p:cNvPr id="398" name="Google Shape;398;g2a6abd9485c_14_435"/>
            <p:cNvCxnSpPr/>
            <p:nvPr/>
          </p:nvCxnSpPr>
          <p:spPr>
            <a:xfrm>
              <a:off x="957379" y="2649284"/>
              <a:ext cx="459600" cy="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99" name="Google Shape;399;g2a6abd9485c_14_435"/>
            <p:cNvCxnSpPr/>
            <p:nvPr/>
          </p:nvCxnSpPr>
          <p:spPr>
            <a:xfrm>
              <a:off x="967170" y="2646109"/>
              <a:ext cx="0" cy="23370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400" name="Google Shape;400;g2a6abd9485c_14_435"/>
            <p:cNvCxnSpPr/>
            <p:nvPr/>
          </p:nvCxnSpPr>
          <p:spPr>
            <a:xfrm>
              <a:off x="812800" y="2873375"/>
              <a:ext cx="160800" cy="0"/>
            </a:xfrm>
            <a:prstGeom prst="straightConnector1">
              <a:avLst/>
            </a:prstGeom>
            <a:noFill/>
            <a:ln cap="flat" cmpd="sng" w="15875">
              <a:solidFill>
                <a:srgbClr val="D0CECE">
                  <a:alpha val="20000"/>
                </a:srgbClr>
              </a:solidFill>
              <a:prstDash val="solid"/>
              <a:miter lim="800000"/>
              <a:headEnd len="sm" w="sm" type="none"/>
              <a:tailEnd len="sm" w="sm" type="none"/>
            </a:ln>
          </p:spPr>
        </p:cxnSp>
        <p:sp>
          <p:nvSpPr>
            <p:cNvPr id="401" name="Google Shape;401;g2a6abd9485c_14_435"/>
            <p:cNvSpPr/>
            <p:nvPr/>
          </p:nvSpPr>
          <p:spPr>
            <a:xfrm rot="-5400000">
              <a:off x="741885" y="2820779"/>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02" name="Google Shape;402;g2a6abd9485c_14_435"/>
          <p:cNvGrpSpPr/>
          <p:nvPr/>
        </p:nvGrpSpPr>
        <p:grpSpPr>
          <a:xfrm>
            <a:off x="7134840" y="1123787"/>
            <a:ext cx="3795929" cy="3937876"/>
            <a:chOff x="1375078" y="1459962"/>
            <a:chExt cx="3795929" cy="3937876"/>
          </a:xfrm>
        </p:grpSpPr>
        <p:grpSp>
          <p:nvGrpSpPr>
            <p:cNvPr id="403" name="Google Shape;403;g2a6abd9485c_14_435"/>
            <p:cNvGrpSpPr/>
            <p:nvPr/>
          </p:nvGrpSpPr>
          <p:grpSpPr>
            <a:xfrm rot="5400000">
              <a:off x="1304104" y="1530935"/>
              <a:ext cx="3937876" cy="3795929"/>
              <a:chOff x="2260702" y="2232128"/>
              <a:chExt cx="2393700" cy="2393700"/>
            </a:xfrm>
          </p:grpSpPr>
          <p:sp>
            <p:nvSpPr>
              <p:cNvPr id="404" name="Google Shape;404;g2a6abd9485c_14_435"/>
              <p:cNvSpPr/>
              <p:nvPr/>
            </p:nvSpPr>
            <p:spPr>
              <a:xfrm>
                <a:off x="2260702" y="2232128"/>
                <a:ext cx="2393700" cy="2393700"/>
              </a:xfrm>
              <a:prstGeom prst="roundRect">
                <a:avLst>
                  <a:gd fmla="val 16667" name="adj"/>
                </a:avLst>
              </a:prstGeom>
              <a:solidFill>
                <a:srgbClr val="262A2F"/>
              </a:solidFill>
              <a:ln>
                <a:noFill/>
              </a:ln>
              <a:effectLst>
                <a:outerShdw blurRad="571500" sx="96000" rotWithShape="0" algn="br" dir="2700000" dist="393700" sy="96000">
                  <a:srgbClr val="0C0C0C">
                    <a:alpha val="1373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5" name="Google Shape;405;g2a6abd9485c_14_435"/>
              <p:cNvSpPr/>
              <p:nvPr/>
            </p:nvSpPr>
            <p:spPr>
              <a:xfrm>
                <a:off x="2260702" y="2232128"/>
                <a:ext cx="2393700" cy="2393700"/>
              </a:xfrm>
              <a:prstGeom prst="roundRect">
                <a:avLst>
                  <a:gd fmla="val 16667" name="adj"/>
                </a:avLst>
              </a:prstGeom>
              <a:solidFill>
                <a:srgbClr val="262A2F"/>
              </a:solidFill>
              <a:ln>
                <a:noFill/>
              </a:ln>
              <a:effectLst>
                <a:outerShdw blurRad="254000" sx="98000" rotWithShape="0" algn="br" dir="13500000" dist="228600" sy="98000">
                  <a:srgbClr val="3E444C">
                    <a:alpha val="4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06" name="Google Shape;406;g2a6abd9485c_14_435"/>
            <p:cNvSpPr/>
            <p:nvPr/>
          </p:nvSpPr>
          <p:spPr>
            <a:xfrm>
              <a:off x="1483705" y="1613173"/>
              <a:ext cx="3582304" cy="3635893"/>
            </a:xfrm>
            <a:custGeom>
              <a:rect b="b" l="l" r="r" t="t"/>
              <a:pathLst>
                <a:path extrusionOk="0" h="3555886" w="3461163">
                  <a:moveTo>
                    <a:pt x="456686" y="0"/>
                  </a:moveTo>
                  <a:lnTo>
                    <a:pt x="3004479" y="0"/>
                  </a:lnTo>
                  <a:cubicBezTo>
                    <a:pt x="3256699" y="0"/>
                    <a:pt x="3461163" y="265342"/>
                    <a:pt x="3461163" y="592658"/>
                  </a:cubicBezTo>
                  <a:lnTo>
                    <a:pt x="3461163" y="2963227"/>
                  </a:lnTo>
                  <a:cubicBezTo>
                    <a:pt x="3461163" y="3290543"/>
                    <a:pt x="3256699" y="3555886"/>
                    <a:pt x="3004479" y="3555886"/>
                  </a:cubicBezTo>
                  <a:lnTo>
                    <a:pt x="456686" y="3555886"/>
                  </a:lnTo>
                  <a:cubicBezTo>
                    <a:pt x="204465" y="3555886"/>
                    <a:pt x="0" y="3290543"/>
                    <a:pt x="0" y="2963227"/>
                  </a:cubicBezTo>
                  <a:lnTo>
                    <a:pt x="0" y="592658"/>
                  </a:lnTo>
                  <a:cubicBezTo>
                    <a:pt x="0" y="265342"/>
                    <a:pt x="204465" y="0"/>
                    <a:pt x="456686" y="0"/>
                  </a:cubicBezTo>
                  <a:close/>
                </a:path>
              </a:pathLst>
            </a:custGeom>
            <a:gradFill>
              <a:gsLst>
                <a:gs pos="0">
                  <a:schemeClr val="accent3"/>
                </a:gs>
                <a:gs pos="16000">
                  <a:schemeClr val="accent3"/>
                </a:gs>
                <a:gs pos="84000">
                  <a:schemeClr val="accent4"/>
                </a:gs>
                <a:gs pos="100000">
                  <a:schemeClr val="accent4"/>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7" name="Google Shape;407;g2a6abd9485c_14_435"/>
            <p:cNvSpPr/>
            <p:nvPr/>
          </p:nvSpPr>
          <p:spPr>
            <a:xfrm>
              <a:off x="1625413" y="1762762"/>
              <a:ext cx="3295288" cy="3332476"/>
            </a:xfrm>
            <a:custGeom>
              <a:rect b="b" l="l" r="r" t="t"/>
              <a:pathLst>
                <a:path extrusionOk="0" h="3332476" w="3295288">
                  <a:moveTo>
                    <a:pt x="413493" y="0"/>
                  </a:moveTo>
                  <a:lnTo>
                    <a:pt x="2881795" y="0"/>
                  </a:lnTo>
                  <a:cubicBezTo>
                    <a:pt x="3110161" y="0"/>
                    <a:pt x="3295288" y="185127"/>
                    <a:pt x="3295288" y="413493"/>
                  </a:cubicBezTo>
                  <a:lnTo>
                    <a:pt x="3295288" y="2918983"/>
                  </a:lnTo>
                  <a:cubicBezTo>
                    <a:pt x="3295288" y="3147349"/>
                    <a:pt x="3110161" y="3332476"/>
                    <a:pt x="2881795" y="3332476"/>
                  </a:cubicBezTo>
                  <a:lnTo>
                    <a:pt x="413493" y="3332476"/>
                  </a:lnTo>
                  <a:cubicBezTo>
                    <a:pt x="185127" y="3332476"/>
                    <a:pt x="0" y="3147349"/>
                    <a:pt x="0" y="2918983"/>
                  </a:cubicBezTo>
                  <a:lnTo>
                    <a:pt x="0" y="413493"/>
                  </a:lnTo>
                  <a:cubicBezTo>
                    <a:pt x="0" y="185127"/>
                    <a:pt x="185127" y="0"/>
                    <a:pt x="413493" y="0"/>
                  </a:cubicBezTo>
                  <a:close/>
                </a:path>
              </a:pathLst>
            </a:custGeom>
            <a:solidFill>
              <a:srgbClr val="262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08" name="Google Shape;408;g2a6abd9485c_14_435"/>
          <p:cNvGrpSpPr/>
          <p:nvPr/>
        </p:nvGrpSpPr>
        <p:grpSpPr>
          <a:xfrm>
            <a:off x="7094923" y="1099025"/>
            <a:ext cx="3987119" cy="3987119"/>
            <a:chOff x="1339639" y="1623840"/>
            <a:chExt cx="2860200" cy="2860200"/>
          </a:xfrm>
        </p:grpSpPr>
        <p:sp>
          <p:nvSpPr>
            <p:cNvPr id="409" name="Google Shape;409;g2a6abd9485c_14_435"/>
            <p:cNvSpPr/>
            <p:nvPr/>
          </p:nvSpPr>
          <p:spPr>
            <a:xfrm rot="8281408">
              <a:off x="1812570" y="2096780"/>
              <a:ext cx="1914399" cy="1914399"/>
            </a:xfrm>
            <a:prstGeom prst="pie">
              <a:avLst>
                <a:gd fmla="val 924203" name="adj1"/>
                <a:gd fmla="val 7942464" name="adj2"/>
              </a:avLst>
            </a:prstGeom>
            <a:gradFill>
              <a:gsLst>
                <a:gs pos="0">
                  <a:schemeClr val="accent1"/>
                </a:gs>
                <a:gs pos="16000">
                  <a:schemeClr val="accent1"/>
                </a:gs>
                <a:gs pos="84000">
                  <a:schemeClr val="accent2"/>
                </a:gs>
                <a:gs pos="100000">
                  <a:schemeClr val="accent2"/>
                </a:gs>
              </a:gsLst>
              <a:lin ang="2700006" scaled="0"/>
            </a:gradFill>
            <a:ln>
              <a:noFill/>
            </a:ln>
            <a:effectLst>
              <a:outerShdw blurRad="609600" sx="95000" rotWithShape="0" algn="tl" dir="2700000" dist="546100" sy="95000">
                <a:srgbClr val="000000">
                  <a:alpha val="2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g2a6abd9485c_14_435"/>
            <p:cNvSpPr/>
            <p:nvPr/>
          </p:nvSpPr>
          <p:spPr>
            <a:xfrm rot="8653345">
              <a:off x="1745263" y="2029464"/>
              <a:ext cx="2048952" cy="2048952"/>
            </a:xfrm>
            <a:prstGeom prst="pie">
              <a:avLst>
                <a:gd fmla="val 15422268" name="adj1"/>
                <a:gd fmla="val 823622" name="adj2"/>
              </a:avLst>
            </a:prstGeom>
            <a:gradFill>
              <a:gsLst>
                <a:gs pos="0">
                  <a:schemeClr val="accent3"/>
                </a:gs>
                <a:gs pos="16000">
                  <a:schemeClr val="accent3"/>
                </a:gs>
                <a:gs pos="84000">
                  <a:schemeClr val="accent4"/>
                </a:gs>
                <a:gs pos="100000">
                  <a:schemeClr val="accent4"/>
                </a:gs>
              </a:gsLst>
              <a:lin ang="2700006" scaled="0"/>
            </a:gradFill>
            <a:ln>
              <a:noFill/>
            </a:ln>
            <a:effectLst>
              <a:outerShdw blurRad="609600" sx="95000" rotWithShape="0" algn="tl" dir="2700000" dist="546100" sy="95000">
                <a:srgbClr val="000000">
                  <a:alpha val="2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11" name="Google Shape;411;g2a6abd9485c_14_435"/>
            <p:cNvGrpSpPr/>
            <p:nvPr/>
          </p:nvGrpSpPr>
          <p:grpSpPr>
            <a:xfrm>
              <a:off x="2133183" y="2417437"/>
              <a:ext cx="1273051" cy="1273051"/>
              <a:chOff x="3095624" y="3067051"/>
              <a:chExt cx="723900" cy="723900"/>
            </a:xfrm>
          </p:grpSpPr>
          <p:sp>
            <p:nvSpPr>
              <p:cNvPr id="412" name="Google Shape;412;g2a6abd9485c_14_435"/>
              <p:cNvSpPr/>
              <p:nvPr/>
            </p:nvSpPr>
            <p:spPr>
              <a:xfrm>
                <a:off x="3095624" y="3067051"/>
                <a:ext cx="723900" cy="723900"/>
              </a:xfrm>
              <a:prstGeom prst="ellipse">
                <a:avLst/>
              </a:prstGeom>
              <a:solidFill>
                <a:srgbClr val="262A2F"/>
              </a:solidFill>
              <a:ln>
                <a:noFill/>
              </a:ln>
              <a:effectLst>
                <a:outerShdw blurRad="406400" sx="96000" rotWithShape="0" algn="br" dir="2700000" dist="228600" sy="96000">
                  <a:srgbClr val="0C0C0C">
                    <a:alpha val="1373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3" name="Google Shape;413;g2a6abd9485c_14_435"/>
              <p:cNvSpPr/>
              <p:nvPr/>
            </p:nvSpPr>
            <p:spPr>
              <a:xfrm>
                <a:off x="3095624" y="3067051"/>
                <a:ext cx="723900" cy="723900"/>
              </a:xfrm>
              <a:prstGeom prst="ellipse">
                <a:avLst/>
              </a:prstGeom>
              <a:solidFill>
                <a:srgbClr val="262A2F"/>
              </a:solidFill>
              <a:ln>
                <a:noFill/>
              </a:ln>
              <a:effectLst>
                <a:outerShdw blurRad="254000" sx="98000" rotWithShape="0" algn="br" dir="13500000" dist="190500" sy="98000">
                  <a:srgbClr val="262A2F">
                    <a:alpha val="4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414" name="Google Shape;414;g2a6abd9485c_14_435"/>
          <p:cNvSpPr txBox="1"/>
          <p:nvPr/>
        </p:nvSpPr>
        <p:spPr>
          <a:xfrm>
            <a:off x="8194797" y="2845554"/>
            <a:ext cx="1787400" cy="738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lang="en-US">
                <a:solidFill>
                  <a:schemeClr val="lt1"/>
                </a:solidFill>
                <a:latin typeface="Calibri"/>
                <a:ea typeface="Calibri"/>
                <a:cs typeface="Calibri"/>
                <a:sym typeface="Calibri"/>
              </a:rPr>
              <a:t>Google Cloud Video Analysis Project</a:t>
            </a:r>
            <a:endParaRPr>
              <a:solidFill>
                <a:schemeClr val="lt1"/>
              </a:solidFill>
              <a:latin typeface="Calibri"/>
              <a:ea typeface="Calibri"/>
              <a:cs typeface="Calibri"/>
              <a:sym typeface="Calibri"/>
            </a:endParaRPr>
          </a:p>
          <a:p>
            <a:pPr indent="0" lvl="0" marL="0" marR="0" rtl="0" algn="ctr">
              <a:spcBef>
                <a:spcPts val="0"/>
              </a:spcBef>
              <a:spcAft>
                <a:spcPts val="0"/>
              </a:spcAft>
              <a:buNone/>
            </a:pPr>
            <a:r>
              <a:t/>
            </a:r>
            <a:endParaRPr>
              <a:solidFill>
                <a:schemeClr val="lt1"/>
              </a:solidFill>
              <a:latin typeface="Calibri"/>
              <a:ea typeface="Calibri"/>
              <a:cs typeface="Calibri"/>
              <a:sym typeface="Calibri"/>
            </a:endParaRPr>
          </a:p>
        </p:txBody>
      </p:sp>
      <p:sp>
        <p:nvSpPr>
          <p:cNvPr id="415" name="Google Shape;415;g2a6abd9485c_14_435"/>
          <p:cNvSpPr txBox="1"/>
          <p:nvPr/>
        </p:nvSpPr>
        <p:spPr>
          <a:xfrm>
            <a:off x="1035725" y="1984525"/>
            <a:ext cx="5060400" cy="22164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Create Cloud Function</a:t>
            </a:r>
            <a:endParaRPr sz="2400">
              <a:solidFill>
                <a:schemeClr val="lt1"/>
              </a:solidFill>
              <a:latin typeface="Calibri"/>
              <a:ea typeface="Calibri"/>
              <a:cs typeface="Calibri"/>
              <a:sym typeface="Calibri"/>
            </a:endParaRPr>
          </a:p>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Set Permission for Service</a:t>
            </a:r>
            <a:endParaRPr sz="2400">
              <a:solidFill>
                <a:schemeClr val="lt1"/>
              </a:solidFill>
              <a:latin typeface="Calibri"/>
              <a:ea typeface="Calibri"/>
              <a:cs typeface="Calibri"/>
              <a:sym typeface="Calibri"/>
            </a:endParaRPr>
          </a:p>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Run the Project</a:t>
            </a:r>
            <a:endParaRPr sz="2400">
              <a:solidFill>
                <a:schemeClr val="lt1"/>
              </a:solidFill>
              <a:latin typeface="Calibri"/>
              <a:ea typeface="Calibri"/>
              <a:cs typeface="Calibri"/>
              <a:sym typeface="Calibri"/>
            </a:endParaRPr>
          </a:p>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Present data in </a:t>
            </a:r>
            <a:r>
              <a:rPr lang="en-US" sz="2400">
                <a:solidFill>
                  <a:schemeClr val="lt1"/>
                </a:solidFill>
                <a:latin typeface="Calibri"/>
                <a:ea typeface="Calibri"/>
                <a:cs typeface="Calibri"/>
                <a:sym typeface="Calibri"/>
              </a:rPr>
              <a:t>Looker Studio</a:t>
            </a:r>
            <a:endParaRPr sz="2400">
              <a:solidFill>
                <a:schemeClr val="lt1"/>
              </a:solidFill>
              <a:latin typeface="Calibri"/>
              <a:ea typeface="Calibri"/>
              <a:cs typeface="Calibri"/>
              <a:sym typeface="Calibri"/>
            </a:endParaRPr>
          </a:p>
        </p:txBody>
      </p:sp>
      <p:pic>
        <p:nvPicPr>
          <p:cNvPr id="416" name="Google Shape;416;g2a6abd9485c_14_435"/>
          <p:cNvPicPr preferRelativeResize="0"/>
          <p:nvPr/>
        </p:nvPicPr>
        <p:blipFill>
          <a:blip r:embed="rId3">
            <a:alphaModFix/>
          </a:blip>
          <a:stretch>
            <a:fillRect/>
          </a:stretch>
        </p:blipFill>
        <p:spPr>
          <a:xfrm>
            <a:off x="1549050" y="4690412"/>
            <a:ext cx="962950" cy="962950"/>
          </a:xfrm>
          <a:prstGeom prst="rect">
            <a:avLst/>
          </a:prstGeom>
          <a:noFill/>
          <a:ln>
            <a:noFill/>
          </a:ln>
        </p:spPr>
      </p:pic>
      <p:pic>
        <p:nvPicPr>
          <p:cNvPr id="417" name="Google Shape;417;g2a6abd9485c_14_435"/>
          <p:cNvPicPr preferRelativeResize="0"/>
          <p:nvPr/>
        </p:nvPicPr>
        <p:blipFill>
          <a:blip r:embed="rId4">
            <a:alphaModFix/>
          </a:blip>
          <a:stretch>
            <a:fillRect/>
          </a:stretch>
        </p:blipFill>
        <p:spPr>
          <a:xfrm>
            <a:off x="3203025" y="4690420"/>
            <a:ext cx="962950" cy="962930"/>
          </a:xfrm>
          <a:prstGeom prst="rect">
            <a:avLst/>
          </a:prstGeom>
          <a:noFill/>
          <a:ln>
            <a:noFill/>
          </a:ln>
        </p:spPr>
      </p:pic>
      <p:pic>
        <p:nvPicPr>
          <p:cNvPr id="418" name="Google Shape;418;g2a6abd9485c_14_435"/>
          <p:cNvPicPr preferRelativeResize="0"/>
          <p:nvPr/>
        </p:nvPicPr>
        <p:blipFill>
          <a:blip r:embed="rId5">
            <a:alphaModFix/>
          </a:blip>
          <a:stretch>
            <a:fillRect/>
          </a:stretch>
        </p:blipFill>
        <p:spPr>
          <a:xfrm>
            <a:off x="4901042" y="4587712"/>
            <a:ext cx="962950" cy="962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373"/>
                                        </p:tgtEl>
                                        <p:attrNameLst>
                                          <p:attrName>style.visibility</p:attrName>
                                        </p:attrNameLst>
                                      </p:cBhvr>
                                      <p:to>
                                        <p:strVal val="visible"/>
                                      </p:to>
                                    </p:set>
                                    <p:animEffect filter="fade" transition="in">
                                      <p:cBhvr>
                                        <p:cTn dur="600"/>
                                        <p:tgtEl>
                                          <p:spTgt spid="373"/>
                                        </p:tgtEl>
                                      </p:cBhvr>
                                    </p:animEffect>
                                  </p:childTnLst>
                                </p:cTn>
                              </p:par>
                            </p:childTnLst>
                          </p:cTn>
                        </p:par>
                        <p:par>
                          <p:cTn fill="hold">
                            <p:stCondLst>
                              <p:cond delay="1100"/>
                            </p:stCondLst>
                            <p:childTnLst>
                              <p:par>
                                <p:cTn fill="hold" nodeType="afterEffect" presetClass="entr" presetID="10" presetSubtype="0">
                                  <p:stCondLst>
                                    <p:cond delay="250"/>
                                  </p:stCondLst>
                                  <p:childTnLst>
                                    <p:set>
                                      <p:cBhvr>
                                        <p:cTn dur="1" fill="hold">
                                          <p:stCondLst>
                                            <p:cond delay="0"/>
                                          </p:stCondLst>
                                        </p:cTn>
                                        <p:tgtEl>
                                          <p:spTgt spid="374"/>
                                        </p:tgtEl>
                                        <p:attrNameLst>
                                          <p:attrName>style.visibility</p:attrName>
                                        </p:attrNameLst>
                                      </p:cBhvr>
                                      <p:to>
                                        <p:strVal val="visible"/>
                                      </p:to>
                                    </p:set>
                                    <p:animEffect filter="fade" transition="in">
                                      <p:cBhvr>
                                        <p:cTn dur="700"/>
                                        <p:tgtEl>
                                          <p:spTgt spid="374"/>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par>
                                <p:cTn fill="hold" nodeType="withEffect" presetClass="entr" presetID="10" presetSubtype="0">
                                  <p:stCondLst>
                                    <p:cond delay="25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3"/>
          <p:cNvSpPr/>
          <p:nvPr/>
        </p:nvSpPr>
        <p:spPr>
          <a:xfrm>
            <a:off x="9070175" y="2845476"/>
            <a:ext cx="5258100" cy="5258100"/>
          </a:xfrm>
          <a:prstGeom prst="ellipse">
            <a:avLst/>
          </a:prstGeom>
          <a:solidFill>
            <a:srgbClr val="1D21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24" name="Google Shape;424;p13"/>
          <p:cNvGrpSpPr/>
          <p:nvPr/>
        </p:nvGrpSpPr>
        <p:grpSpPr>
          <a:xfrm>
            <a:off x="6035624" y="1022250"/>
            <a:ext cx="4813535" cy="4813535"/>
            <a:chOff x="3710399" y="1022125"/>
            <a:chExt cx="4813535" cy="4813535"/>
          </a:xfrm>
        </p:grpSpPr>
        <p:grpSp>
          <p:nvGrpSpPr>
            <p:cNvPr id="425" name="Google Shape;425;p13"/>
            <p:cNvGrpSpPr/>
            <p:nvPr/>
          </p:nvGrpSpPr>
          <p:grpSpPr>
            <a:xfrm>
              <a:off x="3710399" y="1022125"/>
              <a:ext cx="4813535" cy="4813535"/>
              <a:chOff x="3710399" y="1022125"/>
              <a:chExt cx="4813535" cy="4813535"/>
            </a:xfrm>
          </p:grpSpPr>
          <p:grpSp>
            <p:nvGrpSpPr>
              <p:cNvPr id="426" name="Google Shape;426;p13"/>
              <p:cNvGrpSpPr/>
              <p:nvPr/>
            </p:nvGrpSpPr>
            <p:grpSpPr>
              <a:xfrm>
                <a:off x="3710399" y="1022125"/>
                <a:ext cx="4813535" cy="4813535"/>
                <a:chOff x="3787365" y="1120365"/>
                <a:chExt cx="4617300" cy="4617300"/>
              </a:xfrm>
            </p:grpSpPr>
            <p:sp>
              <p:nvSpPr>
                <p:cNvPr id="427" name="Google Shape;427;p13"/>
                <p:cNvSpPr/>
                <p:nvPr/>
              </p:nvSpPr>
              <p:spPr>
                <a:xfrm>
                  <a:off x="3787365" y="1120365"/>
                  <a:ext cx="4617300" cy="4617300"/>
                </a:xfrm>
                <a:prstGeom prst="ellipse">
                  <a:avLst/>
                </a:prstGeom>
                <a:solidFill>
                  <a:srgbClr val="262A2F"/>
                </a:solidFill>
                <a:ln>
                  <a:noFill/>
                </a:ln>
                <a:effectLst>
                  <a:outerShdw blurRad="698500" sx="96000" rotWithShape="0" algn="br" dir="2700000" dist="609600" sy="96000">
                    <a:srgbClr val="0C0C0C">
                      <a:alpha val="1373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Google Shape;428;p13"/>
                <p:cNvSpPr/>
                <p:nvPr/>
              </p:nvSpPr>
              <p:spPr>
                <a:xfrm>
                  <a:off x="3787365" y="1120365"/>
                  <a:ext cx="4617300" cy="4617300"/>
                </a:xfrm>
                <a:prstGeom prst="ellipse">
                  <a:avLst/>
                </a:prstGeom>
                <a:solidFill>
                  <a:srgbClr val="262A2F"/>
                </a:solidFill>
                <a:ln>
                  <a:noFill/>
                </a:ln>
                <a:effectLst>
                  <a:outerShdw blurRad="533400" sx="98000" rotWithShape="0" algn="br" dir="13500000" dist="533400" sy="98000">
                    <a:srgbClr val="3E444C">
                      <a:alpha val="4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29" name="Google Shape;429;p13"/>
              <p:cNvGrpSpPr/>
              <p:nvPr/>
            </p:nvGrpSpPr>
            <p:grpSpPr>
              <a:xfrm>
                <a:off x="3910161" y="1243384"/>
                <a:ext cx="4373787" cy="4314750"/>
                <a:chOff x="3910161" y="1243384"/>
                <a:chExt cx="4373787" cy="4314750"/>
              </a:xfrm>
            </p:grpSpPr>
            <p:cxnSp>
              <p:nvCxnSpPr>
                <p:cNvPr id="430" name="Google Shape;430;p13"/>
                <p:cNvCxnSpPr/>
                <p:nvPr/>
              </p:nvCxnSpPr>
              <p:spPr>
                <a:xfrm>
                  <a:off x="7715093" y="1966816"/>
                  <a:ext cx="0" cy="103511"/>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31" name="Google Shape;431;p13"/>
                <p:cNvCxnSpPr/>
                <p:nvPr/>
              </p:nvCxnSpPr>
              <p:spPr>
                <a:xfrm>
                  <a:off x="8053235" y="2462713"/>
                  <a:ext cx="0" cy="103413"/>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32" name="Google Shape;432;p13"/>
                <p:cNvCxnSpPr/>
                <p:nvPr/>
              </p:nvCxnSpPr>
              <p:spPr>
                <a:xfrm>
                  <a:off x="7261370" y="1584090"/>
                  <a:ext cx="0" cy="100274"/>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33" name="Google Shape;433;p13"/>
                <p:cNvCxnSpPr/>
                <p:nvPr/>
              </p:nvCxnSpPr>
              <p:spPr>
                <a:xfrm>
                  <a:off x="6722306" y="1345066"/>
                  <a:ext cx="0" cy="100296"/>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34" name="Google Shape;434;p13"/>
                <p:cNvCxnSpPr/>
                <p:nvPr/>
              </p:nvCxnSpPr>
              <p:spPr>
                <a:xfrm>
                  <a:off x="4476907" y="1966816"/>
                  <a:ext cx="0" cy="103511"/>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35" name="Google Shape;435;p13"/>
                <p:cNvCxnSpPr/>
                <p:nvPr/>
              </p:nvCxnSpPr>
              <p:spPr>
                <a:xfrm>
                  <a:off x="4138765" y="2462713"/>
                  <a:ext cx="0" cy="103413"/>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36" name="Google Shape;436;p13"/>
                <p:cNvCxnSpPr/>
                <p:nvPr/>
              </p:nvCxnSpPr>
              <p:spPr>
                <a:xfrm>
                  <a:off x="4930630" y="1584090"/>
                  <a:ext cx="0" cy="100274"/>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37" name="Google Shape;437;p13"/>
                <p:cNvCxnSpPr/>
                <p:nvPr/>
              </p:nvCxnSpPr>
              <p:spPr>
                <a:xfrm>
                  <a:off x="5469694" y="1345066"/>
                  <a:ext cx="0" cy="100296"/>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38" name="Google Shape;438;p13"/>
                <p:cNvCxnSpPr/>
                <p:nvPr/>
              </p:nvCxnSpPr>
              <p:spPr>
                <a:xfrm rot="10800000">
                  <a:off x="8230385" y="3645144"/>
                  <a:ext cx="0" cy="103341"/>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39" name="Google Shape;439;p13"/>
                <p:cNvCxnSpPr/>
                <p:nvPr/>
              </p:nvCxnSpPr>
              <p:spPr>
                <a:xfrm rot="10800000">
                  <a:off x="7715166" y="4752202"/>
                  <a:ext cx="0" cy="103511"/>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40" name="Google Shape;440;p13"/>
                <p:cNvCxnSpPr/>
                <p:nvPr/>
              </p:nvCxnSpPr>
              <p:spPr>
                <a:xfrm rot="10800000">
                  <a:off x="8053308" y="4256403"/>
                  <a:ext cx="0" cy="103413"/>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41" name="Google Shape;441;p13"/>
                <p:cNvCxnSpPr/>
                <p:nvPr/>
              </p:nvCxnSpPr>
              <p:spPr>
                <a:xfrm rot="10800000">
                  <a:off x="7261443" y="5138164"/>
                  <a:ext cx="0" cy="100274"/>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42" name="Google Shape;442;p13"/>
                <p:cNvCxnSpPr/>
                <p:nvPr/>
              </p:nvCxnSpPr>
              <p:spPr>
                <a:xfrm rot="10800000">
                  <a:off x="6722379" y="5377166"/>
                  <a:ext cx="0" cy="100296"/>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43" name="Google Shape;443;p13"/>
                <p:cNvCxnSpPr/>
                <p:nvPr/>
              </p:nvCxnSpPr>
              <p:spPr>
                <a:xfrm rot="10800000">
                  <a:off x="3961761" y="3645144"/>
                  <a:ext cx="0" cy="103341"/>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44" name="Google Shape;444;p13"/>
                <p:cNvCxnSpPr/>
                <p:nvPr/>
              </p:nvCxnSpPr>
              <p:spPr>
                <a:xfrm rot="10800000">
                  <a:off x="4476980" y="4752202"/>
                  <a:ext cx="0" cy="103511"/>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45" name="Google Shape;445;p13"/>
                <p:cNvCxnSpPr/>
                <p:nvPr/>
              </p:nvCxnSpPr>
              <p:spPr>
                <a:xfrm rot="10800000">
                  <a:off x="4138838" y="4256403"/>
                  <a:ext cx="0" cy="103413"/>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46" name="Google Shape;446;p13"/>
                <p:cNvCxnSpPr/>
                <p:nvPr/>
              </p:nvCxnSpPr>
              <p:spPr>
                <a:xfrm rot="10800000">
                  <a:off x="4930703" y="5138164"/>
                  <a:ext cx="0" cy="100274"/>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47" name="Google Shape;447;p13"/>
                <p:cNvCxnSpPr/>
                <p:nvPr/>
              </p:nvCxnSpPr>
              <p:spPr>
                <a:xfrm rot="10800000">
                  <a:off x="5469767" y="5377166"/>
                  <a:ext cx="0" cy="100296"/>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48" name="Google Shape;448;p13"/>
                <p:cNvCxnSpPr/>
                <p:nvPr/>
              </p:nvCxnSpPr>
              <p:spPr>
                <a:xfrm>
                  <a:off x="6096000" y="1243384"/>
                  <a:ext cx="0" cy="104700"/>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49" name="Google Shape;449;p13"/>
                <p:cNvCxnSpPr/>
                <p:nvPr/>
              </p:nvCxnSpPr>
              <p:spPr>
                <a:xfrm>
                  <a:off x="6096000" y="5453434"/>
                  <a:ext cx="0" cy="104700"/>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50" name="Google Shape;450;p13"/>
                <p:cNvCxnSpPr/>
                <p:nvPr/>
              </p:nvCxnSpPr>
              <p:spPr>
                <a:xfrm rot="10800000">
                  <a:off x="8178648" y="3152157"/>
                  <a:ext cx="105300" cy="0"/>
                </a:xfrm>
                <a:prstGeom prst="straightConnector1">
                  <a:avLst/>
                </a:prstGeom>
                <a:noFill/>
                <a:ln cap="rnd" cmpd="sng" w="19050">
                  <a:solidFill>
                    <a:srgbClr val="8A9AA8">
                      <a:alpha val="20000"/>
                    </a:srgbClr>
                  </a:solidFill>
                  <a:prstDash val="solid"/>
                  <a:miter lim="800000"/>
                  <a:headEnd len="sm" w="sm" type="none"/>
                  <a:tailEnd len="sm" w="sm" type="none"/>
                </a:ln>
              </p:spPr>
            </p:cxnSp>
            <p:cxnSp>
              <p:nvCxnSpPr>
                <p:cNvPr id="451" name="Google Shape;451;p13"/>
                <p:cNvCxnSpPr/>
                <p:nvPr/>
              </p:nvCxnSpPr>
              <p:spPr>
                <a:xfrm rot="10800000">
                  <a:off x="3960851" y="3152157"/>
                  <a:ext cx="105300" cy="0"/>
                </a:xfrm>
                <a:prstGeom prst="straightConnector1">
                  <a:avLst/>
                </a:prstGeom>
                <a:noFill/>
                <a:ln cap="rnd" cmpd="sng" w="19050">
                  <a:solidFill>
                    <a:srgbClr val="8A9AA8">
                      <a:alpha val="20000"/>
                    </a:srgbClr>
                  </a:solidFill>
                  <a:prstDash val="solid"/>
                  <a:miter lim="800000"/>
                  <a:headEnd len="sm" w="sm" type="none"/>
                  <a:tailEnd len="sm" w="sm" type="none"/>
                </a:ln>
              </p:spPr>
            </p:cxnSp>
          </p:grpSp>
        </p:grpSp>
        <p:sp>
          <p:nvSpPr>
            <p:cNvPr id="452" name="Google Shape;452;p13"/>
            <p:cNvSpPr/>
            <p:nvPr/>
          </p:nvSpPr>
          <p:spPr>
            <a:xfrm>
              <a:off x="4091514" y="1404758"/>
              <a:ext cx="4051800" cy="4022700"/>
            </a:xfrm>
            <a:prstGeom prst="pie">
              <a:avLst>
                <a:gd fmla="val 16180504" name="adj1"/>
                <a:gd fmla="val 7369339" name="adj2"/>
              </a:avLst>
            </a:prstGeom>
            <a:solidFill>
              <a:srgbClr val="1D21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53" name="Google Shape;453;p13"/>
            <p:cNvGrpSpPr/>
            <p:nvPr/>
          </p:nvGrpSpPr>
          <p:grpSpPr>
            <a:xfrm>
              <a:off x="5453510" y="1659758"/>
              <a:ext cx="791059" cy="2756786"/>
              <a:chOff x="5453510" y="1659758"/>
              <a:chExt cx="791059" cy="2756786"/>
            </a:xfrm>
          </p:grpSpPr>
          <p:sp>
            <p:nvSpPr>
              <p:cNvPr id="454" name="Google Shape;454;p13"/>
              <p:cNvSpPr/>
              <p:nvPr/>
            </p:nvSpPr>
            <p:spPr>
              <a:xfrm rot="-3387525">
                <a:off x="5262435" y="3913863"/>
                <a:ext cx="1030006" cy="94540"/>
              </a:xfrm>
              <a:custGeom>
                <a:rect b="b" l="l" r="r" t="t"/>
                <a:pathLst>
                  <a:path extrusionOk="0" h="101600" w="3858419">
                    <a:moveTo>
                      <a:pt x="0" y="47625"/>
                    </a:moveTo>
                    <a:lnTo>
                      <a:pt x="3858419" y="0"/>
                    </a:lnTo>
                    <a:lnTo>
                      <a:pt x="3858419" y="101600"/>
                    </a:lnTo>
                    <a:lnTo>
                      <a:pt x="0" y="46831"/>
                    </a:lnTo>
                    <a:lnTo>
                      <a:pt x="0" y="47625"/>
                    </a:lnTo>
                    <a:close/>
                  </a:path>
                </a:pathLst>
              </a:custGeom>
              <a:gradFill>
                <a:gsLst>
                  <a:gs pos="0">
                    <a:schemeClr val="accent1"/>
                  </a:gs>
                  <a:gs pos="98000">
                    <a:schemeClr val="accent2"/>
                  </a:gs>
                  <a:gs pos="100000">
                    <a:schemeClr val="accent2"/>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5" name="Google Shape;455;p13"/>
              <p:cNvSpPr/>
              <p:nvPr/>
            </p:nvSpPr>
            <p:spPr>
              <a:xfrm rot="5400000">
                <a:off x="5283048" y="2446897"/>
                <a:ext cx="1668766" cy="94488"/>
              </a:xfrm>
              <a:custGeom>
                <a:rect b="b" l="l" r="r" t="t"/>
                <a:pathLst>
                  <a:path extrusionOk="0" h="101600" w="3858419">
                    <a:moveTo>
                      <a:pt x="0" y="47625"/>
                    </a:moveTo>
                    <a:lnTo>
                      <a:pt x="3858419" y="0"/>
                    </a:lnTo>
                    <a:lnTo>
                      <a:pt x="3858419" y="101600"/>
                    </a:lnTo>
                    <a:lnTo>
                      <a:pt x="0" y="46831"/>
                    </a:lnTo>
                    <a:lnTo>
                      <a:pt x="0" y="47625"/>
                    </a:lnTo>
                    <a:close/>
                  </a:path>
                </a:pathLst>
              </a:custGeom>
              <a:solidFill>
                <a:srgbClr val="8A9A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6" name="Google Shape;456;p13"/>
              <p:cNvSpPr/>
              <p:nvPr/>
            </p:nvSpPr>
            <p:spPr>
              <a:xfrm>
                <a:off x="5990169" y="3301799"/>
                <a:ext cx="254400" cy="254400"/>
              </a:xfrm>
              <a:prstGeom prst="ellipse">
                <a:avLst/>
              </a:prstGeom>
              <a:solidFill>
                <a:srgbClr val="262A2F"/>
              </a:solidFill>
              <a:ln>
                <a:noFill/>
              </a:ln>
              <a:effectLst>
                <a:outerShdw blurRad="241300" rotWithShape="0" algn="tl" dir="2700000" dist="381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57" name="Google Shape;457;p13"/>
            <p:cNvGrpSpPr/>
            <p:nvPr/>
          </p:nvGrpSpPr>
          <p:grpSpPr>
            <a:xfrm>
              <a:off x="5725252" y="4274375"/>
              <a:ext cx="958417" cy="400170"/>
              <a:chOff x="5264430" y="3455804"/>
              <a:chExt cx="2320060" cy="1844100"/>
            </a:xfrm>
          </p:grpSpPr>
          <p:sp>
            <p:nvSpPr>
              <p:cNvPr id="458" name="Google Shape;458;p13"/>
              <p:cNvSpPr/>
              <p:nvPr/>
            </p:nvSpPr>
            <p:spPr>
              <a:xfrm>
                <a:off x="5264430" y="4736913"/>
                <a:ext cx="1098600" cy="562800"/>
              </a:xfrm>
              <a:prstGeom prst="roundRect">
                <a:avLst>
                  <a:gd fmla="val 16244" name="adj"/>
                </a:avLst>
              </a:prstGeom>
              <a:solidFill>
                <a:srgbClr val="1D21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1800">
                  <a:solidFill>
                    <a:schemeClr val="lt1"/>
                  </a:solidFill>
                  <a:latin typeface="Calibri"/>
                  <a:ea typeface="Calibri"/>
                  <a:cs typeface="Calibri"/>
                  <a:sym typeface="Calibri"/>
                </a:endParaRPr>
              </a:p>
            </p:txBody>
          </p:sp>
          <p:sp>
            <p:nvSpPr>
              <p:cNvPr id="459" name="Google Shape;459;p13"/>
              <p:cNvSpPr txBox="1"/>
              <p:nvPr/>
            </p:nvSpPr>
            <p:spPr>
              <a:xfrm>
                <a:off x="6161890" y="3455804"/>
                <a:ext cx="1422600" cy="1844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82</a:t>
                </a:r>
                <a:r>
                  <a:rPr baseline="30000" lang="en-US" sz="2000">
                    <a:solidFill>
                      <a:schemeClr val="lt1"/>
                    </a:solidFill>
                    <a:latin typeface="Calibri"/>
                    <a:ea typeface="Calibri"/>
                    <a:cs typeface="Calibri"/>
                    <a:sym typeface="Calibri"/>
                  </a:rPr>
                  <a:t>%</a:t>
                </a:r>
                <a:endParaRPr/>
              </a:p>
            </p:txBody>
          </p:sp>
        </p:grpSp>
      </p:grpSp>
      <p:sp>
        <p:nvSpPr>
          <p:cNvPr id="460" name="Google Shape;460;p13"/>
          <p:cNvSpPr txBox="1"/>
          <p:nvPr/>
        </p:nvSpPr>
        <p:spPr>
          <a:xfrm>
            <a:off x="508550" y="324050"/>
            <a:ext cx="85056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1200"/>
              </a:spcBef>
              <a:spcAft>
                <a:spcPts val="0"/>
              </a:spcAft>
              <a:buNone/>
            </a:pPr>
            <a:r>
              <a:rPr lang="en-US" sz="4800">
                <a:solidFill>
                  <a:schemeClr val="lt1"/>
                </a:solidFill>
                <a:latin typeface="Calibri"/>
                <a:ea typeface="Calibri"/>
                <a:cs typeface="Calibri"/>
                <a:sym typeface="Calibri"/>
              </a:rPr>
              <a:t>Issues faced…</a:t>
            </a:r>
            <a:endParaRPr sz="4800">
              <a:solidFill>
                <a:schemeClr val="lt1"/>
              </a:solidFill>
              <a:latin typeface="Calibri"/>
              <a:ea typeface="Calibri"/>
              <a:cs typeface="Calibri"/>
              <a:sym typeface="Calibri"/>
            </a:endParaRPr>
          </a:p>
        </p:txBody>
      </p:sp>
      <p:sp>
        <p:nvSpPr>
          <p:cNvPr id="461" name="Google Shape;461;p13"/>
          <p:cNvSpPr/>
          <p:nvPr/>
        </p:nvSpPr>
        <p:spPr>
          <a:xfrm>
            <a:off x="697835" y="1155054"/>
            <a:ext cx="89700" cy="897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Google Shape;462;p13"/>
          <p:cNvSpPr/>
          <p:nvPr/>
        </p:nvSpPr>
        <p:spPr>
          <a:xfrm>
            <a:off x="935097" y="1155054"/>
            <a:ext cx="89700" cy="8970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3" name="Google Shape;463;p13"/>
          <p:cNvSpPr/>
          <p:nvPr/>
        </p:nvSpPr>
        <p:spPr>
          <a:xfrm>
            <a:off x="1172358" y="1155054"/>
            <a:ext cx="89700" cy="89700"/>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4" name="Google Shape;464;p13"/>
          <p:cNvSpPr/>
          <p:nvPr/>
        </p:nvSpPr>
        <p:spPr>
          <a:xfrm>
            <a:off x="697825" y="1500775"/>
            <a:ext cx="7024800" cy="2925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Calibri"/>
                <a:ea typeface="Calibri"/>
                <a:cs typeface="Calibri"/>
                <a:sym typeface="Calibri"/>
              </a:rPr>
              <a:t>We had numerous errors writing the cloud function.</a:t>
            </a: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a:p>
            <a:pPr indent="0" lvl="0" marL="457200" marR="0" rtl="0" algn="l">
              <a:lnSpc>
                <a:spcPct val="150000"/>
              </a:lnSpc>
              <a:spcBef>
                <a:spcPts val="0"/>
              </a:spcBef>
              <a:spcAft>
                <a:spcPts val="0"/>
              </a:spcAft>
              <a:buNone/>
            </a:pPr>
            <a:r>
              <a:rPr lang="en-US">
                <a:solidFill>
                  <a:schemeClr val="lt1"/>
                </a:solidFill>
                <a:latin typeface="Calibri"/>
                <a:ea typeface="Calibri"/>
                <a:cs typeface="Calibri"/>
                <a:sym typeface="Calibri"/>
              </a:rPr>
              <a:t>Big Query access permission issues, </a:t>
            </a:r>
            <a:endParaRPr>
              <a:solidFill>
                <a:schemeClr val="lt1"/>
              </a:solidFill>
              <a:latin typeface="Calibri"/>
              <a:ea typeface="Calibri"/>
              <a:cs typeface="Calibri"/>
              <a:sym typeface="Calibri"/>
            </a:endParaRPr>
          </a:p>
          <a:p>
            <a:pPr indent="0" lvl="0" marL="457200" marR="0" rtl="0" algn="l">
              <a:lnSpc>
                <a:spcPct val="150000"/>
              </a:lnSpc>
              <a:spcBef>
                <a:spcPts val="0"/>
              </a:spcBef>
              <a:spcAft>
                <a:spcPts val="0"/>
              </a:spcAft>
              <a:buNone/>
            </a:pPr>
            <a:r>
              <a:rPr lang="en-US">
                <a:solidFill>
                  <a:schemeClr val="lt1"/>
                </a:solidFill>
                <a:latin typeface="Calibri"/>
                <a:ea typeface="Calibri"/>
                <a:cs typeface="Calibri"/>
                <a:sym typeface="Calibri"/>
              </a:rPr>
              <a:t>Dependency library and connection challenges.</a:t>
            </a:r>
            <a:endParaRPr>
              <a:solidFill>
                <a:schemeClr val="lt1"/>
              </a:solidFill>
              <a:latin typeface="Calibri"/>
              <a:ea typeface="Calibri"/>
              <a:cs typeface="Calibri"/>
              <a:sym typeface="Calibri"/>
            </a:endParaRPr>
          </a:p>
          <a:p>
            <a:pPr indent="0" lvl="0" marL="457200" marR="0" rtl="0" algn="l">
              <a:lnSpc>
                <a:spcPct val="150000"/>
              </a:lnSpc>
              <a:spcBef>
                <a:spcPts val="0"/>
              </a:spcBef>
              <a:spcAft>
                <a:spcPts val="0"/>
              </a:spcAft>
              <a:buNone/>
            </a:pPr>
            <a:r>
              <a:rPr lang="en-US">
                <a:solidFill>
                  <a:schemeClr val="lt1"/>
                </a:solidFill>
                <a:latin typeface="Calibri"/>
                <a:ea typeface="Calibri"/>
                <a:cs typeface="Calibri"/>
                <a:sym typeface="Calibri"/>
              </a:rPr>
              <a:t>Timeouts occur with large videos.</a:t>
            </a:r>
            <a:endParaRPr>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US">
                <a:solidFill>
                  <a:schemeClr val="lt1"/>
                </a:solidFill>
                <a:latin typeface="Calibri"/>
                <a:ea typeface="Calibri"/>
                <a:cs typeface="Calibri"/>
                <a:sym typeface="Calibri"/>
              </a:rPr>
              <a:t>Providing IAM console functions adequate rights resolve it.</a:t>
            </a:r>
            <a:endParaRPr>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US" sz="1900">
                <a:solidFill>
                  <a:schemeClr val="accent1"/>
                </a:solidFill>
                <a:latin typeface="Calibri"/>
                <a:ea typeface="Calibri"/>
                <a:cs typeface="Calibri"/>
                <a:sym typeface="Calibri"/>
              </a:rPr>
              <a:t>The toughest issue was running the python code without errors, Fortunately, Google Cloud Logs helped us.</a:t>
            </a:r>
            <a:endParaRPr sz="1900">
              <a:solidFill>
                <a:schemeClr val="accen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a:solidFill>
                <a:schemeClr val="lt1"/>
              </a:solidFill>
              <a:latin typeface="Calibri"/>
              <a:ea typeface="Calibri"/>
              <a:cs typeface="Calibri"/>
              <a:sym typeface="Calibri"/>
            </a:endParaRPr>
          </a:p>
        </p:txBody>
      </p:sp>
      <p:sp>
        <p:nvSpPr>
          <p:cNvPr id="465" name="Google Shape;465;p13"/>
          <p:cNvSpPr txBox="1"/>
          <p:nvPr/>
        </p:nvSpPr>
        <p:spPr>
          <a:xfrm>
            <a:off x="644350" y="4865225"/>
            <a:ext cx="537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FFFF00"/>
                </a:solidFill>
                <a:latin typeface="Calibri"/>
                <a:ea typeface="Calibri"/>
                <a:cs typeface="Calibri"/>
                <a:sym typeface="Calibri"/>
              </a:rPr>
              <a:t>Python Code and Setup </a:t>
            </a:r>
            <a:r>
              <a:rPr lang="en-US">
                <a:solidFill>
                  <a:srgbClr val="FFFF00"/>
                </a:solidFill>
                <a:latin typeface="Calibri"/>
                <a:ea typeface="Calibri"/>
                <a:cs typeface="Calibri"/>
                <a:sym typeface="Calibri"/>
              </a:rPr>
              <a:t>Guide</a:t>
            </a:r>
            <a:endParaRPr>
              <a:solidFill>
                <a:srgbClr val="FFFF00"/>
              </a:solidFill>
              <a:latin typeface="Calibri"/>
              <a:ea typeface="Calibri"/>
              <a:cs typeface="Calibri"/>
              <a:sym typeface="Calibri"/>
            </a:endParaRPr>
          </a:p>
          <a:p>
            <a:pPr indent="0" lvl="0" marL="0" rtl="0" algn="l">
              <a:spcBef>
                <a:spcPts val="0"/>
              </a:spcBef>
              <a:spcAft>
                <a:spcPts val="0"/>
              </a:spcAft>
              <a:buNone/>
            </a:pPr>
            <a:r>
              <a:rPr lang="en-US">
                <a:solidFill>
                  <a:srgbClr val="FFFF00"/>
                </a:solidFill>
                <a:latin typeface="Calibri"/>
                <a:ea typeface="Calibri"/>
                <a:cs typeface="Calibri"/>
                <a:sym typeface="Calibri"/>
              </a:rPr>
              <a:t>  </a:t>
            </a:r>
            <a:endParaRPr>
              <a:solidFill>
                <a:srgbClr val="FFFF00"/>
              </a:solidFill>
              <a:latin typeface="Calibri"/>
              <a:ea typeface="Calibri"/>
              <a:cs typeface="Calibri"/>
              <a:sym typeface="Calibri"/>
            </a:endParaRPr>
          </a:p>
          <a:p>
            <a:pPr indent="0" lvl="0" marL="0" rtl="0" algn="l">
              <a:spcBef>
                <a:spcPts val="0"/>
              </a:spcBef>
              <a:spcAft>
                <a:spcPts val="0"/>
              </a:spcAft>
              <a:buNone/>
            </a:pPr>
            <a:r>
              <a:rPr lang="en-US">
                <a:solidFill>
                  <a:srgbClr val="FFFF00"/>
                </a:solidFill>
                <a:latin typeface="Calibri"/>
                <a:ea typeface="Calibri"/>
                <a:cs typeface="Calibri"/>
                <a:sym typeface="Calibri"/>
              </a:rPr>
              <a:t>Github</a:t>
            </a:r>
            <a:r>
              <a:rPr lang="en-US">
                <a:solidFill>
                  <a:srgbClr val="FFFF00"/>
                </a:solidFill>
                <a:latin typeface="Calibri"/>
                <a:ea typeface="Calibri"/>
                <a:cs typeface="Calibri"/>
                <a:sym typeface="Calibri"/>
              </a:rPr>
              <a:t> Link: </a:t>
            </a:r>
            <a:r>
              <a:rPr lang="en-US" sz="1100" u="sng">
                <a:solidFill>
                  <a:srgbClr val="FFFF00"/>
                </a:solidFill>
                <a:latin typeface="Calibri"/>
                <a:ea typeface="Calibri"/>
                <a:cs typeface="Calibri"/>
                <a:sym typeface="Calibri"/>
                <a:hlinkClick r:id="rId3">
                  <a:extLst>
                    <a:ext uri="{A12FA001-AC4F-418D-AE19-62706E023703}">
                      <ahyp:hlinkClr val="tx"/>
                    </a:ext>
                  </a:extLst>
                </a:hlinkClick>
              </a:rPr>
              <a:t>https://github.com/ChathuraP/Video-Analysis-via-GCP/tree/main</a:t>
            </a:r>
            <a:endParaRPr>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462"/>
                                        </p:tgtEl>
                                        <p:attrNameLst>
                                          <p:attrName>style.visibility</p:attrName>
                                        </p:attrNameLst>
                                      </p:cBhvr>
                                      <p:to>
                                        <p:strVal val="visible"/>
                                      </p:to>
                                    </p:set>
                                    <p:animEffect filter="fade" transition="in">
                                      <p:cBhvr>
                                        <p:cTn dur="600"/>
                                        <p:tgtEl>
                                          <p:spTgt spid="462"/>
                                        </p:tgtEl>
                                      </p:cBhvr>
                                    </p:animEffect>
                                  </p:childTnLst>
                                </p:cTn>
                              </p:par>
                            </p:childTnLst>
                          </p:cTn>
                        </p:par>
                        <p:par>
                          <p:cTn fill="hold">
                            <p:stCondLst>
                              <p:cond delay="1100"/>
                            </p:stCondLst>
                            <p:childTnLst>
                              <p:par>
                                <p:cTn fill="hold" nodeType="afterEffect" presetClass="entr" presetID="10" presetSubtype="0">
                                  <p:stCondLst>
                                    <p:cond delay="250"/>
                                  </p:stCondLst>
                                  <p:childTnLst>
                                    <p:set>
                                      <p:cBhvr>
                                        <p:cTn dur="1" fill="hold">
                                          <p:stCondLst>
                                            <p:cond delay="0"/>
                                          </p:stCondLst>
                                        </p:cTn>
                                        <p:tgtEl>
                                          <p:spTgt spid="463"/>
                                        </p:tgtEl>
                                        <p:attrNameLst>
                                          <p:attrName>style.visibility</p:attrName>
                                        </p:attrNameLst>
                                      </p:cBhvr>
                                      <p:to>
                                        <p:strVal val="visible"/>
                                      </p:to>
                                    </p:set>
                                    <p:animEffect filter="fade" transition="in">
                                      <p:cBhvr>
                                        <p:cTn dur="700"/>
                                        <p:tgtEl>
                                          <p:spTgt spid="463"/>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childTnLst>
                          </p:cTn>
                        </p:par>
                        <p:par>
                          <p:cTn fill="hold">
                            <p:stCondLst>
                              <p:cond delay="2300"/>
                            </p:stCondLst>
                            <p:childTnLst>
                              <p:par>
                                <p:cTn fill="hold" nodeType="afterEffect" presetClass="entr" presetID="10" presetSubtype="0">
                                  <p:stCondLst>
                                    <p:cond delay="50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childTnLst>
                          </p:cTn>
                        </p:par>
                        <p:par>
                          <p:cTn fill="hold">
                            <p:stCondLst>
                              <p:cond delay="2800"/>
                            </p:stCondLst>
                            <p:childTnLst>
                              <p:par>
                                <p:cTn fill="hold" nodeType="afterEffect" presetClass="entr" presetID="10" presetSubtype="0">
                                  <p:stCondLst>
                                    <p:cond delay="75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pSp>
        <p:nvGrpSpPr>
          <p:cNvPr id="471" name="Google Shape;471;p15"/>
          <p:cNvGrpSpPr/>
          <p:nvPr/>
        </p:nvGrpSpPr>
        <p:grpSpPr>
          <a:xfrm>
            <a:off x="1460637" y="3280601"/>
            <a:ext cx="1601224" cy="2490052"/>
            <a:chOff x="1460637" y="3280601"/>
            <a:chExt cx="1601224" cy="2490052"/>
          </a:xfrm>
        </p:grpSpPr>
        <p:grpSp>
          <p:nvGrpSpPr>
            <p:cNvPr id="472" name="Google Shape;472;p15"/>
            <p:cNvGrpSpPr/>
            <p:nvPr/>
          </p:nvGrpSpPr>
          <p:grpSpPr>
            <a:xfrm>
              <a:off x="1460637" y="3280601"/>
              <a:ext cx="1601224" cy="2490052"/>
              <a:chOff x="1598957" y="1238483"/>
              <a:chExt cx="1601224" cy="2490052"/>
            </a:xfrm>
          </p:grpSpPr>
          <p:sp>
            <p:nvSpPr>
              <p:cNvPr id="473" name="Google Shape;473;p15"/>
              <p:cNvSpPr/>
              <p:nvPr/>
            </p:nvSpPr>
            <p:spPr>
              <a:xfrm>
                <a:off x="1598957" y="1319312"/>
                <a:ext cx="1601224" cy="2409223"/>
              </a:xfrm>
              <a:custGeom>
                <a:rect b="b" l="l" r="r" t="t"/>
                <a:pathLst>
                  <a:path extrusionOk="0" h="2409223" w="1601224">
                    <a:moveTo>
                      <a:pt x="800613" y="0"/>
                    </a:moveTo>
                    <a:cubicBezTo>
                      <a:pt x="904546" y="0"/>
                      <a:pt x="995488" y="53341"/>
                      <a:pt x="1048898" y="134075"/>
                    </a:cubicBezTo>
                    <a:cubicBezTo>
                      <a:pt x="1051785" y="138400"/>
                      <a:pt x="1059003" y="141283"/>
                      <a:pt x="1063333" y="141283"/>
                    </a:cubicBezTo>
                    <a:cubicBezTo>
                      <a:pt x="1063333" y="141283"/>
                      <a:pt x="1063333" y="141283"/>
                      <a:pt x="1112413" y="141283"/>
                    </a:cubicBezTo>
                    <a:cubicBezTo>
                      <a:pt x="1145614" y="141283"/>
                      <a:pt x="1171597" y="168674"/>
                      <a:pt x="1171597" y="200391"/>
                    </a:cubicBezTo>
                    <a:cubicBezTo>
                      <a:pt x="1171597" y="230666"/>
                      <a:pt x="1149944" y="255174"/>
                      <a:pt x="1122517" y="259499"/>
                    </a:cubicBezTo>
                    <a:cubicBezTo>
                      <a:pt x="1116743" y="260941"/>
                      <a:pt x="1116743" y="260941"/>
                      <a:pt x="1122517" y="260941"/>
                    </a:cubicBezTo>
                    <a:cubicBezTo>
                      <a:pt x="1149944" y="265266"/>
                      <a:pt x="1171597" y="289774"/>
                      <a:pt x="1171597" y="320049"/>
                    </a:cubicBezTo>
                    <a:cubicBezTo>
                      <a:pt x="1171597" y="348882"/>
                      <a:pt x="1149944" y="373391"/>
                      <a:pt x="1122517" y="377716"/>
                    </a:cubicBezTo>
                    <a:cubicBezTo>
                      <a:pt x="1116743" y="379157"/>
                      <a:pt x="1116743" y="379157"/>
                      <a:pt x="1122517" y="379157"/>
                    </a:cubicBezTo>
                    <a:cubicBezTo>
                      <a:pt x="1149944" y="384924"/>
                      <a:pt x="1171597" y="409432"/>
                      <a:pt x="1171597" y="438265"/>
                    </a:cubicBezTo>
                    <a:cubicBezTo>
                      <a:pt x="1171597" y="452682"/>
                      <a:pt x="1166184" y="466018"/>
                      <a:pt x="1157342" y="476470"/>
                    </a:cubicBezTo>
                    <a:lnTo>
                      <a:pt x="1123385" y="496853"/>
                    </a:lnTo>
                    <a:lnTo>
                      <a:pt x="1131445" y="501092"/>
                    </a:lnTo>
                    <a:lnTo>
                      <a:pt x="1136233" y="506552"/>
                    </a:lnTo>
                    <a:lnTo>
                      <a:pt x="1157342" y="518458"/>
                    </a:lnTo>
                    <a:cubicBezTo>
                      <a:pt x="1166184" y="528730"/>
                      <a:pt x="1171597" y="542065"/>
                      <a:pt x="1171597" y="556482"/>
                    </a:cubicBezTo>
                    <a:lnTo>
                      <a:pt x="1170748" y="560788"/>
                    </a:lnTo>
                    <a:lnTo>
                      <a:pt x="1174382" y="569056"/>
                    </a:lnTo>
                    <a:cubicBezTo>
                      <a:pt x="1183858" y="597334"/>
                      <a:pt x="1191420" y="631495"/>
                      <a:pt x="1205843" y="672320"/>
                    </a:cubicBezTo>
                    <a:cubicBezTo>
                      <a:pt x="1233984" y="750595"/>
                      <a:pt x="1260718" y="880154"/>
                      <a:pt x="1352176" y="1005665"/>
                    </a:cubicBezTo>
                    <a:cubicBezTo>
                      <a:pt x="1499917" y="1205402"/>
                      <a:pt x="1601224" y="1409188"/>
                      <a:pt x="1601224" y="1669656"/>
                    </a:cubicBezTo>
                    <a:cubicBezTo>
                      <a:pt x="1601224" y="2077228"/>
                      <a:pt x="1242426" y="2409223"/>
                      <a:pt x="800612" y="2409223"/>
                    </a:cubicBezTo>
                    <a:cubicBezTo>
                      <a:pt x="358798" y="2409223"/>
                      <a:pt x="0" y="2077228"/>
                      <a:pt x="0" y="1669656"/>
                    </a:cubicBezTo>
                    <a:cubicBezTo>
                      <a:pt x="0" y="1409188"/>
                      <a:pt x="101308" y="1205402"/>
                      <a:pt x="249048" y="1005665"/>
                    </a:cubicBezTo>
                    <a:cubicBezTo>
                      <a:pt x="340506" y="880154"/>
                      <a:pt x="367240" y="750595"/>
                      <a:pt x="395381" y="672320"/>
                    </a:cubicBezTo>
                    <a:cubicBezTo>
                      <a:pt x="409804" y="631495"/>
                      <a:pt x="417367" y="597334"/>
                      <a:pt x="426842" y="569056"/>
                    </a:cubicBezTo>
                    <a:lnTo>
                      <a:pt x="430477" y="560786"/>
                    </a:lnTo>
                    <a:lnTo>
                      <a:pt x="429628" y="556482"/>
                    </a:lnTo>
                    <a:cubicBezTo>
                      <a:pt x="429628" y="542065"/>
                      <a:pt x="435041" y="528730"/>
                      <a:pt x="443883" y="518458"/>
                    </a:cubicBezTo>
                    <a:lnTo>
                      <a:pt x="464990" y="506553"/>
                    </a:lnTo>
                    <a:lnTo>
                      <a:pt x="469779" y="501092"/>
                    </a:lnTo>
                    <a:lnTo>
                      <a:pt x="477840" y="496853"/>
                    </a:lnTo>
                    <a:lnTo>
                      <a:pt x="443883" y="476470"/>
                    </a:lnTo>
                    <a:cubicBezTo>
                      <a:pt x="435041" y="466018"/>
                      <a:pt x="429628" y="452682"/>
                      <a:pt x="429628" y="438265"/>
                    </a:cubicBezTo>
                    <a:cubicBezTo>
                      <a:pt x="429628" y="409432"/>
                      <a:pt x="451281" y="384924"/>
                      <a:pt x="478708" y="379157"/>
                    </a:cubicBezTo>
                    <a:cubicBezTo>
                      <a:pt x="484482" y="379157"/>
                      <a:pt x="484482" y="379157"/>
                      <a:pt x="478708" y="377716"/>
                    </a:cubicBezTo>
                    <a:cubicBezTo>
                      <a:pt x="451281" y="373391"/>
                      <a:pt x="429628" y="348882"/>
                      <a:pt x="429628" y="320049"/>
                    </a:cubicBezTo>
                    <a:cubicBezTo>
                      <a:pt x="429628" y="289774"/>
                      <a:pt x="451281" y="265266"/>
                      <a:pt x="478708" y="260941"/>
                    </a:cubicBezTo>
                    <a:cubicBezTo>
                      <a:pt x="484482" y="260941"/>
                      <a:pt x="484482" y="260941"/>
                      <a:pt x="478708" y="259499"/>
                    </a:cubicBezTo>
                    <a:cubicBezTo>
                      <a:pt x="451281" y="255174"/>
                      <a:pt x="429628" y="230666"/>
                      <a:pt x="429628" y="200391"/>
                    </a:cubicBezTo>
                    <a:cubicBezTo>
                      <a:pt x="429628" y="168674"/>
                      <a:pt x="455611" y="141283"/>
                      <a:pt x="488812" y="141283"/>
                    </a:cubicBezTo>
                    <a:cubicBezTo>
                      <a:pt x="488812" y="141283"/>
                      <a:pt x="488812" y="141283"/>
                      <a:pt x="537892" y="141283"/>
                    </a:cubicBezTo>
                    <a:cubicBezTo>
                      <a:pt x="543666" y="141283"/>
                      <a:pt x="549440" y="138400"/>
                      <a:pt x="552327" y="134075"/>
                    </a:cubicBezTo>
                    <a:cubicBezTo>
                      <a:pt x="605738" y="53341"/>
                      <a:pt x="696679" y="0"/>
                      <a:pt x="800613" y="0"/>
                    </a:cubicBezTo>
                    <a:close/>
                  </a:path>
                </a:pathLst>
              </a:custGeom>
              <a:solidFill>
                <a:srgbClr val="262A2F"/>
              </a:solidFill>
              <a:ln>
                <a:noFill/>
              </a:ln>
              <a:effectLst>
                <a:outerShdw blurRad="571500" sx="96000" rotWithShape="0" algn="br" dir="2700000" dist="393700" sy="96000">
                  <a:srgbClr val="0C0C0C">
                    <a:alpha val="1373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4" name="Google Shape;474;p15"/>
              <p:cNvSpPr/>
              <p:nvPr/>
            </p:nvSpPr>
            <p:spPr>
              <a:xfrm>
                <a:off x="1598957" y="1238483"/>
                <a:ext cx="1601224" cy="2409223"/>
              </a:xfrm>
              <a:custGeom>
                <a:rect b="b" l="l" r="r" t="t"/>
                <a:pathLst>
                  <a:path extrusionOk="0" h="2409223" w="1601224">
                    <a:moveTo>
                      <a:pt x="800613" y="0"/>
                    </a:moveTo>
                    <a:cubicBezTo>
                      <a:pt x="904546" y="0"/>
                      <a:pt x="995488" y="53341"/>
                      <a:pt x="1048898" y="134075"/>
                    </a:cubicBezTo>
                    <a:cubicBezTo>
                      <a:pt x="1051785" y="138400"/>
                      <a:pt x="1059003" y="141283"/>
                      <a:pt x="1063333" y="141283"/>
                    </a:cubicBezTo>
                    <a:cubicBezTo>
                      <a:pt x="1063333" y="141283"/>
                      <a:pt x="1063333" y="141283"/>
                      <a:pt x="1112413" y="141283"/>
                    </a:cubicBezTo>
                    <a:cubicBezTo>
                      <a:pt x="1145614" y="141283"/>
                      <a:pt x="1171597" y="168674"/>
                      <a:pt x="1171597" y="200391"/>
                    </a:cubicBezTo>
                    <a:cubicBezTo>
                      <a:pt x="1171597" y="230666"/>
                      <a:pt x="1149944" y="255174"/>
                      <a:pt x="1122517" y="259499"/>
                    </a:cubicBezTo>
                    <a:cubicBezTo>
                      <a:pt x="1116743" y="260941"/>
                      <a:pt x="1116743" y="260941"/>
                      <a:pt x="1122517" y="260941"/>
                    </a:cubicBezTo>
                    <a:cubicBezTo>
                      <a:pt x="1149944" y="265266"/>
                      <a:pt x="1171597" y="289774"/>
                      <a:pt x="1171597" y="320049"/>
                    </a:cubicBezTo>
                    <a:cubicBezTo>
                      <a:pt x="1171597" y="348882"/>
                      <a:pt x="1149944" y="373391"/>
                      <a:pt x="1122517" y="377716"/>
                    </a:cubicBezTo>
                    <a:cubicBezTo>
                      <a:pt x="1116743" y="379157"/>
                      <a:pt x="1116743" y="379157"/>
                      <a:pt x="1122517" y="379157"/>
                    </a:cubicBezTo>
                    <a:cubicBezTo>
                      <a:pt x="1149944" y="384924"/>
                      <a:pt x="1171597" y="409432"/>
                      <a:pt x="1171597" y="438265"/>
                    </a:cubicBezTo>
                    <a:cubicBezTo>
                      <a:pt x="1171597" y="452682"/>
                      <a:pt x="1166184" y="466018"/>
                      <a:pt x="1157342" y="476470"/>
                    </a:cubicBezTo>
                    <a:lnTo>
                      <a:pt x="1123385" y="496853"/>
                    </a:lnTo>
                    <a:lnTo>
                      <a:pt x="1131445" y="501092"/>
                    </a:lnTo>
                    <a:lnTo>
                      <a:pt x="1136233" y="506552"/>
                    </a:lnTo>
                    <a:lnTo>
                      <a:pt x="1157342" y="518458"/>
                    </a:lnTo>
                    <a:cubicBezTo>
                      <a:pt x="1166184" y="528730"/>
                      <a:pt x="1171597" y="542065"/>
                      <a:pt x="1171597" y="556482"/>
                    </a:cubicBezTo>
                    <a:lnTo>
                      <a:pt x="1170748" y="560788"/>
                    </a:lnTo>
                    <a:lnTo>
                      <a:pt x="1174382" y="569056"/>
                    </a:lnTo>
                    <a:cubicBezTo>
                      <a:pt x="1183858" y="597334"/>
                      <a:pt x="1191420" y="631495"/>
                      <a:pt x="1205843" y="672320"/>
                    </a:cubicBezTo>
                    <a:cubicBezTo>
                      <a:pt x="1233984" y="750595"/>
                      <a:pt x="1260718" y="880154"/>
                      <a:pt x="1352176" y="1005665"/>
                    </a:cubicBezTo>
                    <a:cubicBezTo>
                      <a:pt x="1499917" y="1205402"/>
                      <a:pt x="1601224" y="1409188"/>
                      <a:pt x="1601224" y="1669656"/>
                    </a:cubicBezTo>
                    <a:cubicBezTo>
                      <a:pt x="1601224" y="2077228"/>
                      <a:pt x="1242426" y="2409223"/>
                      <a:pt x="800612" y="2409223"/>
                    </a:cubicBezTo>
                    <a:cubicBezTo>
                      <a:pt x="358798" y="2409223"/>
                      <a:pt x="0" y="2077228"/>
                      <a:pt x="0" y="1669656"/>
                    </a:cubicBezTo>
                    <a:cubicBezTo>
                      <a:pt x="0" y="1409188"/>
                      <a:pt x="101308" y="1205402"/>
                      <a:pt x="249048" y="1005665"/>
                    </a:cubicBezTo>
                    <a:cubicBezTo>
                      <a:pt x="340506" y="880154"/>
                      <a:pt x="367240" y="750595"/>
                      <a:pt x="395381" y="672320"/>
                    </a:cubicBezTo>
                    <a:cubicBezTo>
                      <a:pt x="409804" y="631495"/>
                      <a:pt x="417367" y="597334"/>
                      <a:pt x="426842" y="569056"/>
                    </a:cubicBezTo>
                    <a:lnTo>
                      <a:pt x="430477" y="560786"/>
                    </a:lnTo>
                    <a:lnTo>
                      <a:pt x="429628" y="556482"/>
                    </a:lnTo>
                    <a:cubicBezTo>
                      <a:pt x="429628" y="542065"/>
                      <a:pt x="435041" y="528730"/>
                      <a:pt x="443883" y="518458"/>
                    </a:cubicBezTo>
                    <a:lnTo>
                      <a:pt x="464990" y="506553"/>
                    </a:lnTo>
                    <a:lnTo>
                      <a:pt x="469779" y="501092"/>
                    </a:lnTo>
                    <a:lnTo>
                      <a:pt x="477840" y="496853"/>
                    </a:lnTo>
                    <a:lnTo>
                      <a:pt x="443883" y="476470"/>
                    </a:lnTo>
                    <a:cubicBezTo>
                      <a:pt x="435041" y="466018"/>
                      <a:pt x="429628" y="452682"/>
                      <a:pt x="429628" y="438265"/>
                    </a:cubicBezTo>
                    <a:cubicBezTo>
                      <a:pt x="429628" y="409432"/>
                      <a:pt x="451281" y="384924"/>
                      <a:pt x="478708" y="379157"/>
                    </a:cubicBezTo>
                    <a:cubicBezTo>
                      <a:pt x="484482" y="379157"/>
                      <a:pt x="484482" y="379157"/>
                      <a:pt x="478708" y="377716"/>
                    </a:cubicBezTo>
                    <a:cubicBezTo>
                      <a:pt x="451281" y="373391"/>
                      <a:pt x="429628" y="348882"/>
                      <a:pt x="429628" y="320049"/>
                    </a:cubicBezTo>
                    <a:cubicBezTo>
                      <a:pt x="429628" y="289774"/>
                      <a:pt x="451281" y="265266"/>
                      <a:pt x="478708" y="260941"/>
                    </a:cubicBezTo>
                    <a:cubicBezTo>
                      <a:pt x="484482" y="260941"/>
                      <a:pt x="484482" y="260941"/>
                      <a:pt x="478708" y="259499"/>
                    </a:cubicBezTo>
                    <a:cubicBezTo>
                      <a:pt x="451281" y="255174"/>
                      <a:pt x="429628" y="230666"/>
                      <a:pt x="429628" y="200391"/>
                    </a:cubicBezTo>
                    <a:cubicBezTo>
                      <a:pt x="429628" y="168674"/>
                      <a:pt x="455611" y="141283"/>
                      <a:pt x="488812" y="141283"/>
                    </a:cubicBezTo>
                    <a:cubicBezTo>
                      <a:pt x="488812" y="141283"/>
                      <a:pt x="488812" y="141283"/>
                      <a:pt x="537892" y="141283"/>
                    </a:cubicBezTo>
                    <a:cubicBezTo>
                      <a:pt x="543666" y="141283"/>
                      <a:pt x="549440" y="138400"/>
                      <a:pt x="552327" y="134075"/>
                    </a:cubicBezTo>
                    <a:cubicBezTo>
                      <a:pt x="605738" y="53341"/>
                      <a:pt x="696679" y="0"/>
                      <a:pt x="800613" y="0"/>
                    </a:cubicBezTo>
                    <a:close/>
                  </a:path>
                </a:pathLst>
              </a:custGeom>
              <a:solidFill>
                <a:srgbClr val="262A2F"/>
              </a:solidFill>
              <a:ln>
                <a:noFill/>
              </a:ln>
              <a:effectLst>
                <a:outerShdw blurRad="254000" sx="98000" rotWithShape="0" algn="br" dir="13500000" dist="228600" sy="98000">
                  <a:srgbClr val="3E444C">
                    <a:alpha val="4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75" name="Google Shape;475;p15"/>
            <p:cNvSpPr/>
            <p:nvPr/>
          </p:nvSpPr>
          <p:spPr>
            <a:xfrm>
              <a:off x="1559319" y="3834199"/>
              <a:ext cx="1403860" cy="1787045"/>
            </a:xfrm>
            <a:custGeom>
              <a:rect b="b" l="l" r="r" t="t"/>
              <a:pathLst>
                <a:path extrusionOk="0" h="1450" w="1138">
                  <a:moveTo>
                    <a:pt x="569" y="0"/>
                  </a:moveTo>
                  <a:cubicBezTo>
                    <a:pt x="285" y="0"/>
                    <a:pt x="322" y="42"/>
                    <a:pt x="281" y="163"/>
                  </a:cubicBezTo>
                  <a:cubicBezTo>
                    <a:pt x="261" y="221"/>
                    <a:pt x="242" y="317"/>
                    <a:pt x="177" y="410"/>
                  </a:cubicBezTo>
                  <a:cubicBezTo>
                    <a:pt x="72" y="558"/>
                    <a:pt x="0" y="709"/>
                    <a:pt x="0" y="902"/>
                  </a:cubicBezTo>
                  <a:cubicBezTo>
                    <a:pt x="0" y="1204"/>
                    <a:pt x="255" y="1450"/>
                    <a:pt x="569" y="1450"/>
                  </a:cubicBezTo>
                  <a:cubicBezTo>
                    <a:pt x="883" y="1450"/>
                    <a:pt x="1138" y="1204"/>
                    <a:pt x="1138" y="902"/>
                  </a:cubicBezTo>
                  <a:cubicBezTo>
                    <a:pt x="1138" y="709"/>
                    <a:pt x="1066" y="558"/>
                    <a:pt x="961" y="410"/>
                  </a:cubicBezTo>
                  <a:cubicBezTo>
                    <a:pt x="896" y="317"/>
                    <a:pt x="877" y="221"/>
                    <a:pt x="857" y="163"/>
                  </a:cubicBezTo>
                  <a:cubicBezTo>
                    <a:pt x="816" y="42"/>
                    <a:pt x="853" y="0"/>
                    <a:pt x="569"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476" name="Google Shape;476;p15"/>
            <p:cNvSpPr/>
            <p:nvPr/>
          </p:nvSpPr>
          <p:spPr>
            <a:xfrm>
              <a:off x="1949473" y="3345345"/>
              <a:ext cx="634001" cy="526012"/>
            </a:xfrm>
            <a:custGeom>
              <a:rect b="b" l="l" r="r" t="t"/>
              <a:pathLst>
                <a:path extrusionOk="0" h="427" w="514">
                  <a:moveTo>
                    <a:pt x="480" y="181"/>
                  </a:moveTo>
                  <a:cubicBezTo>
                    <a:pt x="476" y="181"/>
                    <a:pt x="476" y="181"/>
                    <a:pt x="480" y="180"/>
                  </a:cubicBezTo>
                  <a:cubicBezTo>
                    <a:pt x="499" y="177"/>
                    <a:pt x="514" y="160"/>
                    <a:pt x="514" y="139"/>
                  </a:cubicBezTo>
                  <a:cubicBezTo>
                    <a:pt x="514" y="117"/>
                    <a:pt x="496" y="98"/>
                    <a:pt x="473" y="98"/>
                  </a:cubicBezTo>
                  <a:cubicBezTo>
                    <a:pt x="439" y="98"/>
                    <a:pt x="439" y="98"/>
                    <a:pt x="439" y="98"/>
                  </a:cubicBezTo>
                  <a:cubicBezTo>
                    <a:pt x="436" y="98"/>
                    <a:pt x="431" y="96"/>
                    <a:pt x="429" y="93"/>
                  </a:cubicBezTo>
                  <a:cubicBezTo>
                    <a:pt x="392" y="37"/>
                    <a:pt x="329" y="0"/>
                    <a:pt x="257" y="0"/>
                  </a:cubicBezTo>
                  <a:cubicBezTo>
                    <a:pt x="185" y="0"/>
                    <a:pt x="122" y="37"/>
                    <a:pt x="85" y="93"/>
                  </a:cubicBezTo>
                  <a:cubicBezTo>
                    <a:pt x="83" y="96"/>
                    <a:pt x="79" y="98"/>
                    <a:pt x="75" y="98"/>
                  </a:cubicBezTo>
                  <a:cubicBezTo>
                    <a:pt x="41" y="98"/>
                    <a:pt x="41" y="98"/>
                    <a:pt x="41" y="98"/>
                  </a:cubicBezTo>
                  <a:cubicBezTo>
                    <a:pt x="18" y="98"/>
                    <a:pt x="0" y="117"/>
                    <a:pt x="0" y="139"/>
                  </a:cubicBezTo>
                  <a:cubicBezTo>
                    <a:pt x="0" y="160"/>
                    <a:pt x="15" y="177"/>
                    <a:pt x="34" y="180"/>
                  </a:cubicBezTo>
                  <a:cubicBezTo>
                    <a:pt x="38" y="181"/>
                    <a:pt x="38" y="181"/>
                    <a:pt x="34" y="181"/>
                  </a:cubicBezTo>
                  <a:cubicBezTo>
                    <a:pt x="15" y="184"/>
                    <a:pt x="0" y="201"/>
                    <a:pt x="0" y="222"/>
                  </a:cubicBezTo>
                  <a:cubicBezTo>
                    <a:pt x="0" y="242"/>
                    <a:pt x="15" y="259"/>
                    <a:pt x="34" y="262"/>
                  </a:cubicBezTo>
                  <a:cubicBezTo>
                    <a:pt x="38" y="263"/>
                    <a:pt x="38" y="263"/>
                    <a:pt x="34" y="263"/>
                  </a:cubicBezTo>
                  <a:cubicBezTo>
                    <a:pt x="15" y="267"/>
                    <a:pt x="0" y="284"/>
                    <a:pt x="0" y="304"/>
                  </a:cubicBezTo>
                  <a:cubicBezTo>
                    <a:pt x="0" y="324"/>
                    <a:pt x="15" y="341"/>
                    <a:pt x="34" y="345"/>
                  </a:cubicBezTo>
                  <a:cubicBezTo>
                    <a:pt x="38" y="345"/>
                    <a:pt x="38" y="345"/>
                    <a:pt x="34" y="346"/>
                  </a:cubicBezTo>
                  <a:cubicBezTo>
                    <a:pt x="15" y="349"/>
                    <a:pt x="0" y="366"/>
                    <a:pt x="0" y="386"/>
                  </a:cubicBezTo>
                  <a:cubicBezTo>
                    <a:pt x="0" y="409"/>
                    <a:pt x="18" y="427"/>
                    <a:pt x="41" y="427"/>
                  </a:cubicBezTo>
                  <a:cubicBezTo>
                    <a:pt x="473" y="427"/>
                    <a:pt x="473" y="427"/>
                    <a:pt x="473" y="427"/>
                  </a:cubicBezTo>
                  <a:cubicBezTo>
                    <a:pt x="496" y="427"/>
                    <a:pt x="514" y="409"/>
                    <a:pt x="514" y="386"/>
                  </a:cubicBezTo>
                  <a:cubicBezTo>
                    <a:pt x="514" y="366"/>
                    <a:pt x="499" y="349"/>
                    <a:pt x="480" y="346"/>
                  </a:cubicBezTo>
                  <a:cubicBezTo>
                    <a:pt x="476" y="345"/>
                    <a:pt x="476" y="345"/>
                    <a:pt x="480" y="345"/>
                  </a:cubicBezTo>
                  <a:cubicBezTo>
                    <a:pt x="499" y="341"/>
                    <a:pt x="514" y="324"/>
                    <a:pt x="514" y="304"/>
                  </a:cubicBezTo>
                  <a:cubicBezTo>
                    <a:pt x="514" y="284"/>
                    <a:pt x="499" y="267"/>
                    <a:pt x="480" y="263"/>
                  </a:cubicBezTo>
                  <a:cubicBezTo>
                    <a:pt x="476" y="263"/>
                    <a:pt x="476" y="263"/>
                    <a:pt x="480" y="262"/>
                  </a:cubicBezTo>
                  <a:cubicBezTo>
                    <a:pt x="499" y="259"/>
                    <a:pt x="514" y="242"/>
                    <a:pt x="514" y="222"/>
                  </a:cubicBezTo>
                  <a:cubicBezTo>
                    <a:pt x="514" y="201"/>
                    <a:pt x="499" y="184"/>
                    <a:pt x="480" y="181"/>
                  </a:cubicBezTo>
                  <a:close/>
                </a:path>
              </a:pathLst>
            </a:custGeom>
            <a:solidFill>
              <a:srgbClr val="262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77" name="Google Shape;477;p15"/>
          <p:cNvSpPr/>
          <p:nvPr/>
        </p:nvSpPr>
        <p:spPr>
          <a:xfrm>
            <a:off x="1787124" y="4389890"/>
            <a:ext cx="957300" cy="880800"/>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None/>
            </a:pPr>
            <a:r>
              <a:rPr b="1" lang="en-US" sz="4400">
                <a:solidFill>
                  <a:schemeClr val="lt1"/>
                </a:solidFill>
                <a:latin typeface="Calibri"/>
                <a:ea typeface="Calibri"/>
                <a:cs typeface="Calibri"/>
                <a:sym typeface="Calibri"/>
              </a:rPr>
              <a:t>01</a:t>
            </a:r>
            <a:endParaRPr b="1" sz="4400">
              <a:solidFill>
                <a:schemeClr val="lt1"/>
              </a:solidFill>
              <a:latin typeface="Calibri"/>
              <a:ea typeface="Calibri"/>
              <a:cs typeface="Calibri"/>
              <a:sym typeface="Calibri"/>
            </a:endParaRPr>
          </a:p>
        </p:txBody>
      </p:sp>
      <p:grpSp>
        <p:nvGrpSpPr>
          <p:cNvPr id="478" name="Google Shape;478;p15"/>
          <p:cNvGrpSpPr/>
          <p:nvPr/>
        </p:nvGrpSpPr>
        <p:grpSpPr>
          <a:xfrm>
            <a:off x="5841491" y="761699"/>
            <a:ext cx="1601224" cy="2490052"/>
            <a:chOff x="5841491" y="761699"/>
            <a:chExt cx="1601224" cy="2490052"/>
          </a:xfrm>
        </p:grpSpPr>
        <p:grpSp>
          <p:nvGrpSpPr>
            <p:cNvPr id="479" name="Google Shape;479;p15"/>
            <p:cNvGrpSpPr/>
            <p:nvPr/>
          </p:nvGrpSpPr>
          <p:grpSpPr>
            <a:xfrm>
              <a:off x="5841491" y="761699"/>
              <a:ext cx="1601224" cy="2490052"/>
              <a:chOff x="1598957" y="1238483"/>
              <a:chExt cx="1601224" cy="2490052"/>
            </a:xfrm>
          </p:grpSpPr>
          <p:sp>
            <p:nvSpPr>
              <p:cNvPr id="480" name="Google Shape;480;p15"/>
              <p:cNvSpPr/>
              <p:nvPr/>
            </p:nvSpPr>
            <p:spPr>
              <a:xfrm>
                <a:off x="1598957" y="1319312"/>
                <a:ext cx="1601224" cy="2409223"/>
              </a:xfrm>
              <a:custGeom>
                <a:rect b="b" l="l" r="r" t="t"/>
                <a:pathLst>
                  <a:path extrusionOk="0" h="2409223" w="1601224">
                    <a:moveTo>
                      <a:pt x="800613" y="0"/>
                    </a:moveTo>
                    <a:cubicBezTo>
                      <a:pt x="904546" y="0"/>
                      <a:pt x="995488" y="53341"/>
                      <a:pt x="1048898" y="134075"/>
                    </a:cubicBezTo>
                    <a:cubicBezTo>
                      <a:pt x="1051785" y="138400"/>
                      <a:pt x="1059003" y="141283"/>
                      <a:pt x="1063333" y="141283"/>
                    </a:cubicBezTo>
                    <a:cubicBezTo>
                      <a:pt x="1063333" y="141283"/>
                      <a:pt x="1063333" y="141283"/>
                      <a:pt x="1112413" y="141283"/>
                    </a:cubicBezTo>
                    <a:cubicBezTo>
                      <a:pt x="1145614" y="141283"/>
                      <a:pt x="1171597" y="168674"/>
                      <a:pt x="1171597" y="200391"/>
                    </a:cubicBezTo>
                    <a:cubicBezTo>
                      <a:pt x="1171597" y="230666"/>
                      <a:pt x="1149944" y="255174"/>
                      <a:pt x="1122517" y="259499"/>
                    </a:cubicBezTo>
                    <a:cubicBezTo>
                      <a:pt x="1116743" y="260941"/>
                      <a:pt x="1116743" y="260941"/>
                      <a:pt x="1122517" y="260941"/>
                    </a:cubicBezTo>
                    <a:cubicBezTo>
                      <a:pt x="1149944" y="265266"/>
                      <a:pt x="1171597" y="289774"/>
                      <a:pt x="1171597" y="320049"/>
                    </a:cubicBezTo>
                    <a:cubicBezTo>
                      <a:pt x="1171597" y="348882"/>
                      <a:pt x="1149944" y="373391"/>
                      <a:pt x="1122517" y="377716"/>
                    </a:cubicBezTo>
                    <a:cubicBezTo>
                      <a:pt x="1116743" y="379157"/>
                      <a:pt x="1116743" y="379157"/>
                      <a:pt x="1122517" y="379157"/>
                    </a:cubicBezTo>
                    <a:cubicBezTo>
                      <a:pt x="1149944" y="384924"/>
                      <a:pt x="1171597" y="409432"/>
                      <a:pt x="1171597" y="438265"/>
                    </a:cubicBezTo>
                    <a:cubicBezTo>
                      <a:pt x="1171597" y="452682"/>
                      <a:pt x="1166184" y="466018"/>
                      <a:pt x="1157342" y="476470"/>
                    </a:cubicBezTo>
                    <a:lnTo>
                      <a:pt x="1123385" y="496853"/>
                    </a:lnTo>
                    <a:lnTo>
                      <a:pt x="1131445" y="501092"/>
                    </a:lnTo>
                    <a:lnTo>
                      <a:pt x="1136233" y="506552"/>
                    </a:lnTo>
                    <a:lnTo>
                      <a:pt x="1157342" y="518458"/>
                    </a:lnTo>
                    <a:cubicBezTo>
                      <a:pt x="1166184" y="528730"/>
                      <a:pt x="1171597" y="542065"/>
                      <a:pt x="1171597" y="556482"/>
                    </a:cubicBezTo>
                    <a:lnTo>
                      <a:pt x="1170748" y="560788"/>
                    </a:lnTo>
                    <a:lnTo>
                      <a:pt x="1174382" y="569056"/>
                    </a:lnTo>
                    <a:cubicBezTo>
                      <a:pt x="1183858" y="597334"/>
                      <a:pt x="1191420" y="631495"/>
                      <a:pt x="1205843" y="672320"/>
                    </a:cubicBezTo>
                    <a:cubicBezTo>
                      <a:pt x="1233984" y="750595"/>
                      <a:pt x="1260718" y="880154"/>
                      <a:pt x="1352176" y="1005665"/>
                    </a:cubicBezTo>
                    <a:cubicBezTo>
                      <a:pt x="1499917" y="1205402"/>
                      <a:pt x="1601224" y="1409188"/>
                      <a:pt x="1601224" y="1669656"/>
                    </a:cubicBezTo>
                    <a:cubicBezTo>
                      <a:pt x="1601224" y="2077228"/>
                      <a:pt x="1242426" y="2409223"/>
                      <a:pt x="800612" y="2409223"/>
                    </a:cubicBezTo>
                    <a:cubicBezTo>
                      <a:pt x="358798" y="2409223"/>
                      <a:pt x="0" y="2077228"/>
                      <a:pt x="0" y="1669656"/>
                    </a:cubicBezTo>
                    <a:cubicBezTo>
                      <a:pt x="0" y="1409188"/>
                      <a:pt x="101308" y="1205402"/>
                      <a:pt x="249048" y="1005665"/>
                    </a:cubicBezTo>
                    <a:cubicBezTo>
                      <a:pt x="340506" y="880154"/>
                      <a:pt x="367240" y="750595"/>
                      <a:pt x="395381" y="672320"/>
                    </a:cubicBezTo>
                    <a:cubicBezTo>
                      <a:pt x="409804" y="631495"/>
                      <a:pt x="417367" y="597334"/>
                      <a:pt x="426842" y="569056"/>
                    </a:cubicBezTo>
                    <a:lnTo>
                      <a:pt x="430477" y="560786"/>
                    </a:lnTo>
                    <a:lnTo>
                      <a:pt x="429628" y="556482"/>
                    </a:lnTo>
                    <a:cubicBezTo>
                      <a:pt x="429628" y="542065"/>
                      <a:pt x="435041" y="528730"/>
                      <a:pt x="443883" y="518458"/>
                    </a:cubicBezTo>
                    <a:lnTo>
                      <a:pt x="464990" y="506553"/>
                    </a:lnTo>
                    <a:lnTo>
                      <a:pt x="469779" y="501092"/>
                    </a:lnTo>
                    <a:lnTo>
                      <a:pt x="477840" y="496853"/>
                    </a:lnTo>
                    <a:lnTo>
                      <a:pt x="443883" y="476470"/>
                    </a:lnTo>
                    <a:cubicBezTo>
                      <a:pt x="435041" y="466018"/>
                      <a:pt x="429628" y="452682"/>
                      <a:pt x="429628" y="438265"/>
                    </a:cubicBezTo>
                    <a:cubicBezTo>
                      <a:pt x="429628" y="409432"/>
                      <a:pt x="451281" y="384924"/>
                      <a:pt x="478708" y="379157"/>
                    </a:cubicBezTo>
                    <a:cubicBezTo>
                      <a:pt x="484482" y="379157"/>
                      <a:pt x="484482" y="379157"/>
                      <a:pt x="478708" y="377716"/>
                    </a:cubicBezTo>
                    <a:cubicBezTo>
                      <a:pt x="451281" y="373391"/>
                      <a:pt x="429628" y="348882"/>
                      <a:pt x="429628" y="320049"/>
                    </a:cubicBezTo>
                    <a:cubicBezTo>
                      <a:pt x="429628" y="289774"/>
                      <a:pt x="451281" y="265266"/>
                      <a:pt x="478708" y="260941"/>
                    </a:cubicBezTo>
                    <a:cubicBezTo>
                      <a:pt x="484482" y="260941"/>
                      <a:pt x="484482" y="260941"/>
                      <a:pt x="478708" y="259499"/>
                    </a:cubicBezTo>
                    <a:cubicBezTo>
                      <a:pt x="451281" y="255174"/>
                      <a:pt x="429628" y="230666"/>
                      <a:pt x="429628" y="200391"/>
                    </a:cubicBezTo>
                    <a:cubicBezTo>
                      <a:pt x="429628" y="168674"/>
                      <a:pt x="455611" y="141283"/>
                      <a:pt x="488812" y="141283"/>
                    </a:cubicBezTo>
                    <a:cubicBezTo>
                      <a:pt x="488812" y="141283"/>
                      <a:pt x="488812" y="141283"/>
                      <a:pt x="537892" y="141283"/>
                    </a:cubicBezTo>
                    <a:cubicBezTo>
                      <a:pt x="543666" y="141283"/>
                      <a:pt x="549440" y="138400"/>
                      <a:pt x="552327" y="134075"/>
                    </a:cubicBezTo>
                    <a:cubicBezTo>
                      <a:pt x="605738" y="53341"/>
                      <a:pt x="696679" y="0"/>
                      <a:pt x="800613" y="0"/>
                    </a:cubicBezTo>
                    <a:close/>
                  </a:path>
                </a:pathLst>
              </a:custGeom>
              <a:solidFill>
                <a:srgbClr val="262A2F"/>
              </a:solidFill>
              <a:ln>
                <a:noFill/>
              </a:ln>
              <a:effectLst>
                <a:outerShdw blurRad="571500" sx="96000" rotWithShape="0" algn="br" dir="2700000" dist="393700" sy="96000">
                  <a:srgbClr val="0C0C0C">
                    <a:alpha val="1373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1" name="Google Shape;481;p15"/>
              <p:cNvSpPr/>
              <p:nvPr/>
            </p:nvSpPr>
            <p:spPr>
              <a:xfrm>
                <a:off x="1598957" y="1238483"/>
                <a:ext cx="1601224" cy="2409223"/>
              </a:xfrm>
              <a:custGeom>
                <a:rect b="b" l="l" r="r" t="t"/>
                <a:pathLst>
                  <a:path extrusionOk="0" h="2409223" w="1601224">
                    <a:moveTo>
                      <a:pt x="800613" y="0"/>
                    </a:moveTo>
                    <a:cubicBezTo>
                      <a:pt x="904546" y="0"/>
                      <a:pt x="995488" y="53341"/>
                      <a:pt x="1048898" y="134075"/>
                    </a:cubicBezTo>
                    <a:cubicBezTo>
                      <a:pt x="1051785" y="138400"/>
                      <a:pt x="1059003" y="141283"/>
                      <a:pt x="1063333" y="141283"/>
                    </a:cubicBezTo>
                    <a:cubicBezTo>
                      <a:pt x="1063333" y="141283"/>
                      <a:pt x="1063333" y="141283"/>
                      <a:pt x="1112413" y="141283"/>
                    </a:cubicBezTo>
                    <a:cubicBezTo>
                      <a:pt x="1145614" y="141283"/>
                      <a:pt x="1171597" y="168674"/>
                      <a:pt x="1171597" y="200391"/>
                    </a:cubicBezTo>
                    <a:cubicBezTo>
                      <a:pt x="1171597" y="230666"/>
                      <a:pt x="1149944" y="255174"/>
                      <a:pt x="1122517" y="259499"/>
                    </a:cubicBezTo>
                    <a:cubicBezTo>
                      <a:pt x="1116743" y="260941"/>
                      <a:pt x="1116743" y="260941"/>
                      <a:pt x="1122517" y="260941"/>
                    </a:cubicBezTo>
                    <a:cubicBezTo>
                      <a:pt x="1149944" y="265266"/>
                      <a:pt x="1171597" y="289774"/>
                      <a:pt x="1171597" y="320049"/>
                    </a:cubicBezTo>
                    <a:cubicBezTo>
                      <a:pt x="1171597" y="348882"/>
                      <a:pt x="1149944" y="373391"/>
                      <a:pt x="1122517" y="377716"/>
                    </a:cubicBezTo>
                    <a:cubicBezTo>
                      <a:pt x="1116743" y="379157"/>
                      <a:pt x="1116743" y="379157"/>
                      <a:pt x="1122517" y="379157"/>
                    </a:cubicBezTo>
                    <a:cubicBezTo>
                      <a:pt x="1149944" y="384924"/>
                      <a:pt x="1171597" y="409432"/>
                      <a:pt x="1171597" y="438265"/>
                    </a:cubicBezTo>
                    <a:cubicBezTo>
                      <a:pt x="1171597" y="452682"/>
                      <a:pt x="1166184" y="466018"/>
                      <a:pt x="1157342" y="476470"/>
                    </a:cubicBezTo>
                    <a:lnTo>
                      <a:pt x="1123385" y="496853"/>
                    </a:lnTo>
                    <a:lnTo>
                      <a:pt x="1131445" y="501092"/>
                    </a:lnTo>
                    <a:lnTo>
                      <a:pt x="1136233" y="506552"/>
                    </a:lnTo>
                    <a:lnTo>
                      <a:pt x="1157342" y="518458"/>
                    </a:lnTo>
                    <a:cubicBezTo>
                      <a:pt x="1166184" y="528730"/>
                      <a:pt x="1171597" y="542065"/>
                      <a:pt x="1171597" y="556482"/>
                    </a:cubicBezTo>
                    <a:lnTo>
                      <a:pt x="1170748" y="560788"/>
                    </a:lnTo>
                    <a:lnTo>
                      <a:pt x="1174382" y="569056"/>
                    </a:lnTo>
                    <a:cubicBezTo>
                      <a:pt x="1183858" y="597334"/>
                      <a:pt x="1191420" y="631495"/>
                      <a:pt x="1205843" y="672320"/>
                    </a:cubicBezTo>
                    <a:cubicBezTo>
                      <a:pt x="1233984" y="750595"/>
                      <a:pt x="1260718" y="880154"/>
                      <a:pt x="1352176" y="1005665"/>
                    </a:cubicBezTo>
                    <a:cubicBezTo>
                      <a:pt x="1499917" y="1205402"/>
                      <a:pt x="1601224" y="1409188"/>
                      <a:pt x="1601224" y="1669656"/>
                    </a:cubicBezTo>
                    <a:cubicBezTo>
                      <a:pt x="1601224" y="2077228"/>
                      <a:pt x="1242426" y="2409223"/>
                      <a:pt x="800612" y="2409223"/>
                    </a:cubicBezTo>
                    <a:cubicBezTo>
                      <a:pt x="358798" y="2409223"/>
                      <a:pt x="0" y="2077228"/>
                      <a:pt x="0" y="1669656"/>
                    </a:cubicBezTo>
                    <a:cubicBezTo>
                      <a:pt x="0" y="1409188"/>
                      <a:pt x="101308" y="1205402"/>
                      <a:pt x="249048" y="1005665"/>
                    </a:cubicBezTo>
                    <a:cubicBezTo>
                      <a:pt x="340506" y="880154"/>
                      <a:pt x="367240" y="750595"/>
                      <a:pt x="395381" y="672320"/>
                    </a:cubicBezTo>
                    <a:cubicBezTo>
                      <a:pt x="409804" y="631495"/>
                      <a:pt x="417367" y="597334"/>
                      <a:pt x="426842" y="569056"/>
                    </a:cubicBezTo>
                    <a:lnTo>
                      <a:pt x="430477" y="560786"/>
                    </a:lnTo>
                    <a:lnTo>
                      <a:pt x="429628" y="556482"/>
                    </a:lnTo>
                    <a:cubicBezTo>
                      <a:pt x="429628" y="542065"/>
                      <a:pt x="435041" y="528730"/>
                      <a:pt x="443883" y="518458"/>
                    </a:cubicBezTo>
                    <a:lnTo>
                      <a:pt x="464990" y="506553"/>
                    </a:lnTo>
                    <a:lnTo>
                      <a:pt x="469779" y="501092"/>
                    </a:lnTo>
                    <a:lnTo>
                      <a:pt x="477840" y="496853"/>
                    </a:lnTo>
                    <a:lnTo>
                      <a:pt x="443883" y="476470"/>
                    </a:lnTo>
                    <a:cubicBezTo>
                      <a:pt x="435041" y="466018"/>
                      <a:pt x="429628" y="452682"/>
                      <a:pt x="429628" y="438265"/>
                    </a:cubicBezTo>
                    <a:cubicBezTo>
                      <a:pt x="429628" y="409432"/>
                      <a:pt x="451281" y="384924"/>
                      <a:pt x="478708" y="379157"/>
                    </a:cubicBezTo>
                    <a:cubicBezTo>
                      <a:pt x="484482" y="379157"/>
                      <a:pt x="484482" y="379157"/>
                      <a:pt x="478708" y="377716"/>
                    </a:cubicBezTo>
                    <a:cubicBezTo>
                      <a:pt x="451281" y="373391"/>
                      <a:pt x="429628" y="348882"/>
                      <a:pt x="429628" y="320049"/>
                    </a:cubicBezTo>
                    <a:cubicBezTo>
                      <a:pt x="429628" y="289774"/>
                      <a:pt x="451281" y="265266"/>
                      <a:pt x="478708" y="260941"/>
                    </a:cubicBezTo>
                    <a:cubicBezTo>
                      <a:pt x="484482" y="260941"/>
                      <a:pt x="484482" y="260941"/>
                      <a:pt x="478708" y="259499"/>
                    </a:cubicBezTo>
                    <a:cubicBezTo>
                      <a:pt x="451281" y="255174"/>
                      <a:pt x="429628" y="230666"/>
                      <a:pt x="429628" y="200391"/>
                    </a:cubicBezTo>
                    <a:cubicBezTo>
                      <a:pt x="429628" y="168674"/>
                      <a:pt x="455611" y="141283"/>
                      <a:pt x="488812" y="141283"/>
                    </a:cubicBezTo>
                    <a:cubicBezTo>
                      <a:pt x="488812" y="141283"/>
                      <a:pt x="488812" y="141283"/>
                      <a:pt x="537892" y="141283"/>
                    </a:cubicBezTo>
                    <a:cubicBezTo>
                      <a:pt x="543666" y="141283"/>
                      <a:pt x="549440" y="138400"/>
                      <a:pt x="552327" y="134075"/>
                    </a:cubicBezTo>
                    <a:cubicBezTo>
                      <a:pt x="605738" y="53341"/>
                      <a:pt x="696679" y="0"/>
                      <a:pt x="800613" y="0"/>
                    </a:cubicBezTo>
                    <a:close/>
                  </a:path>
                </a:pathLst>
              </a:custGeom>
              <a:solidFill>
                <a:srgbClr val="262A2F"/>
              </a:solidFill>
              <a:ln>
                <a:noFill/>
              </a:ln>
              <a:effectLst>
                <a:outerShdw blurRad="254000" sx="98000" rotWithShape="0" algn="br" dir="13500000" dist="228600" sy="98000">
                  <a:srgbClr val="3E444C">
                    <a:alpha val="4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82" name="Google Shape;482;p15"/>
            <p:cNvSpPr/>
            <p:nvPr/>
          </p:nvSpPr>
          <p:spPr>
            <a:xfrm>
              <a:off x="5940173" y="1315297"/>
              <a:ext cx="1403860" cy="1787045"/>
            </a:xfrm>
            <a:custGeom>
              <a:rect b="b" l="l" r="r" t="t"/>
              <a:pathLst>
                <a:path extrusionOk="0" h="1450" w="1138">
                  <a:moveTo>
                    <a:pt x="569" y="0"/>
                  </a:moveTo>
                  <a:cubicBezTo>
                    <a:pt x="285" y="0"/>
                    <a:pt x="322" y="42"/>
                    <a:pt x="281" y="163"/>
                  </a:cubicBezTo>
                  <a:cubicBezTo>
                    <a:pt x="261" y="221"/>
                    <a:pt x="242" y="317"/>
                    <a:pt x="177" y="410"/>
                  </a:cubicBezTo>
                  <a:cubicBezTo>
                    <a:pt x="72" y="558"/>
                    <a:pt x="0" y="709"/>
                    <a:pt x="0" y="902"/>
                  </a:cubicBezTo>
                  <a:cubicBezTo>
                    <a:pt x="0" y="1204"/>
                    <a:pt x="255" y="1450"/>
                    <a:pt x="569" y="1450"/>
                  </a:cubicBezTo>
                  <a:cubicBezTo>
                    <a:pt x="883" y="1450"/>
                    <a:pt x="1138" y="1204"/>
                    <a:pt x="1138" y="902"/>
                  </a:cubicBezTo>
                  <a:cubicBezTo>
                    <a:pt x="1138" y="709"/>
                    <a:pt x="1066" y="558"/>
                    <a:pt x="961" y="410"/>
                  </a:cubicBezTo>
                  <a:cubicBezTo>
                    <a:pt x="896" y="317"/>
                    <a:pt x="877" y="221"/>
                    <a:pt x="857" y="163"/>
                  </a:cubicBezTo>
                  <a:cubicBezTo>
                    <a:pt x="816" y="42"/>
                    <a:pt x="853" y="0"/>
                    <a:pt x="569"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483" name="Google Shape;483;p15"/>
            <p:cNvSpPr/>
            <p:nvPr/>
          </p:nvSpPr>
          <p:spPr>
            <a:xfrm>
              <a:off x="6330327" y="826443"/>
              <a:ext cx="634001" cy="526012"/>
            </a:xfrm>
            <a:custGeom>
              <a:rect b="b" l="l" r="r" t="t"/>
              <a:pathLst>
                <a:path extrusionOk="0" h="427" w="514">
                  <a:moveTo>
                    <a:pt x="480" y="181"/>
                  </a:moveTo>
                  <a:cubicBezTo>
                    <a:pt x="476" y="181"/>
                    <a:pt x="476" y="181"/>
                    <a:pt x="480" y="180"/>
                  </a:cubicBezTo>
                  <a:cubicBezTo>
                    <a:pt x="499" y="177"/>
                    <a:pt x="514" y="160"/>
                    <a:pt x="514" y="139"/>
                  </a:cubicBezTo>
                  <a:cubicBezTo>
                    <a:pt x="514" y="117"/>
                    <a:pt x="496" y="98"/>
                    <a:pt x="473" y="98"/>
                  </a:cubicBezTo>
                  <a:cubicBezTo>
                    <a:pt x="439" y="98"/>
                    <a:pt x="439" y="98"/>
                    <a:pt x="439" y="98"/>
                  </a:cubicBezTo>
                  <a:cubicBezTo>
                    <a:pt x="436" y="98"/>
                    <a:pt x="431" y="96"/>
                    <a:pt x="429" y="93"/>
                  </a:cubicBezTo>
                  <a:cubicBezTo>
                    <a:pt x="392" y="37"/>
                    <a:pt x="329" y="0"/>
                    <a:pt x="257" y="0"/>
                  </a:cubicBezTo>
                  <a:cubicBezTo>
                    <a:pt x="185" y="0"/>
                    <a:pt x="122" y="37"/>
                    <a:pt x="85" y="93"/>
                  </a:cubicBezTo>
                  <a:cubicBezTo>
                    <a:pt x="83" y="96"/>
                    <a:pt x="79" y="98"/>
                    <a:pt x="75" y="98"/>
                  </a:cubicBezTo>
                  <a:cubicBezTo>
                    <a:pt x="41" y="98"/>
                    <a:pt x="41" y="98"/>
                    <a:pt x="41" y="98"/>
                  </a:cubicBezTo>
                  <a:cubicBezTo>
                    <a:pt x="18" y="98"/>
                    <a:pt x="0" y="117"/>
                    <a:pt x="0" y="139"/>
                  </a:cubicBezTo>
                  <a:cubicBezTo>
                    <a:pt x="0" y="160"/>
                    <a:pt x="15" y="177"/>
                    <a:pt x="34" y="180"/>
                  </a:cubicBezTo>
                  <a:cubicBezTo>
                    <a:pt x="38" y="181"/>
                    <a:pt x="38" y="181"/>
                    <a:pt x="34" y="181"/>
                  </a:cubicBezTo>
                  <a:cubicBezTo>
                    <a:pt x="15" y="184"/>
                    <a:pt x="0" y="201"/>
                    <a:pt x="0" y="222"/>
                  </a:cubicBezTo>
                  <a:cubicBezTo>
                    <a:pt x="0" y="242"/>
                    <a:pt x="15" y="259"/>
                    <a:pt x="34" y="262"/>
                  </a:cubicBezTo>
                  <a:cubicBezTo>
                    <a:pt x="38" y="263"/>
                    <a:pt x="38" y="263"/>
                    <a:pt x="34" y="263"/>
                  </a:cubicBezTo>
                  <a:cubicBezTo>
                    <a:pt x="15" y="267"/>
                    <a:pt x="0" y="284"/>
                    <a:pt x="0" y="304"/>
                  </a:cubicBezTo>
                  <a:cubicBezTo>
                    <a:pt x="0" y="324"/>
                    <a:pt x="15" y="341"/>
                    <a:pt x="34" y="345"/>
                  </a:cubicBezTo>
                  <a:cubicBezTo>
                    <a:pt x="38" y="345"/>
                    <a:pt x="38" y="345"/>
                    <a:pt x="34" y="346"/>
                  </a:cubicBezTo>
                  <a:cubicBezTo>
                    <a:pt x="15" y="349"/>
                    <a:pt x="0" y="366"/>
                    <a:pt x="0" y="386"/>
                  </a:cubicBezTo>
                  <a:cubicBezTo>
                    <a:pt x="0" y="409"/>
                    <a:pt x="18" y="427"/>
                    <a:pt x="41" y="427"/>
                  </a:cubicBezTo>
                  <a:cubicBezTo>
                    <a:pt x="473" y="427"/>
                    <a:pt x="473" y="427"/>
                    <a:pt x="473" y="427"/>
                  </a:cubicBezTo>
                  <a:cubicBezTo>
                    <a:pt x="496" y="427"/>
                    <a:pt x="514" y="409"/>
                    <a:pt x="514" y="386"/>
                  </a:cubicBezTo>
                  <a:cubicBezTo>
                    <a:pt x="514" y="366"/>
                    <a:pt x="499" y="349"/>
                    <a:pt x="480" y="346"/>
                  </a:cubicBezTo>
                  <a:cubicBezTo>
                    <a:pt x="476" y="345"/>
                    <a:pt x="476" y="345"/>
                    <a:pt x="480" y="345"/>
                  </a:cubicBezTo>
                  <a:cubicBezTo>
                    <a:pt x="499" y="341"/>
                    <a:pt x="514" y="324"/>
                    <a:pt x="514" y="304"/>
                  </a:cubicBezTo>
                  <a:cubicBezTo>
                    <a:pt x="514" y="284"/>
                    <a:pt x="499" y="267"/>
                    <a:pt x="480" y="263"/>
                  </a:cubicBezTo>
                  <a:cubicBezTo>
                    <a:pt x="476" y="263"/>
                    <a:pt x="476" y="263"/>
                    <a:pt x="480" y="262"/>
                  </a:cubicBezTo>
                  <a:cubicBezTo>
                    <a:pt x="499" y="259"/>
                    <a:pt x="514" y="242"/>
                    <a:pt x="514" y="222"/>
                  </a:cubicBezTo>
                  <a:cubicBezTo>
                    <a:pt x="514" y="201"/>
                    <a:pt x="499" y="184"/>
                    <a:pt x="480" y="181"/>
                  </a:cubicBezTo>
                  <a:close/>
                </a:path>
              </a:pathLst>
            </a:custGeom>
            <a:solidFill>
              <a:srgbClr val="262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84" name="Google Shape;484;p15"/>
          <p:cNvSpPr/>
          <p:nvPr/>
        </p:nvSpPr>
        <p:spPr>
          <a:xfrm>
            <a:off x="6167978" y="1870988"/>
            <a:ext cx="957300" cy="880800"/>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None/>
            </a:pPr>
            <a:r>
              <a:rPr b="1" lang="en-US" sz="4400">
                <a:solidFill>
                  <a:schemeClr val="lt1"/>
                </a:solidFill>
                <a:latin typeface="Calibri"/>
                <a:ea typeface="Calibri"/>
                <a:cs typeface="Calibri"/>
                <a:sym typeface="Calibri"/>
              </a:rPr>
              <a:t>02</a:t>
            </a:r>
            <a:endParaRPr b="1" sz="4400">
              <a:solidFill>
                <a:schemeClr val="lt1"/>
              </a:solidFill>
              <a:latin typeface="Calibri"/>
              <a:ea typeface="Calibri"/>
              <a:cs typeface="Calibri"/>
              <a:sym typeface="Calibri"/>
            </a:endParaRPr>
          </a:p>
        </p:txBody>
      </p:sp>
      <p:grpSp>
        <p:nvGrpSpPr>
          <p:cNvPr id="485" name="Google Shape;485;p15"/>
          <p:cNvGrpSpPr/>
          <p:nvPr/>
        </p:nvGrpSpPr>
        <p:grpSpPr>
          <a:xfrm>
            <a:off x="6586293" y="3537414"/>
            <a:ext cx="1601224" cy="2490052"/>
            <a:chOff x="6586293" y="3537414"/>
            <a:chExt cx="1601224" cy="2490052"/>
          </a:xfrm>
        </p:grpSpPr>
        <p:grpSp>
          <p:nvGrpSpPr>
            <p:cNvPr id="486" name="Google Shape;486;p15"/>
            <p:cNvGrpSpPr/>
            <p:nvPr/>
          </p:nvGrpSpPr>
          <p:grpSpPr>
            <a:xfrm>
              <a:off x="6586293" y="3537414"/>
              <a:ext cx="1601224" cy="2490052"/>
              <a:chOff x="1598957" y="1238483"/>
              <a:chExt cx="1601224" cy="2490052"/>
            </a:xfrm>
          </p:grpSpPr>
          <p:sp>
            <p:nvSpPr>
              <p:cNvPr id="487" name="Google Shape;487;p15"/>
              <p:cNvSpPr/>
              <p:nvPr/>
            </p:nvSpPr>
            <p:spPr>
              <a:xfrm>
                <a:off x="1598957" y="1319312"/>
                <a:ext cx="1601224" cy="2409223"/>
              </a:xfrm>
              <a:custGeom>
                <a:rect b="b" l="l" r="r" t="t"/>
                <a:pathLst>
                  <a:path extrusionOk="0" h="2409223" w="1601224">
                    <a:moveTo>
                      <a:pt x="800613" y="0"/>
                    </a:moveTo>
                    <a:cubicBezTo>
                      <a:pt x="904546" y="0"/>
                      <a:pt x="995488" y="53341"/>
                      <a:pt x="1048898" y="134075"/>
                    </a:cubicBezTo>
                    <a:cubicBezTo>
                      <a:pt x="1051785" y="138400"/>
                      <a:pt x="1059003" y="141283"/>
                      <a:pt x="1063333" y="141283"/>
                    </a:cubicBezTo>
                    <a:cubicBezTo>
                      <a:pt x="1063333" y="141283"/>
                      <a:pt x="1063333" y="141283"/>
                      <a:pt x="1112413" y="141283"/>
                    </a:cubicBezTo>
                    <a:cubicBezTo>
                      <a:pt x="1145614" y="141283"/>
                      <a:pt x="1171597" y="168674"/>
                      <a:pt x="1171597" y="200391"/>
                    </a:cubicBezTo>
                    <a:cubicBezTo>
                      <a:pt x="1171597" y="230666"/>
                      <a:pt x="1149944" y="255174"/>
                      <a:pt x="1122517" y="259499"/>
                    </a:cubicBezTo>
                    <a:cubicBezTo>
                      <a:pt x="1116743" y="260941"/>
                      <a:pt x="1116743" y="260941"/>
                      <a:pt x="1122517" y="260941"/>
                    </a:cubicBezTo>
                    <a:cubicBezTo>
                      <a:pt x="1149944" y="265266"/>
                      <a:pt x="1171597" y="289774"/>
                      <a:pt x="1171597" y="320049"/>
                    </a:cubicBezTo>
                    <a:cubicBezTo>
                      <a:pt x="1171597" y="348882"/>
                      <a:pt x="1149944" y="373391"/>
                      <a:pt x="1122517" y="377716"/>
                    </a:cubicBezTo>
                    <a:cubicBezTo>
                      <a:pt x="1116743" y="379157"/>
                      <a:pt x="1116743" y="379157"/>
                      <a:pt x="1122517" y="379157"/>
                    </a:cubicBezTo>
                    <a:cubicBezTo>
                      <a:pt x="1149944" y="384924"/>
                      <a:pt x="1171597" y="409432"/>
                      <a:pt x="1171597" y="438265"/>
                    </a:cubicBezTo>
                    <a:cubicBezTo>
                      <a:pt x="1171597" y="452682"/>
                      <a:pt x="1166184" y="466018"/>
                      <a:pt x="1157342" y="476470"/>
                    </a:cubicBezTo>
                    <a:lnTo>
                      <a:pt x="1123385" y="496853"/>
                    </a:lnTo>
                    <a:lnTo>
                      <a:pt x="1131445" y="501092"/>
                    </a:lnTo>
                    <a:lnTo>
                      <a:pt x="1136233" y="506552"/>
                    </a:lnTo>
                    <a:lnTo>
                      <a:pt x="1157342" y="518458"/>
                    </a:lnTo>
                    <a:cubicBezTo>
                      <a:pt x="1166184" y="528730"/>
                      <a:pt x="1171597" y="542065"/>
                      <a:pt x="1171597" y="556482"/>
                    </a:cubicBezTo>
                    <a:lnTo>
                      <a:pt x="1170748" y="560788"/>
                    </a:lnTo>
                    <a:lnTo>
                      <a:pt x="1174382" y="569056"/>
                    </a:lnTo>
                    <a:cubicBezTo>
                      <a:pt x="1183858" y="597334"/>
                      <a:pt x="1191420" y="631495"/>
                      <a:pt x="1205843" y="672320"/>
                    </a:cubicBezTo>
                    <a:cubicBezTo>
                      <a:pt x="1233984" y="750595"/>
                      <a:pt x="1260718" y="880154"/>
                      <a:pt x="1352176" y="1005665"/>
                    </a:cubicBezTo>
                    <a:cubicBezTo>
                      <a:pt x="1499917" y="1205402"/>
                      <a:pt x="1601224" y="1409188"/>
                      <a:pt x="1601224" y="1669656"/>
                    </a:cubicBezTo>
                    <a:cubicBezTo>
                      <a:pt x="1601224" y="2077228"/>
                      <a:pt x="1242426" y="2409223"/>
                      <a:pt x="800612" y="2409223"/>
                    </a:cubicBezTo>
                    <a:cubicBezTo>
                      <a:pt x="358798" y="2409223"/>
                      <a:pt x="0" y="2077228"/>
                      <a:pt x="0" y="1669656"/>
                    </a:cubicBezTo>
                    <a:cubicBezTo>
                      <a:pt x="0" y="1409188"/>
                      <a:pt x="101308" y="1205402"/>
                      <a:pt x="249048" y="1005665"/>
                    </a:cubicBezTo>
                    <a:cubicBezTo>
                      <a:pt x="340506" y="880154"/>
                      <a:pt x="367240" y="750595"/>
                      <a:pt x="395381" y="672320"/>
                    </a:cubicBezTo>
                    <a:cubicBezTo>
                      <a:pt x="409804" y="631495"/>
                      <a:pt x="417367" y="597334"/>
                      <a:pt x="426842" y="569056"/>
                    </a:cubicBezTo>
                    <a:lnTo>
                      <a:pt x="430477" y="560786"/>
                    </a:lnTo>
                    <a:lnTo>
                      <a:pt x="429628" y="556482"/>
                    </a:lnTo>
                    <a:cubicBezTo>
                      <a:pt x="429628" y="542065"/>
                      <a:pt x="435041" y="528730"/>
                      <a:pt x="443883" y="518458"/>
                    </a:cubicBezTo>
                    <a:lnTo>
                      <a:pt x="464990" y="506553"/>
                    </a:lnTo>
                    <a:lnTo>
                      <a:pt x="469779" y="501092"/>
                    </a:lnTo>
                    <a:lnTo>
                      <a:pt x="477840" y="496853"/>
                    </a:lnTo>
                    <a:lnTo>
                      <a:pt x="443883" y="476470"/>
                    </a:lnTo>
                    <a:cubicBezTo>
                      <a:pt x="435041" y="466018"/>
                      <a:pt x="429628" y="452682"/>
                      <a:pt x="429628" y="438265"/>
                    </a:cubicBezTo>
                    <a:cubicBezTo>
                      <a:pt x="429628" y="409432"/>
                      <a:pt x="451281" y="384924"/>
                      <a:pt x="478708" y="379157"/>
                    </a:cubicBezTo>
                    <a:cubicBezTo>
                      <a:pt x="484482" y="379157"/>
                      <a:pt x="484482" y="379157"/>
                      <a:pt x="478708" y="377716"/>
                    </a:cubicBezTo>
                    <a:cubicBezTo>
                      <a:pt x="451281" y="373391"/>
                      <a:pt x="429628" y="348882"/>
                      <a:pt x="429628" y="320049"/>
                    </a:cubicBezTo>
                    <a:cubicBezTo>
                      <a:pt x="429628" y="289774"/>
                      <a:pt x="451281" y="265266"/>
                      <a:pt x="478708" y="260941"/>
                    </a:cubicBezTo>
                    <a:cubicBezTo>
                      <a:pt x="484482" y="260941"/>
                      <a:pt x="484482" y="260941"/>
                      <a:pt x="478708" y="259499"/>
                    </a:cubicBezTo>
                    <a:cubicBezTo>
                      <a:pt x="451281" y="255174"/>
                      <a:pt x="429628" y="230666"/>
                      <a:pt x="429628" y="200391"/>
                    </a:cubicBezTo>
                    <a:cubicBezTo>
                      <a:pt x="429628" y="168674"/>
                      <a:pt x="455611" y="141283"/>
                      <a:pt x="488812" y="141283"/>
                    </a:cubicBezTo>
                    <a:cubicBezTo>
                      <a:pt x="488812" y="141283"/>
                      <a:pt x="488812" y="141283"/>
                      <a:pt x="537892" y="141283"/>
                    </a:cubicBezTo>
                    <a:cubicBezTo>
                      <a:pt x="543666" y="141283"/>
                      <a:pt x="549440" y="138400"/>
                      <a:pt x="552327" y="134075"/>
                    </a:cubicBezTo>
                    <a:cubicBezTo>
                      <a:pt x="605738" y="53341"/>
                      <a:pt x="696679" y="0"/>
                      <a:pt x="800613" y="0"/>
                    </a:cubicBezTo>
                    <a:close/>
                  </a:path>
                </a:pathLst>
              </a:custGeom>
              <a:solidFill>
                <a:srgbClr val="262A2F"/>
              </a:solidFill>
              <a:ln>
                <a:noFill/>
              </a:ln>
              <a:effectLst>
                <a:outerShdw blurRad="571500" sx="96000" rotWithShape="0" algn="br" dir="2700000" dist="393700" sy="96000">
                  <a:srgbClr val="0C0C0C">
                    <a:alpha val="1373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8" name="Google Shape;488;p15"/>
              <p:cNvSpPr/>
              <p:nvPr/>
            </p:nvSpPr>
            <p:spPr>
              <a:xfrm>
                <a:off x="1598957" y="1238483"/>
                <a:ext cx="1601224" cy="2409223"/>
              </a:xfrm>
              <a:custGeom>
                <a:rect b="b" l="l" r="r" t="t"/>
                <a:pathLst>
                  <a:path extrusionOk="0" h="2409223" w="1601224">
                    <a:moveTo>
                      <a:pt x="800613" y="0"/>
                    </a:moveTo>
                    <a:cubicBezTo>
                      <a:pt x="904546" y="0"/>
                      <a:pt x="995488" y="53341"/>
                      <a:pt x="1048898" y="134075"/>
                    </a:cubicBezTo>
                    <a:cubicBezTo>
                      <a:pt x="1051785" y="138400"/>
                      <a:pt x="1059003" y="141283"/>
                      <a:pt x="1063333" y="141283"/>
                    </a:cubicBezTo>
                    <a:cubicBezTo>
                      <a:pt x="1063333" y="141283"/>
                      <a:pt x="1063333" y="141283"/>
                      <a:pt x="1112413" y="141283"/>
                    </a:cubicBezTo>
                    <a:cubicBezTo>
                      <a:pt x="1145614" y="141283"/>
                      <a:pt x="1171597" y="168674"/>
                      <a:pt x="1171597" y="200391"/>
                    </a:cubicBezTo>
                    <a:cubicBezTo>
                      <a:pt x="1171597" y="230666"/>
                      <a:pt x="1149944" y="255174"/>
                      <a:pt x="1122517" y="259499"/>
                    </a:cubicBezTo>
                    <a:cubicBezTo>
                      <a:pt x="1116743" y="260941"/>
                      <a:pt x="1116743" y="260941"/>
                      <a:pt x="1122517" y="260941"/>
                    </a:cubicBezTo>
                    <a:cubicBezTo>
                      <a:pt x="1149944" y="265266"/>
                      <a:pt x="1171597" y="289774"/>
                      <a:pt x="1171597" y="320049"/>
                    </a:cubicBezTo>
                    <a:cubicBezTo>
                      <a:pt x="1171597" y="348882"/>
                      <a:pt x="1149944" y="373391"/>
                      <a:pt x="1122517" y="377716"/>
                    </a:cubicBezTo>
                    <a:cubicBezTo>
                      <a:pt x="1116743" y="379157"/>
                      <a:pt x="1116743" y="379157"/>
                      <a:pt x="1122517" y="379157"/>
                    </a:cubicBezTo>
                    <a:cubicBezTo>
                      <a:pt x="1149944" y="384924"/>
                      <a:pt x="1171597" y="409432"/>
                      <a:pt x="1171597" y="438265"/>
                    </a:cubicBezTo>
                    <a:cubicBezTo>
                      <a:pt x="1171597" y="452682"/>
                      <a:pt x="1166184" y="466018"/>
                      <a:pt x="1157342" y="476470"/>
                    </a:cubicBezTo>
                    <a:lnTo>
                      <a:pt x="1123385" y="496853"/>
                    </a:lnTo>
                    <a:lnTo>
                      <a:pt x="1131445" y="501092"/>
                    </a:lnTo>
                    <a:lnTo>
                      <a:pt x="1136233" y="506552"/>
                    </a:lnTo>
                    <a:lnTo>
                      <a:pt x="1157342" y="518458"/>
                    </a:lnTo>
                    <a:cubicBezTo>
                      <a:pt x="1166184" y="528730"/>
                      <a:pt x="1171597" y="542065"/>
                      <a:pt x="1171597" y="556482"/>
                    </a:cubicBezTo>
                    <a:lnTo>
                      <a:pt x="1170748" y="560788"/>
                    </a:lnTo>
                    <a:lnTo>
                      <a:pt x="1174382" y="569056"/>
                    </a:lnTo>
                    <a:cubicBezTo>
                      <a:pt x="1183858" y="597334"/>
                      <a:pt x="1191420" y="631495"/>
                      <a:pt x="1205843" y="672320"/>
                    </a:cubicBezTo>
                    <a:cubicBezTo>
                      <a:pt x="1233984" y="750595"/>
                      <a:pt x="1260718" y="880154"/>
                      <a:pt x="1352176" y="1005665"/>
                    </a:cubicBezTo>
                    <a:cubicBezTo>
                      <a:pt x="1499917" y="1205402"/>
                      <a:pt x="1601224" y="1409188"/>
                      <a:pt x="1601224" y="1669656"/>
                    </a:cubicBezTo>
                    <a:cubicBezTo>
                      <a:pt x="1601224" y="2077228"/>
                      <a:pt x="1242426" y="2409223"/>
                      <a:pt x="800612" y="2409223"/>
                    </a:cubicBezTo>
                    <a:cubicBezTo>
                      <a:pt x="358798" y="2409223"/>
                      <a:pt x="0" y="2077228"/>
                      <a:pt x="0" y="1669656"/>
                    </a:cubicBezTo>
                    <a:cubicBezTo>
                      <a:pt x="0" y="1409188"/>
                      <a:pt x="101308" y="1205402"/>
                      <a:pt x="249048" y="1005665"/>
                    </a:cubicBezTo>
                    <a:cubicBezTo>
                      <a:pt x="340506" y="880154"/>
                      <a:pt x="367240" y="750595"/>
                      <a:pt x="395381" y="672320"/>
                    </a:cubicBezTo>
                    <a:cubicBezTo>
                      <a:pt x="409804" y="631495"/>
                      <a:pt x="417367" y="597334"/>
                      <a:pt x="426842" y="569056"/>
                    </a:cubicBezTo>
                    <a:lnTo>
                      <a:pt x="430477" y="560786"/>
                    </a:lnTo>
                    <a:lnTo>
                      <a:pt x="429628" y="556482"/>
                    </a:lnTo>
                    <a:cubicBezTo>
                      <a:pt x="429628" y="542065"/>
                      <a:pt x="435041" y="528730"/>
                      <a:pt x="443883" y="518458"/>
                    </a:cubicBezTo>
                    <a:lnTo>
                      <a:pt x="464990" y="506553"/>
                    </a:lnTo>
                    <a:lnTo>
                      <a:pt x="469779" y="501092"/>
                    </a:lnTo>
                    <a:lnTo>
                      <a:pt x="477840" y="496853"/>
                    </a:lnTo>
                    <a:lnTo>
                      <a:pt x="443883" y="476470"/>
                    </a:lnTo>
                    <a:cubicBezTo>
                      <a:pt x="435041" y="466018"/>
                      <a:pt x="429628" y="452682"/>
                      <a:pt x="429628" y="438265"/>
                    </a:cubicBezTo>
                    <a:cubicBezTo>
                      <a:pt x="429628" y="409432"/>
                      <a:pt x="451281" y="384924"/>
                      <a:pt x="478708" y="379157"/>
                    </a:cubicBezTo>
                    <a:cubicBezTo>
                      <a:pt x="484482" y="379157"/>
                      <a:pt x="484482" y="379157"/>
                      <a:pt x="478708" y="377716"/>
                    </a:cubicBezTo>
                    <a:cubicBezTo>
                      <a:pt x="451281" y="373391"/>
                      <a:pt x="429628" y="348882"/>
                      <a:pt x="429628" y="320049"/>
                    </a:cubicBezTo>
                    <a:cubicBezTo>
                      <a:pt x="429628" y="289774"/>
                      <a:pt x="451281" y="265266"/>
                      <a:pt x="478708" y="260941"/>
                    </a:cubicBezTo>
                    <a:cubicBezTo>
                      <a:pt x="484482" y="260941"/>
                      <a:pt x="484482" y="260941"/>
                      <a:pt x="478708" y="259499"/>
                    </a:cubicBezTo>
                    <a:cubicBezTo>
                      <a:pt x="451281" y="255174"/>
                      <a:pt x="429628" y="230666"/>
                      <a:pt x="429628" y="200391"/>
                    </a:cubicBezTo>
                    <a:cubicBezTo>
                      <a:pt x="429628" y="168674"/>
                      <a:pt x="455611" y="141283"/>
                      <a:pt x="488812" y="141283"/>
                    </a:cubicBezTo>
                    <a:cubicBezTo>
                      <a:pt x="488812" y="141283"/>
                      <a:pt x="488812" y="141283"/>
                      <a:pt x="537892" y="141283"/>
                    </a:cubicBezTo>
                    <a:cubicBezTo>
                      <a:pt x="543666" y="141283"/>
                      <a:pt x="549440" y="138400"/>
                      <a:pt x="552327" y="134075"/>
                    </a:cubicBezTo>
                    <a:cubicBezTo>
                      <a:pt x="605738" y="53341"/>
                      <a:pt x="696679" y="0"/>
                      <a:pt x="800613" y="0"/>
                    </a:cubicBezTo>
                    <a:close/>
                  </a:path>
                </a:pathLst>
              </a:custGeom>
              <a:solidFill>
                <a:srgbClr val="262A2F"/>
              </a:solidFill>
              <a:ln>
                <a:noFill/>
              </a:ln>
              <a:effectLst>
                <a:outerShdw blurRad="254000" sx="98000" rotWithShape="0" algn="br" dir="13500000" dist="228600" sy="98000">
                  <a:srgbClr val="3E444C">
                    <a:alpha val="4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89" name="Google Shape;489;p15"/>
            <p:cNvSpPr/>
            <p:nvPr/>
          </p:nvSpPr>
          <p:spPr>
            <a:xfrm>
              <a:off x="6684975" y="4091012"/>
              <a:ext cx="1403860" cy="1787045"/>
            </a:xfrm>
            <a:custGeom>
              <a:rect b="b" l="l" r="r" t="t"/>
              <a:pathLst>
                <a:path extrusionOk="0" h="1450" w="1138">
                  <a:moveTo>
                    <a:pt x="569" y="0"/>
                  </a:moveTo>
                  <a:cubicBezTo>
                    <a:pt x="285" y="0"/>
                    <a:pt x="322" y="42"/>
                    <a:pt x="281" y="163"/>
                  </a:cubicBezTo>
                  <a:cubicBezTo>
                    <a:pt x="261" y="221"/>
                    <a:pt x="242" y="317"/>
                    <a:pt x="177" y="410"/>
                  </a:cubicBezTo>
                  <a:cubicBezTo>
                    <a:pt x="72" y="558"/>
                    <a:pt x="0" y="709"/>
                    <a:pt x="0" y="902"/>
                  </a:cubicBezTo>
                  <a:cubicBezTo>
                    <a:pt x="0" y="1204"/>
                    <a:pt x="255" y="1450"/>
                    <a:pt x="569" y="1450"/>
                  </a:cubicBezTo>
                  <a:cubicBezTo>
                    <a:pt x="883" y="1450"/>
                    <a:pt x="1138" y="1204"/>
                    <a:pt x="1138" y="902"/>
                  </a:cubicBezTo>
                  <a:cubicBezTo>
                    <a:pt x="1138" y="709"/>
                    <a:pt x="1066" y="558"/>
                    <a:pt x="961" y="410"/>
                  </a:cubicBezTo>
                  <a:cubicBezTo>
                    <a:pt x="896" y="317"/>
                    <a:pt x="877" y="221"/>
                    <a:pt x="857" y="163"/>
                  </a:cubicBezTo>
                  <a:cubicBezTo>
                    <a:pt x="816" y="42"/>
                    <a:pt x="853" y="0"/>
                    <a:pt x="569"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490" name="Google Shape;490;p15"/>
            <p:cNvSpPr/>
            <p:nvPr/>
          </p:nvSpPr>
          <p:spPr>
            <a:xfrm>
              <a:off x="7075129" y="3602158"/>
              <a:ext cx="634001" cy="526012"/>
            </a:xfrm>
            <a:custGeom>
              <a:rect b="b" l="l" r="r" t="t"/>
              <a:pathLst>
                <a:path extrusionOk="0" h="427" w="514">
                  <a:moveTo>
                    <a:pt x="480" y="181"/>
                  </a:moveTo>
                  <a:cubicBezTo>
                    <a:pt x="476" y="181"/>
                    <a:pt x="476" y="181"/>
                    <a:pt x="480" y="180"/>
                  </a:cubicBezTo>
                  <a:cubicBezTo>
                    <a:pt x="499" y="177"/>
                    <a:pt x="514" y="160"/>
                    <a:pt x="514" y="139"/>
                  </a:cubicBezTo>
                  <a:cubicBezTo>
                    <a:pt x="514" y="117"/>
                    <a:pt x="496" y="98"/>
                    <a:pt x="473" y="98"/>
                  </a:cubicBezTo>
                  <a:cubicBezTo>
                    <a:pt x="439" y="98"/>
                    <a:pt x="439" y="98"/>
                    <a:pt x="439" y="98"/>
                  </a:cubicBezTo>
                  <a:cubicBezTo>
                    <a:pt x="436" y="98"/>
                    <a:pt x="431" y="96"/>
                    <a:pt x="429" y="93"/>
                  </a:cubicBezTo>
                  <a:cubicBezTo>
                    <a:pt x="392" y="37"/>
                    <a:pt x="329" y="0"/>
                    <a:pt x="257" y="0"/>
                  </a:cubicBezTo>
                  <a:cubicBezTo>
                    <a:pt x="185" y="0"/>
                    <a:pt x="122" y="37"/>
                    <a:pt x="85" y="93"/>
                  </a:cubicBezTo>
                  <a:cubicBezTo>
                    <a:pt x="83" y="96"/>
                    <a:pt x="79" y="98"/>
                    <a:pt x="75" y="98"/>
                  </a:cubicBezTo>
                  <a:cubicBezTo>
                    <a:pt x="41" y="98"/>
                    <a:pt x="41" y="98"/>
                    <a:pt x="41" y="98"/>
                  </a:cubicBezTo>
                  <a:cubicBezTo>
                    <a:pt x="18" y="98"/>
                    <a:pt x="0" y="117"/>
                    <a:pt x="0" y="139"/>
                  </a:cubicBezTo>
                  <a:cubicBezTo>
                    <a:pt x="0" y="160"/>
                    <a:pt x="15" y="177"/>
                    <a:pt x="34" y="180"/>
                  </a:cubicBezTo>
                  <a:cubicBezTo>
                    <a:pt x="38" y="181"/>
                    <a:pt x="38" y="181"/>
                    <a:pt x="34" y="181"/>
                  </a:cubicBezTo>
                  <a:cubicBezTo>
                    <a:pt x="15" y="184"/>
                    <a:pt x="0" y="201"/>
                    <a:pt x="0" y="222"/>
                  </a:cubicBezTo>
                  <a:cubicBezTo>
                    <a:pt x="0" y="242"/>
                    <a:pt x="15" y="259"/>
                    <a:pt x="34" y="262"/>
                  </a:cubicBezTo>
                  <a:cubicBezTo>
                    <a:pt x="38" y="263"/>
                    <a:pt x="38" y="263"/>
                    <a:pt x="34" y="263"/>
                  </a:cubicBezTo>
                  <a:cubicBezTo>
                    <a:pt x="15" y="267"/>
                    <a:pt x="0" y="284"/>
                    <a:pt x="0" y="304"/>
                  </a:cubicBezTo>
                  <a:cubicBezTo>
                    <a:pt x="0" y="324"/>
                    <a:pt x="15" y="341"/>
                    <a:pt x="34" y="345"/>
                  </a:cubicBezTo>
                  <a:cubicBezTo>
                    <a:pt x="38" y="345"/>
                    <a:pt x="38" y="345"/>
                    <a:pt x="34" y="346"/>
                  </a:cubicBezTo>
                  <a:cubicBezTo>
                    <a:pt x="15" y="349"/>
                    <a:pt x="0" y="366"/>
                    <a:pt x="0" y="386"/>
                  </a:cubicBezTo>
                  <a:cubicBezTo>
                    <a:pt x="0" y="409"/>
                    <a:pt x="18" y="427"/>
                    <a:pt x="41" y="427"/>
                  </a:cubicBezTo>
                  <a:cubicBezTo>
                    <a:pt x="473" y="427"/>
                    <a:pt x="473" y="427"/>
                    <a:pt x="473" y="427"/>
                  </a:cubicBezTo>
                  <a:cubicBezTo>
                    <a:pt x="496" y="427"/>
                    <a:pt x="514" y="409"/>
                    <a:pt x="514" y="386"/>
                  </a:cubicBezTo>
                  <a:cubicBezTo>
                    <a:pt x="514" y="366"/>
                    <a:pt x="499" y="349"/>
                    <a:pt x="480" y="346"/>
                  </a:cubicBezTo>
                  <a:cubicBezTo>
                    <a:pt x="476" y="345"/>
                    <a:pt x="476" y="345"/>
                    <a:pt x="480" y="345"/>
                  </a:cubicBezTo>
                  <a:cubicBezTo>
                    <a:pt x="499" y="341"/>
                    <a:pt x="514" y="324"/>
                    <a:pt x="514" y="304"/>
                  </a:cubicBezTo>
                  <a:cubicBezTo>
                    <a:pt x="514" y="284"/>
                    <a:pt x="499" y="267"/>
                    <a:pt x="480" y="263"/>
                  </a:cubicBezTo>
                  <a:cubicBezTo>
                    <a:pt x="476" y="263"/>
                    <a:pt x="476" y="263"/>
                    <a:pt x="480" y="262"/>
                  </a:cubicBezTo>
                  <a:cubicBezTo>
                    <a:pt x="499" y="259"/>
                    <a:pt x="514" y="242"/>
                    <a:pt x="514" y="222"/>
                  </a:cubicBezTo>
                  <a:cubicBezTo>
                    <a:pt x="514" y="201"/>
                    <a:pt x="499" y="184"/>
                    <a:pt x="480" y="181"/>
                  </a:cubicBezTo>
                  <a:close/>
                </a:path>
              </a:pathLst>
            </a:custGeom>
            <a:solidFill>
              <a:srgbClr val="262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91" name="Google Shape;491;p15"/>
          <p:cNvSpPr/>
          <p:nvPr/>
        </p:nvSpPr>
        <p:spPr>
          <a:xfrm>
            <a:off x="6912780" y="4646703"/>
            <a:ext cx="957300" cy="880800"/>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None/>
            </a:pPr>
            <a:r>
              <a:rPr b="1" lang="en-US" sz="4400">
                <a:solidFill>
                  <a:schemeClr val="lt1"/>
                </a:solidFill>
                <a:latin typeface="Calibri"/>
                <a:ea typeface="Calibri"/>
                <a:cs typeface="Calibri"/>
                <a:sym typeface="Calibri"/>
              </a:rPr>
              <a:t>03</a:t>
            </a:r>
            <a:endParaRPr b="1" sz="4400">
              <a:solidFill>
                <a:schemeClr val="lt1"/>
              </a:solidFill>
              <a:latin typeface="Calibri"/>
              <a:ea typeface="Calibri"/>
              <a:cs typeface="Calibri"/>
              <a:sym typeface="Calibri"/>
            </a:endParaRPr>
          </a:p>
        </p:txBody>
      </p:sp>
      <p:sp>
        <p:nvSpPr>
          <p:cNvPr id="492" name="Google Shape;492;p15"/>
          <p:cNvSpPr/>
          <p:nvPr/>
        </p:nvSpPr>
        <p:spPr>
          <a:xfrm>
            <a:off x="3311635" y="3600605"/>
            <a:ext cx="2707500" cy="2030400"/>
          </a:xfrm>
          <a:prstGeom prst="rect">
            <a:avLst/>
          </a:prstGeom>
          <a:noFill/>
          <a:ln>
            <a:noFill/>
          </a:ln>
        </p:spPr>
        <p:txBody>
          <a:bodyPr anchorCtr="0" anchor="t" bIns="45700" lIns="91425" spcFirstLastPara="1" rIns="91425" wrap="square" tIns="45700">
            <a:spAutoFit/>
          </a:bodyPr>
          <a:lstStyle/>
          <a:p>
            <a:pPr indent="0" lvl="0" marL="0" rtl="0" algn="ctr">
              <a:lnSpc>
                <a:spcPct val="200000"/>
              </a:lnSpc>
              <a:spcBef>
                <a:spcPts val="0"/>
              </a:spcBef>
              <a:spcAft>
                <a:spcPts val="0"/>
              </a:spcAft>
              <a:buNone/>
            </a:pPr>
            <a:r>
              <a:rPr lang="en-US" sz="2700">
                <a:solidFill>
                  <a:schemeClr val="accent1"/>
                </a:solidFill>
                <a:latin typeface="Calibri"/>
                <a:ea typeface="Calibri"/>
                <a:cs typeface="Calibri"/>
                <a:sym typeface="Calibri"/>
              </a:rPr>
              <a:t>Large size videos will be supported</a:t>
            </a:r>
            <a:endParaRPr sz="2900">
              <a:solidFill>
                <a:schemeClr val="accent1"/>
              </a:solidFill>
              <a:latin typeface="Calibri"/>
              <a:ea typeface="Calibri"/>
              <a:cs typeface="Calibri"/>
              <a:sym typeface="Calibri"/>
            </a:endParaRPr>
          </a:p>
        </p:txBody>
      </p:sp>
      <p:sp>
        <p:nvSpPr>
          <p:cNvPr id="493" name="Google Shape;493;p15"/>
          <p:cNvSpPr/>
          <p:nvPr/>
        </p:nvSpPr>
        <p:spPr>
          <a:xfrm>
            <a:off x="7870077" y="900047"/>
            <a:ext cx="3042300" cy="2351700"/>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None/>
            </a:pPr>
            <a:r>
              <a:t/>
            </a:r>
            <a:endParaRPr sz="2700">
              <a:solidFill>
                <a:schemeClr val="accent2"/>
              </a:solidFill>
              <a:latin typeface="Calibri"/>
              <a:ea typeface="Calibri"/>
              <a:cs typeface="Calibri"/>
              <a:sym typeface="Calibri"/>
            </a:endParaRPr>
          </a:p>
          <a:p>
            <a:pPr indent="0" lvl="0" marL="0" rtl="0" algn="ctr">
              <a:lnSpc>
                <a:spcPct val="200000"/>
              </a:lnSpc>
              <a:spcBef>
                <a:spcPts val="0"/>
              </a:spcBef>
              <a:spcAft>
                <a:spcPts val="0"/>
              </a:spcAft>
              <a:buNone/>
            </a:pPr>
            <a:r>
              <a:rPr lang="en-US" sz="2700">
                <a:solidFill>
                  <a:schemeClr val="accent2"/>
                </a:solidFill>
                <a:latin typeface="Calibri"/>
                <a:ea typeface="Calibri"/>
                <a:cs typeface="Calibri"/>
                <a:sym typeface="Calibri"/>
              </a:rPr>
              <a:t>G</a:t>
            </a:r>
            <a:r>
              <a:rPr lang="en-US" sz="2700">
                <a:solidFill>
                  <a:schemeClr val="accent2"/>
                </a:solidFill>
                <a:latin typeface="Calibri"/>
                <a:ea typeface="Calibri"/>
                <a:cs typeface="Calibri"/>
                <a:sym typeface="Calibri"/>
              </a:rPr>
              <a:t>enerate accurate context</a:t>
            </a:r>
            <a:endParaRPr sz="2700">
              <a:solidFill>
                <a:schemeClr val="accent2"/>
              </a:solidFill>
              <a:latin typeface="Calibri"/>
              <a:ea typeface="Calibri"/>
              <a:cs typeface="Calibri"/>
              <a:sym typeface="Calibri"/>
            </a:endParaRPr>
          </a:p>
          <a:p>
            <a:pPr indent="0" lvl="0" marL="0" marR="0" rtl="0" algn="l">
              <a:lnSpc>
                <a:spcPct val="130000"/>
              </a:lnSpc>
              <a:spcBef>
                <a:spcPts val="0"/>
              </a:spcBef>
              <a:spcAft>
                <a:spcPts val="0"/>
              </a:spcAft>
              <a:buNone/>
            </a:pPr>
            <a:r>
              <a:rPr b="1" lang="en-US" sz="1800">
                <a:solidFill>
                  <a:schemeClr val="accent2"/>
                </a:solidFill>
                <a:latin typeface="Calibri"/>
                <a:ea typeface="Calibri"/>
                <a:cs typeface="Calibri"/>
                <a:sym typeface="Calibri"/>
              </a:rPr>
              <a:t> </a:t>
            </a:r>
            <a:endParaRPr b="1" sz="1800">
              <a:solidFill>
                <a:schemeClr val="accent2"/>
              </a:solidFill>
              <a:latin typeface="Calibri"/>
              <a:ea typeface="Calibri"/>
              <a:cs typeface="Calibri"/>
              <a:sym typeface="Calibri"/>
            </a:endParaRPr>
          </a:p>
        </p:txBody>
      </p:sp>
      <p:sp>
        <p:nvSpPr>
          <p:cNvPr id="494" name="Google Shape;494;p15"/>
          <p:cNvSpPr/>
          <p:nvPr/>
        </p:nvSpPr>
        <p:spPr>
          <a:xfrm>
            <a:off x="8368400" y="4059900"/>
            <a:ext cx="3409200" cy="15408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0"/>
              </a:spcBef>
              <a:spcAft>
                <a:spcPts val="0"/>
              </a:spcAft>
              <a:buNone/>
            </a:pPr>
            <a:r>
              <a:rPr lang="en-US" sz="2700">
                <a:solidFill>
                  <a:schemeClr val="accent3"/>
                </a:solidFill>
                <a:latin typeface="Calibri"/>
                <a:ea typeface="Calibri"/>
                <a:cs typeface="Calibri"/>
                <a:sym typeface="Calibri"/>
              </a:rPr>
              <a:t>Alert</a:t>
            </a:r>
            <a:r>
              <a:rPr lang="en-US" sz="2700">
                <a:solidFill>
                  <a:schemeClr val="accent3"/>
                </a:solidFill>
                <a:latin typeface="Calibri"/>
                <a:ea typeface="Calibri"/>
                <a:cs typeface="Calibri"/>
                <a:sym typeface="Calibri"/>
              </a:rPr>
              <a:t> users in real time using Pub/Sub</a:t>
            </a:r>
            <a:endParaRPr b="1" sz="2700">
              <a:solidFill>
                <a:schemeClr val="accent3"/>
              </a:solidFill>
              <a:latin typeface="Calibri"/>
              <a:ea typeface="Calibri"/>
              <a:cs typeface="Calibri"/>
              <a:sym typeface="Calibri"/>
            </a:endParaRPr>
          </a:p>
        </p:txBody>
      </p:sp>
      <p:sp>
        <p:nvSpPr>
          <p:cNvPr id="495" name="Google Shape;495;p15"/>
          <p:cNvSpPr txBox="1"/>
          <p:nvPr/>
        </p:nvSpPr>
        <p:spPr>
          <a:xfrm>
            <a:off x="1343025" y="665457"/>
            <a:ext cx="4206900" cy="19395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1800"/>
              </a:spcBef>
              <a:spcAft>
                <a:spcPts val="600"/>
              </a:spcAft>
              <a:buClr>
                <a:schemeClr val="dk1"/>
              </a:buClr>
              <a:buSzPts val="1100"/>
              <a:buFont typeface="Arial"/>
              <a:buNone/>
            </a:pPr>
            <a:r>
              <a:rPr b="1" lang="en-US" sz="4000">
                <a:solidFill>
                  <a:schemeClr val="lt1"/>
                </a:solidFill>
                <a:latin typeface="Calibri"/>
                <a:ea typeface="Calibri"/>
                <a:cs typeface="Calibri"/>
                <a:sym typeface="Calibri"/>
              </a:rPr>
              <a:t>Future improvements</a:t>
            </a:r>
            <a:endParaRPr b="1" sz="4300">
              <a:solidFill>
                <a:schemeClr val="lt1"/>
              </a:solidFill>
              <a:latin typeface="Calibri"/>
              <a:ea typeface="Calibri"/>
              <a:cs typeface="Calibri"/>
              <a:sym typeface="Calibri"/>
            </a:endParaRPr>
          </a:p>
        </p:txBody>
      </p:sp>
      <p:sp>
        <p:nvSpPr>
          <p:cNvPr id="496" name="Google Shape;496;p15"/>
          <p:cNvSpPr/>
          <p:nvPr/>
        </p:nvSpPr>
        <p:spPr>
          <a:xfrm>
            <a:off x="1460637" y="2631157"/>
            <a:ext cx="89700" cy="897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7" name="Google Shape;497;p15"/>
          <p:cNvSpPr/>
          <p:nvPr/>
        </p:nvSpPr>
        <p:spPr>
          <a:xfrm>
            <a:off x="1697899" y="2631157"/>
            <a:ext cx="89700" cy="8970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8" name="Google Shape;498;p15"/>
          <p:cNvSpPr/>
          <p:nvPr/>
        </p:nvSpPr>
        <p:spPr>
          <a:xfrm>
            <a:off x="1935160" y="2631157"/>
            <a:ext cx="89700" cy="89700"/>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497"/>
                                        </p:tgtEl>
                                        <p:attrNameLst>
                                          <p:attrName>style.visibility</p:attrName>
                                        </p:attrNameLst>
                                      </p:cBhvr>
                                      <p:to>
                                        <p:strVal val="visible"/>
                                      </p:to>
                                    </p:set>
                                    <p:animEffect filter="fade" transition="in">
                                      <p:cBhvr>
                                        <p:cTn dur="600"/>
                                        <p:tgtEl>
                                          <p:spTgt spid="497"/>
                                        </p:tgtEl>
                                      </p:cBhvr>
                                    </p:animEffect>
                                  </p:childTnLst>
                                </p:cTn>
                              </p:par>
                            </p:childTnLst>
                          </p:cTn>
                        </p:par>
                        <p:par>
                          <p:cTn fill="hold">
                            <p:stCondLst>
                              <p:cond delay="1100"/>
                            </p:stCondLst>
                            <p:childTnLst>
                              <p:par>
                                <p:cTn fill="hold" nodeType="afterEffect" presetClass="entr" presetID="10" presetSubtype="0">
                                  <p:stCondLst>
                                    <p:cond delay="250"/>
                                  </p:stCondLst>
                                  <p:childTnLst>
                                    <p:set>
                                      <p:cBhvr>
                                        <p:cTn dur="1" fill="hold">
                                          <p:stCondLst>
                                            <p:cond delay="0"/>
                                          </p:stCondLst>
                                        </p:cTn>
                                        <p:tgtEl>
                                          <p:spTgt spid="498"/>
                                        </p:tgtEl>
                                        <p:attrNameLst>
                                          <p:attrName>style.visibility</p:attrName>
                                        </p:attrNameLst>
                                      </p:cBhvr>
                                      <p:to>
                                        <p:strVal val="visible"/>
                                      </p:to>
                                    </p:set>
                                    <p:animEffect filter="fade" transition="in">
                                      <p:cBhvr>
                                        <p:cTn dur="700"/>
                                        <p:tgtEl>
                                          <p:spTgt spid="498"/>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500"/>
                                        <p:tgtEl>
                                          <p:spTgt spid="495"/>
                                        </p:tgtEl>
                                      </p:cBhvr>
                                    </p:animEffect>
                                  </p:childTnLst>
                                </p:cTn>
                              </p:par>
                              <p:par>
                                <p:cTn fill="hold" nodeType="withEffect" presetClass="entr" presetID="10" presetSubtype="0">
                                  <p:stCondLst>
                                    <p:cond delay="25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childTnLst>
                          </p:cTn>
                        </p:par>
                        <p:par>
                          <p:cTn fill="hold">
                            <p:stCondLst>
                              <p:cond delay="2300"/>
                            </p:stCondLst>
                            <p:childTnLst>
                              <p:par>
                                <p:cTn fill="hold" nodeType="afterEffect" presetClass="entr" presetID="10" presetSubtype="0">
                                  <p:stCondLst>
                                    <p:cond delay="50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childTnLst>
                          </p:cTn>
                        </p:par>
                        <p:par>
                          <p:cTn fill="hold">
                            <p:stCondLst>
                              <p:cond delay="2800"/>
                            </p:stCondLst>
                            <p:childTnLst>
                              <p:par>
                                <p:cTn fill="hold" nodeType="afterEffect" presetClass="entr" presetID="10" presetSubtype="0">
                                  <p:stCondLst>
                                    <p:cond delay="750"/>
                                  </p:stCondLst>
                                  <p:childTnLst>
                                    <p:set>
                                      <p:cBhvr>
                                        <p:cTn dur="1" fill="hold">
                                          <p:stCondLst>
                                            <p:cond delay="0"/>
                                          </p:stCondLst>
                                        </p:cTn>
                                        <p:tgtEl>
                                          <p:spTgt spid="485"/>
                                        </p:tgtEl>
                                        <p:attrNameLst>
                                          <p:attrName>style.visibility</p:attrName>
                                        </p:attrNameLst>
                                      </p:cBhvr>
                                      <p:to>
                                        <p:strVal val="visible"/>
                                      </p:to>
                                    </p:set>
                                    <p:animEffect filter="fade" transition="in">
                                      <p:cBhvr>
                                        <p:cTn dur="500"/>
                                        <p:tgtEl>
                                          <p:spTgt spid="485"/>
                                        </p:tgtEl>
                                      </p:cBhvr>
                                    </p:animEffect>
                                  </p:childTnLst>
                                </p:cTn>
                              </p:par>
                            </p:childTnLst>
                          </p:cTn>
                        </p:par>
                        <p:par>
                          <p:cTn fill="hold">
                            <p:stCondLst>
                              <p:cond delay="3300"/>
                            </p:stCondLst>
                            <p:childTnLst>
                              <p:par>
                                <p:cTn fill="hold" nodeType="afterEffect" presetClass="entr" presetID="10" presetSubtype="0">
                                  <p:stCondLst>
                                    <p:cond delay="50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childTnLst>
                          </p:cTn>
                        </p:par>
                        <p:par>
                          <p:cTn fill="hold">
                            <p:stCondLst>
                              <p:cond delay="3800"/>
                            </p:stCondLst>
                            <p:childTnLst>
                              <p:par>
                                <p:cTn fill="hold" nodeType="afterEffect" presetClass="entr" presetID="10" presetSubtype="0">
                                  <p:stCondLst>
                                    <p:cond delay="75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childTnLst>
                          </p:cTn>
                        </p:par>
                        <p:par>
                          <p:cTn fill="hold">
                            <p:stCondLst>
                              <p:cond delay="4300"/>
                            </p:stCondLst>
                            <p:childTnLst>
                              <p:par>
                                <p:cTn fill="hold" nodeType="afterEffect" presetClass="entr" presetID="10" presetSubtype="0">
                                  <p:stCondLst>
                                    <p:cond delay="100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childTnLst>
                          </p:cTn>
                        </p:par>
                        <p:par>
                          <p:cTn fill="hold">
                            <p:stCondLst>
                              <p:cond delay="4800"/>
                            </p:stCondLst>
                            <p:childTnLst>
                              <p:par>
                                <p:cTn fill="hold" nodeType="afterEffect" presetClass="entr" presetID="10" presetSubtype="0">
                                  <p:stCondLst>
                                    <p:cond delay="125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childTnLst>
                          </p:cTn>
                        </p:par>
                        <p:par>
                          <p:cTn fill="hold">
                            <p:stCondLst>
                              <p:cond delay="5300"/>
                            </p:stCondLst>
                            <p:childTnLst>
                              <p:par>
                                <p:cTn fill="hold" nodeType="afterEffect" presetClass="entr" presetID="10" presetSubtype="0">
                                  <p:stCondLst>
                                    <p:cond delay="150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childTnLst>
                          </p:cTn>
                        </p:par>
                        <p:par>
                          <p:cTn fill="hold">
                            <p:stCondLst>
                              <p:cond delay="5800"/>
                            </p:stCondLst>
                            <p:childTnLst>
                              <p:par>
                                <p:cTn fill="hold" nodeType="afterEffect" presetClass="entr" presetID="10" presetSubtype="0">
                                  <p:stCondLst>
                                    <p:cond delay="1500"/>
                                  </p:stCondLst>
                                  <p:childTnLst>
                                    <p:set>
                                      <p:cBhvr>
                                        <p:cTn dur="1" fill="hold">
                                          <p:stCondLst>
                                            <p:cond delay="0"/>
                                          </p:stCondLst>
                                        </p:cTn>
                                        <p:tgtEl>
                                          <p:spTgt spid="492"/>
                                        </p:tgtEl>
                                        <p:attrNameLst>
                                          <p:attrName>style.visibility</p:attrName>
                                        </p:attrNameLst>
                                      </p:cBhvr>
                                      <p:to>
                                        <p:strVal val="visible"/>
                                      </p:to>
                                    </p:set>
                                    <p:animEffect filter="fade" transition="in">
                                      <p:cBhvr>
                                        <p:cTn dur="5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grpSp>
        <p:nvGrpSpPr>
          <p:cNvPr id="503" name="Google Shape;503;p16"/>
          <p:cNvGrpSpPr/>
          <p:nvPr/>
        </p:nvGrpSpPr>
        <p:grpSpPr>
          <a:xfrm>
            <a:off x="7673658" y="3452736"/>
            <a:ext cx="2680792" cy="1261859"/>
            <a:chOff x="7673658" y="3452736"/>
            <a:chExt cx="2680792" cy="1261859"/>
          </a:xfrm>
        </p:grpSpPr>
        <p:cxnSp>
          <p:nvCxnSpPr>
            <p:cNvPr id="504" name="Google Shape;504;p16"/>
            <p:cNvCxnSpPr/>
            <p:nvPr/>
          </p:nvCxnSpPr>
          <p:spPr>
            <a:xfrm rot="10800000">
              <a:off x="10347017" y="3709987"/>
              <a:ext cx="0" cy="1004608"/>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505" name="Google Shape;505;p16"/>
            <p:cNvCxnSpPr/>
            <p:nvPr/>
          </p:nvCxnSpPr>
          <p:spPr>
            <a:xfrm>
              <a:off x="7673658" y="3452736"/>
              <a:ext cx="2165544" cy="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506" name="Google Shape;506;p16"/>
            <p:cNvCxnSpPr/>
            <p:nvPr/>
          </p:nvCxnSpPr>
          <p:spPr>
            <a:xfrm rot="10800000">
              <a:off x="9839202" y="3452736"/>
              <a:ext cx="515248" cy="267560"/>
            </a:xfrm>
            <a:prstGeom prst="straightConnector1">
              <a:avLst/>
            </a:prstGeom>
            <a:noFill/>
            <a:ln cap="flat" cmpd="sng" w="15875">
              <a:solidFill>
                <a:srgbClr val="D0CECE">
                  <a:alpha val="20000"/>
                </a:srgbClr>
              </a:solidFill>
              <a:prstDash val="solid"/>
              <a:miter lim="800000"/>
              <a:headEnd len="sm" w="sm" type="none"/>
              <a:tailEnd len="sm" w="sm" type="none"/>
            </a:ln>
          </p:spPr>
        </p:cxnSp>
      </p:grpSp>
      <p:grpSp>
        <p:nvGrpSpPr>
          <p:cNvPr id="507" name="Google Shape;507;p16"/>
          <p:cNvGrpSpPr/>
          <p:nvPr/>
        </p:nvGrpSpPr>
        <p:grpSpPr>
          <a:xfrm>
            <a:off x="1935160" y="3429000"/>
            <a:ext cx="2484440" cy="158255"/>
            <a:chOff x="1935160" y="3429000"/>
            <a:chExt cx="2484440" cy="158255"/>
          </a:xfrm>
        </p:grpSpPr>
        <p:cxnSp>
          <p:nvCxnSpPr>
            <p:cNvPr id="508" name="Google Shape;508;p16"/>
            <p:cNvCxnSpPr/>
            <p:nvPr/>
          </p:nvCxnSpPr>
          <p:spPr>
            <a:xfrm>
              <a:off x="3162892" y="3434854"/>
              <a:ext cx="1256708" cy="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509" name="Google Shape;509;p16"/>
            <p:cNvCxnSpPr/>
            <p:nvPr/>
          </p:nvCxnSpPr>
          <p:spPr>
            <a:xfrm>
              <a:off x="1935160" y="3587254"/>
              <a:ext cx="1103315" cy="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510" name="Google Shape;510;p16"/>
            <p:cNvCxnSpPr/>
            <p:nvPr/>
          </p:nvCxnSpPr>
          <p:spPr>
            <a:xfrm flipH="1" rot="10800000">
              <a:off x="3038475" y="3429000"/>
              <a:ext cx="124417" cy="158255"/>
            </a:xfrm>
            <a:prstGeom prst="straightConnector1">
              <a:avLst/>
            </a:prstGeom>
            <a:noFill/>
            <a:ln cap="flat" cmpd="sng" w="15875">
              <a:solidFill>
                <a:srgbClr val="D0CECE">
                  <a:alpha val="20000"/>
                </a:srgbClr>
              </a:solidFill>
              <a:prstDash val="solid"/>
              <a:miter lim="800000"/>
              <a:headEnd len="sm" w="sm" type="none"/>
              <a:tailEnd len="sm" w="sm" type="none"/>
            </a:ln>
          </p:spPr>
        </p:cxnSp>
      </p:grpSp>
      <p:grpSp>
        <p:nvGrpSpPr>
          <p:cNvPr id="511" name="Google Shape;511;p16"/>
          <p:cNvGrpSpPr/>
          <p:nvPr/>
        </p:nvGrpSpPr>
        <p:grpSpPr>
          <a:xfrm>
            <a:off x="6027420" y="1114425"/>
            <a:ext cx="1205636" cy="834176"/>
            <a:chOff x="6027420" y="1114425"/>
            <a:chExt cx="1205636" cy="834176"/>
          </a:xfrm>
        </p:grpSpPr>
        <p:cxnSp>
          <p:nvCxnSpPr>
            <p:cNvPr id="512" name="Google Shape;512;p16"/>
            <p:cNvCxnSpPr/>
            <p:nvPr/>
          </p:nvCxnSpPr>
          <p:spPr>
            <a:xfrm>
              <a:off x="6822282" y="1119187"/>
              <a:ext cx="410774" cy="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513" name="Google Shape;513;p16"/>
            <p:cNvCxnSpPr/>
            <p:nvPr/>
          </p:nvCxnSpPr>
          <p:spPr>
            <a:xfrm rot="10800000">
              <a:off x="6027420" y="1316745"/>
              <a:ext cx="0" cy="631856"/>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514" name="Google Shape;514;p16"/>
            <p:cNvCxnSpPr/>
            <p:nvPr/>
          </p:nvCxnSpPr>
          <p:spPr>
            <a:xfrm>
              <a:off x="6036498" y="1327008"/>
              <a:ext cx="564327" cy="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515" name="Google Shape;515;p16"/>
            <p:cNvCxnSpPr/>
            <p:nvPr/>
          </p:nvCxnSpPr>
          <p:spPr>
            <a:xfrm flipH="1" rot="10800000">
              <a:off x="6598444" y="1114425"/>
              <a:ext cx="226219" cy="215096"/>
            </a:xfrm>
            <a:prstGeom prst="straightConnector1">
              <a:avLst/>
            </a:prstGeom>
            <a:noFill/>
            <a:ln cap="flat" cmpd="sng" w="15875">
              <a:solidFill>
                <a:srgbClr val="D0CECE">
                  <a:alpha val="20000"/>
                </a:srgbClr>
              </a:solidFill>
              <a:prstDash val="solid"/>
              <a:miter lim="800000"/>
              <a:headEnd len="sm" w="sm" type="none"/>
              <a:tailEnd len="sm" w="sm" type="none"/>
            </a:ln>
          </p:spPr>
        </p:cxnSp>
      </p:grpSp>
      <p:grpSp>
        <p:nvGrpSpPr>
          <p:cNvPr id="516" name="Google Shape;516;p16"/>
          <p:cNvGrpSpPr/>
          <p:nvPr/>
        </p:nvGrpSpPr>
        <p:grpSpPr>
          <a:xfrm>
            <a:off x="4376420" y="1778000"/>
            <a:ext cx="3302000" cy="3302000"/>
            <a:chOff x="4376420" y="1778000"/>
            <a:chExt cx="3302000" cy="3302000"/>
          </a:xfrm>
        </p:grpSpPr>
        <p:grpSp>
          <p:nvGrpSpPr>
            <p:cNvPr id="517" name="Google Shape;517;p16"/>
            <p:cNvGrpSpPr/>
            <p:nvPr/>
          </p:nvGrpSpPr>
          <p:grpSpPr>
            <a:xfrm>
              <a:off x="4376420" y="1778000"/>
              <a:ext cx="3302000" cy="3302000"/>
              <a:chOff x="3787365" y="1120365"/>
              <a:chExt cx="4617270" cy="4617270"/>
            </a:xfrm>
          </p:grpSpPr>
          <p:sp>
            <p:nvSpPr>
              <p:cNvPr id="518" name="Google Shape;518;p16"/>
              <p:cNvSpPr/>
              <p:nvPr/>
            </p:nvSpPr>
            <p:spPr>
              <a:xfrm>
                <a:off x="3787365" y="1120365"/>
                <a:ext cx="4617270" cy="4617270"/>
              </a:xfrm>
              <a:prstGeom prst="ellipse">
                <a:avLst/>
              </a:prstGeom>
              <a:solidFill>
                <a:srgbClr val="262A2F"/>
              </a:solidFill>
              <a:ln>
                <a:noFill/>
              </a:ln>
              <a:effectLst>
                <a:outerShdw blurRad="698500" sx="96000" rotWithShape="0" algn="br" dir="2700000" dist="6096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9" name="Google Shape;519;p16"/>
              <p:cNvSpPr/>
              <p:nvPr/>
            </p:nvSpPr>
            <p:spPr>
              <a:xfrm>
                <a:off x="3787365" y="1120365"/>
                <a:ext cx="4617270" cy="4617270"/>
              </a:xfrm>
              <a:prstGeom prst="ellipse">
                <a:avLst/>
              </a:prstGeom>
              <a:solidFill>
                <a:srgbClr val="262A2F"/>
              </a:solidFill>
              <a:ln>
                <a:noFill/>
              </a:ln>
              <a:effectLst>
                <a:outerShdw blurRad="533400" sx="98000" rotWithShape="0" algn="br" dir="13500000" dist="5334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20" name="Google Shape;520;p16"/>
            <p:cNvSpPr/>
            <p:nvPr/>
          </p:nvSpPr>
          <p:spPr>
            <a:xfrm>
              <a:off x="4524646" y="1926226"/>
              <a:ext cx="3005550" cy="3005547"/>
            </a:xfrm>
            <a:prstGeom prst="ellipse">
              <a:avLst/>
            </a:prstGeom>
            <a:gradFill>
              <a:gsLst>
                <a:gs pos="0">
                  <a:schemeClr val="accent1"/>
                </a:gs>
                <a:gs pos="17000">
                  <a:schemeClr val="accent1"/>
                </a:gs>
                <a:gs pos="84000">
                  <a:schemeClr val="accent2"/>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21" name="Google Shape;521;p16"/>
            <p:cNvGrpSpPr/>
            <p:nvPr/>
          </p:nvGrpSpPr>
          <p:grpSpPr>
            <a:xfrm>
              <a:off x="4845597" y="2247179"/>
              <a:ext cx="2363646" cy="2363642"/>
              <a:chOff x="3423059" y="3928818"/>
              <a:chExt cx="1885951" cy="1885950"/>
            </a:xfrm>
          </p:grpSpPr>
          <p:sp>
            <p:nvSpPr>
              <p:cNvPr id="522" name="Google Shape;522;p16"/>
              <p:cNvSpPr/>
              <p:nvPr/>
            </p:nvSpPr>
            <p:spPr>
              <a:xfrm>
                <a:off x="3423060" y="3928818"/>
                <a:ext cx="1885950" cy="1885950"/>
              </a:xfrm>
              <a:prstGeom prst="ellipse">
                <a:avLst/>
              </a:prstGeom>
              <a:solidFill>
                <a:srgbClr val="262A2F"/>
              </a:solidFill>
              <a:ln>
                <a:noFill/>
              </a:ln>
              <a:effectLst>
                <a:outerShdw blurRad="254000" sx="98000" rotWithShape="0" algn="br" dir="2700000" dist="228600" sy="98000">
                  <a:srgbClr val="0C0C0C">
                    <a:alpha val="588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3" name="Google Shape;523;p16"/>
              <p:cNvSpPr/>
              <p:nvPr/>
            </p:nvSpPr>
            <p:spPr>
              <a:xfrm>
                <a:off x="3423059" y="3928818"/>
                <a:ext cx="1885950" cy="1885950"/>
              </a:xfrm>
              <a:prstGeom prst="ellipse">
                <a:avLst/>
              </a:prstGeom>
              <a:solidFill>
                <a:srgbClr val="262A2F"/>
              </a:solidFill>
              <a:ln>
                <a:noFill/>
              </a:ln>
              <a:effectLst>
                <a:outerShdw blurRad="254000" sx="92000" rotWithShape="0" algn="br" dir="13500000" dist="228600" sy="92000">
                  <a:schemeClr val="lt1">
                    <a:alpha val="6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grpSp>
        <p:nvGrpSpPr>
          <p:cNvPr id="524" name="Google Shape;524;p16"/>
          <p:cNvGrpSpPr/>
          <p:nvPr/>
        </p:nvGrpSpPr>
        <p:grpSpPr>
          <a:xfrm>
            <a:off x="1456634" y="3141663"/>
            <a:ext cx="960991" cy="960987"/>
            <a:chOff x="1456634" y="3141663"/>
            <a:chExt cx="960991" cy="960987"/>
          </a:xfrm>
        </p:grpSpPr>
        <p:grpSp>
          <p:nvGrpSpPr>
            <p:cNvPr id="525" name="Google Shape;525;p16"/>
            <p:cNvGrpSpPr/>
            <p:nvPr/>
          </p:nvGrpSpPr>
          <p:grpSpPr>
            <a:xfrm>
              <a:off x="1456634" y="3141663"/>
              <a:ext cx="960991" cy="960987"/>
              <a:chOff x="3095624" y="3067051"/>
              <a:chExt cx="723902" cy="723900"/>
            </a:xfrm>
          </p:grpSpPr>
          <p:sp>
            <p:nvSpPr>
              <p:cNvPr id="526" name="Google Shape;526;p16"/>
              <p:cNvSpPr/>
              <p:nvPr/>
            </p:nvSpPr>
            <p:spPr>
              <a:xfrm>
                <a:off x="3095624" y="3067051"/>
                <a:ext cx="723902" cy="723900"/>
              </a:xfrm>
              <a:prstGeom prst="ellipse">
                <a:avLst/>
              </a:prstGeom>
              <a:solidFill>
                <a:srgbClr val="262A2F"/>
              </a:solidFill>
              <a:ln>
                <a:noFill/>
              </a:ln>
              <a:effectLst>
                <a:outerShdw blurRad="406400" sx="96000" rotWithShape="0" algn="br" dir="2700000" dist="2286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7" name="Google Shape;527;p16"/>
              <p:cNvSpPr/>
              <p:nvPr/>
            </p:nvSpPr>
            <p:spPr>
              <a:xfrm>
                <a:off x="3095624" y="3067051"/>
                <a:ext cx="723902" cy="723900"/>
              </a:xfrm>
              <a:prstGeom prst="ellipse">
                <a:avLst/>
              </a:prstGeom>
              <a:solidFill>
                <a:srgbClr val="262A2F"/>
              </a:solidFill>
              <a:ln>
                <a:noFill/>
              </a:ln>
              <a:effectLst>
                <a:outerShdw blurRad="254000" sx="98000" rotWithShape="0" algn="br" dir="13500000" dist="1905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28" name="Google Shape;528;p16"/>
            <p:cNvSpPr/>
            <p:nvPr/>
          </p:nvSpPr>
          <p:spPr>
            <a:xfrm>
              <a:off x="1516774" y="3200738"/>
              <a:ext cx="840711" cy="842838"/>
            </a:xfrm>
            <a:prstGeom prst="ellipse">
              <a:avLst/>
            </a:prstGeom>
            <a:gradFill>
              <a:gsLst>
                <a:gs pos="0">
                  <a:schemeClr val="accent5"/>
                </a:gs>
                <a:gs pos="16000">
                  <a:schemeClr val="accent5"/>
                </a:gs>
                <a:gs pos="84000">
                  <a:schemeClr val="accent6"/>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29" name="Google Shape;529;p16"/>
          <p:cNvGrpSpPr/>
          <p:nvPr/>
        </p:nvGrpSpPr>
        <p:grpSpPr>
          <a:xfrm>
            <a:off x="7064462" y="595072"/>
            <a:ext cx="960991" cy="960987"/>
            <a:chOff x="7064462" y="595072"/>
            <a:chExt cx="960991" cy="960987"/>
          </a:xfrm>
        </p:grpSpPr>
        <p:grpSp>
          <p:nvGrpSpPr>
            <p:cNvPr id="530" name="Google Shape;530;p16"/>
            <p:cNvGrpSpPr/>
            <p:nvPr/>
          </p:nvGrpSpPr>
          <p:grpSpPr>
            <a:xfrm>
              <a:off x="7064462" y="595072"/>
              <a:ext cx="960991" cy="960987"/>
              <a:chOff x="3095624" y="3067051"/>
              <a:chExt cx="723902" cy="723900"/>
            </a:xfrm>
          </p:grpSpPr>
          <p:sp>
            <p:nvSpPr>
              <p:cNvPr id="531" name="Google Shape;531;p16"/>
              <p:cNvSpPr/>
              <p:nvPr/>
            </p:nvSpPr>
            <p:spPr>
              <a:xfrm>
                <a:off x="3095624" y="3067051"/>
                <a:ext cx="723902" cy="723900"/>
              </a:xfrm>
              <a:prstGeom prst="ellipse">
                <a:avLst/>
              </a:prstGeom>
              <a:solidFill>
                <a:srgbClr val="262A2F"/>
              </a:solidFill>
              <a:ln>
                <a:noFill/>
              </a:ln>
              <a:effectLst>
                <a:outerShdw blurRad="406400" sx="96000" rotWithShape="0" algn="br" dir="2700000" dist="2286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2" name="Google Shape;532;p16"/>
              <p:cNvSpPr/>
              <p:nvPr/>
            </p:nvSpPr>
            <p:spPr>
              <a:xfrm>
                <a:off x="3095624" y="3067051"/>
                <a:ext cx="723902" cy="723900"/>
              </a:xfrm>
              <a:prstGeom prst="ellipse">
                <a:avLst/>
              </a:prstGeom>
              <a:solidFill>
                <a:srgbClr val="262A2F"/>
              </a:solidFill>
              <a:ln>
                <a:noFill/>
              </a:ln>
              <a:effectLst>
                <a:outerShdw blurRad="254000" sx="98000" rotWithShape="0" algn="br" dir="13500000" dist="1905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33" name="Google Shape;533;p16"/>
            <p:cNvSpPr/>
            <p:nvPr/>
          </p:nvSpPr>
          <p:spPr>
            <a:xfrm>
              <a:off x="7124602" y="654147"/>
              <a:ext cx="840711" cy="842838"/>
            </a:xfrm>
            <a:prstGeom prst="ellipse">
              <a:avLst/>
            </a:prstGeom>
            <a:gradFill>
              <a:gsLst>
                <a:gs pos="0">
                  <a:schemeClr val="accent3"/>
                </a:gs>
                <a:gs pos="16000">
                  <a:schemeClr val="accent3"/>
                </a:gs>
                <a:gs pos="84000">
                  <a:schemeClr val="accent4"/>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34" name="Google Shape;534;p16"/>
          <p:cNvGrpSpPr/>
          <p:nvPr/>
        </p:nvGrpSpPr>
        <p:grpSpPr>
          <a:xfrm>
            <a:off x="9839202" y="4069797"/>
            <a:ext cx="960991" cy="960987"/>
            <a:chOff x="9839202" y="4069797"/>
            <a:chExt cx="960991" cy="960987"/>
          </a:xfrm>
        </p:grpSpPr>
        <p:grpSp>
          <p:nvGrpSpPr>
            <p:cNvPr id="535" name="Google Shape;535;p16"/>
            <p:cNvGrpSpPr/>
            <p:nvPr/>
          </p:nvGrpSpPr>
          <p:grpSpPr>
            <a:xfrm>
              <a:off x="9839202" y="4069797"/>
              <a:ext cx="960991" cy="960987"/>
              <a:chOff x="3095624" y="3067051"/>
              <a:chExt cx="723902" cy="723900"/>
            </a:xfrm>
          </p:grpSpPr>
          <p:sp>
            <p:nvSpPr>
              <p:cNvPr id="536" name="Google Shape;536;p16"/>
              <p:cNvSpPr/>
              <p:nvPr/>
            </p:nvSpPr>
            <p:spPr>
              <a:xfrm>
                <a:off x="3095624" y="3067051"/>
                <a:ext cx="723902" cy="723900"/>
              </a:xfrm>
              <a:prstGeom prst="ellipse">
                <a:avLst/>
              </a:prstGeom>
              <a:solidFill>
                <a:srgbClr val="262A2F"/>
              </a:solidFill>
              <a:ln>
                <a:noFill/>
              </a:ln>
              <a:effectLst>
                <a:outerShdw blurRad="406400" sx="96000" rotWithShape="0" algn="br" dir="2700000" dist="2286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7" name="Google Shape;537;p16"/>
              <p:cNvSpPr/>
              <p:nvPr/>
            </p:nvSpPr>
            <p:spPr>
              <a:xfrm>
                <a:off x="3095624" y="3067051"/>
                <a:ext cx="723902" cy="723900"/>
              </a:xfrm>
              <a:prstGeom prst="ellipse">
                <a:avLst/>
              </a:prstGeom>
              <a:solidFill>
                <a:srgbClr val="262A2F"/>
              </a:solidFill>
              <a:ln>
                <a:noFill/>
              </a:ln>
              <a:effectLst>
                <a:outerShdw blurRad="254000" sx="98000" rotWithShape="0" algn="br" dir="13500000" dist="1905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38" name="Google Shape;538;p16"/>
            <p:cNvSpPr/>
            <p:nvPr/>
          </p:nvSpPr>
          <p:spPr>
            <a:xfrm>
              <a:off x="9899342" y="4128872"/>
              <a:ext cx="840711" cy="842838"/>
            </a:xfrm>
            <a:prstGeom prst="ellipse">
              <a:avLst/>
            </a:prstGeom>
            <a:gradFill>
              <a:gsLst>
                <a:gs pos="0">
                  <a:schemeClr val="accent1"/>
                </a:gs>
                <a:gs pos="16000">
                  <a:schemeClr val="accent1"/>
                </a:gs>
                <a:gs pos="84000">
                  <a:schemeClr val="accent2"/>
                </a:gs>
                <a:gs pos="100000">
                  <a:schemeClr val="accent2"/>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8800">
                <a:solidFill>
                  <a:schemeClr val="lt1"/>
                </a:solidFill>
                <a:latin typeface="Calibri"/>
                <a:ea typeface="Calibri"/>
                <a:cs typeface="Calibri"/>
                <a:sym typeface="Calibri"/>
              </a:endParaRPr>
            </a:p>
          </p:txBody>
        </p:sp>
      </p:grpSp>
      <p:sp>
        <p:nvSpPr>
          <p:cNvPr id="539" name="Google Shape;539;p16"/>
          <p:cNvSpPr txBox="1"/>
          <p:nvPr/>
        </p:nvSpPr>
        <p:spPr>
          <a:xfrm>
            <a:off x="1391807" y="595072"/>
            <a:ext cx="36396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lt1"/>
                </a:solidFill>
                <a:latin typeface="Calibri"/>
                <a:ea typeface="Calibri"/>
                <a:cs typeface="Calibri"/>
                <a:sym typeface="Calibri"/>
              </a:rPr>
              <a:t>Conclusion</a:t>
            </a:r>
            <a:endParaRPr b="1" sz="4800">
              <a:solidFill>
                <a:schemeClr val="lt1"/>
              </a:solidFill>
              <a:latin typeface="Calibri"/>
              <a:ea typeface="Calibri"/>
              <a:cs typeface="Calibri"/>
              <a:sym typeface="Calibri"/>
            </a:endParaRPr>
          </a:p>
        </p:txBody>
      </p:sp>
      <p:sp>
        <p:nvSpPr>
          <p:cNvPr id="540" name="Google Shape;540;p16"/>
          <p:cNvSpPr/>
          <p:nvPr/>
        </p:nvSpPr>
        <p:spPr>
          <a:xfrm>
            <a:off x="1460637" y="2400345"/>
            <a:ext cx="89555" cy="8955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1" name="Google Shape;541;p16"/>
          <p:cNvSpPr/>
          <p:nvPr/>
        </p:nvSpPr>
        <p:spPr>
          <a:xfrm>
            <a:off x="1697899" y="2400345"/>
            <a:ext cx="89555" cy="89555"/>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2" name="Google Shape;542;p16"/>
          <p:cNvSpPr/>
          <p:nvPr/>
        </p:nvSpPr>
        <p:spPr>
          <a:xfrm>
            <a:off x="1935160" y="2400345"/>
            <a:ext cx="89555" cy="89555"/>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3" name="Google Shape;543;p16"/>
          <p:cNvSpPr/>
          <p:nvPr/>
        </p:nvSpPr>
        <p:spPr>
          <a:xfrm>
            <a:off x="1391807" y="4368101"/>
            <a:ext cx="2229747" cy="42011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lang="en-US" sz="2700">
                <a:solidFill>
                  <a:schemeClr val="accent5"/>
                </a:solidFill>
                <a:latin typeface="Calibri"/>
                <a:ea typeface="Calibri"/>
                <a:cs typeface="Calibri"/>
                <a:sym typeface="Calibri"/>
              </a:rPr>
              <a:t>Video </a:t>
            </a:r>
            <a:r>
              <a:rPr b="1" lang="en-US" sz="2700">
                <a:solidFill>
                  <a:schemeClr val="accent5"/>
                </a:solidFill>
                <a:latin typeface="Calibri"/>
                <a:ea typeface="Calibri"/>
                <a:cs typeface="Calibri"/>
                <a:sym typeface="Calibri"/>
              </a:rPr>
              <a:t>Surveillance</a:t>
            </a:r>
            <a:r>
              <a:rPr b="1" lang="en-US" sz="2700">
                <a:solidFill>
                  <a:schemeClr val="accent5"/>
                </a:solidFill>
                <a:latin typeface="Calibri"/>
                <a:ea typeface="Calibri"/>
                <a:cs typeface="Calibri"/>
                <a:sym typeface="Calibri"/>
              </a:rPr>
              <a:t> System</a:t>
            </a:r>
            <a:endParaRPr b="1" sz="2700">
              <a:solidFill>
                <a:schemeClr val="accent5"/>
              </a:solidFill>
              <a:latin typeface="Calibri"/>
              <a:ea typeface="Calibri"/>
              <a:cs typeface="Calibri"/>
              <a:sym typeface="Calibri"/>
            </a:endParaRPr>
          </a:p>
        </p:txBody>
      </p:sp>
      <p:sp>
        <p:nvSpPr>
          <p:cNvPr id="544" name="Google Shape;544;p16"/>
          <p:cNvSpPr/>
          <p:nvPr/>
        </p:nvSpPr>
        <p:spPr>
          <a:xfrm>
            <a:off x="7826646" y="4548339"/>
            <a:ext cx="2279456" cy="42011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lang="en-US" sz="2900">
                <a:solidFill>
                  <a:schemeClr val="accent2"/>
                </a:solidFill>
                <a:latin typeface="Calibri"/>
                <a:ea typeface="Calibri"/>
                <a:cs typeface="Calibri"/>
                <a:sym typeface="Calibri"/>
              </a:rPr>
              <a:t>Traffic </a:t>
            </a:r>
            <a:r>
              <a:rPr b="1" lang="en-US" sz="2900">
                <a:solidFill>
                  <a:schemeClr val="accent2"/>
                </a:solidFill>
                <a:latin typeface="Calibri"/>
                <a:ea typeface="Calibri"/>
                <a:cs typeface="Calibri"/>
                <a:sym typeface="Calibri"/>
              </a:rPr>
              <a:t>Management</a:t>
            </a:r>
            <a:endParaRPr b="1" sz="2900">
              <a:solidFill>
                <a:schemeClr val="accent2"/>
              </a:solidFill>
              <a:latin typeface="Calibri"/>
              <a:ea typeface="Calibri"/>
              <a:cs typeface="Calibri"/>
              <a:sym typeface="Calibri"/>
            </a:endParaRPr>
          </a:p>
        </p:txBody>
      </p:sp>
      <p:sp>
        <p:nvSpPr>
          <p:cNvPr id="545" name="Google Shape;545;p16"/>
          <p:cNvSpPr/>
          <p:nvPr/>
        </p:nvSpPr>
        <p:spPr>
          <a:xfrm>
            <a:off x="8345525" y="1329153"/>
            <a:ext cx="2184600" cy="13755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lang="en-US" sz="3200">
                <a:solidFill>
                  <a:schemeClr val="accent4"/>
                </a:solidFill>
                <a:latin typeface="Calibri"/>
                <a:ea typeface="Calibri"/>
                <a:cs typeface="Calibri"/>
                <a:sym typeface="Calibri"/>
              </a:rPr>
              <a:t>Event</a:t>
            </a:r>
            <a:r>
              <a:rPr b="1" lang="en-US" sz="3200">
                <a:solidFill>
                  <a:schemeClr val="accent4"/>
                </a:solidFill>
                <a:latin typeface="Calibri"/>
                <a:ea typeface="Calibri"/>
                <a:cs typeface="Calibri"/>
                <a:sym typeface="Calibri"/>
              </a:rPr>
              <a:t> Detection</a:t>
            </a:r>
            <a:endParaRPr b="1" sz="3200">
              <a:solidFill>
                <a:schemeClr val="accent4"/>
              </a:solidFill>
              <a:latin typeface="Calibri"/>
              <a:ea typeface="Calibri"/>
              <a:cs typeface="Calibri"/>
              <a:sym typeface="Calibri"/>
            </a:endParaRPr>
          </a:p>
        </p:txBody>
      </p:sp>
      <p:grpSp>
        <p:nvGrpSpPr>
          <p:cNvPr id="546" name="Google Shape;546;p16"/>
          <p:cNvGrpSpPr/>
          <p:nvPr/>
        </p:nvGrpSpPr>
        <p:grpSpPr>
          <a:xfrm>
            <a:off x="4863754" y="2945611"/>
            <a:ext cx="2345488" cy="966778"/>
            <a:chOff x="4863754" y="3001741"/>
            <a:chExt cx="2345488" cy="966778"/>
          </a:xfrm>
        </p:grpSpPr>
        <p:sp>
          <p:nvSpPr>
            <p:cNvPr id="547" name="Google Shape;547;p16"/>
            <p:cNvSpPr txBox="1"/>
            <p:nvPr/>
          </p:nvSpPr>
          <p:spPr>
            <a:xfrm>
              <a:off x="5092834" y="3001741"/>
              <a:ext cx="18873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Calibri"/>
                  <a:ea typeface="Calibri"/>
                  <a:cs typeface="Calibri"/>
                  <a:sym typeface="Calibri"/>
                </a:rPr>
                <a:t>Used</a:t>
              </a:r>
              <a:endParaRPr sz="3600">
                <a:solidFill>
                  <a:schemeClr val="lt1"/>
                </a:solidFill>
                <a:latin typeface="Calibri"/>
                <a:ea typeface="Calibri"/>
                <a:cs typeface="Calibri"/>
                <a:sym typeface="Calibri"/>
              </a:endParaRPr>
            </a:p>
          </p:txBody>
        </p:sp>
        <p:sp>
          <p:nvSpPr>
            <p:cNvPr id="548" name="Google Shape;548;p16"/>
            <p:cNvSpPr txBox="1"/>
            <p:nvPr/>
          </p:nvSpPr>
          <p:spPr>
            <a:xfrm>
              <a:off x="4863754" y="3506854"/>
              <a:ext cx="234548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as</a:t>
              </a:r>
              <a:endParaRPr sz="24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541"/>
                                        </p:tgtEl>
                                        <p:attrNameLst>
                                          <p:attrName>style.visibility</p:attrName>
                                        </p:attrNameLst>
                                      </p:cBhvr>
                                      <p:to>
                                        <p:strVal val="visible"/>
                                      </p:to>
                                    </p:set>
                                    <p:animEffect filter="fade" transition="in">
                                      <p:cBhvr>
                                        <p:cTn dur="600"/>
                                        <p:tgtEl>
                                          <p:spTgt spid="541"/>
                                        </p:tgtEl>
                                      </p:cBhvr>
                                    </p:animEffect>
                                  </p:childTnLst>
                                </p:cTn>
                              </p:par>
                            </p:childTnLst>
                          </p:cTn>
                        </p:par>
                        <p:par>
                          <p:cTn fill="hold">
                            <p:stCondLst>
                              <p:cond delay="1100"/>
                            </p:stCondLst>
                            <p:childTnLst>
                              <p:par>
                                <p:cTn fill="hold" nodeType="afterEffect" presetClass="entr" presetID="10" presetSubtype="0">
                                  <p:stCondLst>
                                    <p:cond delay="250"/>
                                  </p:stCondLst>
                                  <p:childTnLst>
                                    <p:set>
                                      <p:cBhvr>
                                        <p:cTn dur="1" fill="hold">
                                          <p:stCondLst>
                                            <p:cond delay="0"/>
                                          </p:stCondLst>
                                        </p:cTn>
                                        <p:tgtEl>
                                          <p:spTgt spid="542"/>
                                        </p:tgtEl>
                                        <p:attrNameLst>
                                          <p:attrName>style.visibility</p:attrName>
                                        </p:attrNameLst>
                                      </p:cBhvr>
                                      <p:to>
                                        <p:strVal val="visible"/>
                                      </p:to>
                                    </p:set>
                                    <p:animEffect filter="fade" transition="in">
                                      <p:cBhvr>
                                        <p:cTn dur="700"/>
                                        <p:tgtEl>
                                          <p:spTgt spid="542"/>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500"/>
                                        <p:tgtEl>
                                          <p:spTgt spid="539"/>
                                        </p:tgtEl>
                                      </p:cBhvr>
                                    </p:animEffect>
                                  </p:childTnLst>
                                </p:cTn>
                              </p:par>
                              <p:par>
                                <p:cTn fill="hold" nodeType="withEffect" presetClass="entr" presetID="10" presetSubtype="0">
                                  <p:stCondLst>
                                    <p:cond delay="250"/>
                                  </p:stCondLst>
                                  <p:childTnLst>
                                    <p:set>
                                      <p:cBhvr>
                                        <p:cTn dur="1" fill="hold">
                                          <p:stCondLst>
                                            <p:cond delay="0"/>
                                          </p:stCondLst>
                                        </p:cTn>
                                        <p:tgtEl>
                                          <p:spTgt spid="516"/>
                                        </p:tgtEl>
                                        <p:attrNameLst>
                                          <p:attrName>style.visibility</p:attrName>
                                        </p:attrNameLst>
                                      </p:cBhvr>
                                      <p:to>
                                        <p:strVal val="visible"/>
                                      </p:to>
                                    </p:set>
                                    <p:animEffect filter="fade" transition="in">
                                      <p:cBhvr>
                                        <p:cTn dur="500"/>
                                        <p:tgtEl>
                                          <p:spTgt spid="516"/>
                                        </p:tgtEl>
                                      </p:cBhvr>
                                    </p:animEffect>
                                  </p:childTnLst>
                                </p:cTn>
                              </p:par>
                            </p:childTnLst>
                          </p:cTn>
                        </p:par>
                        <p:par>
                          <p:cTn fill="hold">
                            <p:stCondLst>
                              <p:cond delay="2300"/>
                            </p:stCondLst>
                            <p:childTnLst>
                              <p:par>
                                <p:cTn fill="hold" nodeType="afterEffect" presetClass="entr" presetID="10" presetSubtype="0">
                                  <p:stCondLst>
                                    <p:cond delay="500"/>
                                  </p:stCondLst>
                                  <p:childTnLst>
                                    <p:set>
                                      <p:cBhvr>
                                        <p:cTn dur="1" fill="hold">
                                          <p:stCondLst>
                                            <p:cond delay="0"/>
                                          </p:stCondLst>
                                        </p:cTn>
                                        <p:tgtEl>
                                          <p:spTgt spid="546"/>
                                        </p:tgtEl>
                                        <p:attrNameLst>
                                          <p:attrName>style.visibility</p:attrName>
                                        </p:attrNameLst>
                                      </p:cBhvr>
                                      <p:to>
                                        <p:strVal val="visible"/>
                                      </p:to>
                                    </p:set>
                                    <p:animEffect filter="fade" transition="in">
                                      <p:cBhvr>
                                        <p:cTn dur="500"/>
                                        <p:tgtEl>
                                          <p:spTgt spid="546"/>
                                        </p:tgtEl>
                                      </p:cBhvr>
                                    </p:animEffect>
                                  </p:childTnLst>
                                </p:cTn>
                              </p:par>
                            </p:childTnLst>
                          </p:cTn>
                        </p:par>
                        <p:par>
                          <p:cTn fill="hold">
                            <p:stCondLst>
                              <p:cond delay="2800"/>
                            </p:stCondLst>
                            <p:childTnLst>
                              <p:par>
                                <p:cTn fill="hold" nodeType="afterEffect" presetClass="entr" presetID="10" presetSubtype="0">
                                  <p:stCondLst>
                                    <p:cond delay="500"/>
                                  </p:stCondLst>
                                  <p:childTnLst>
                                    <p:set>
                                      <p:cBhvr>
                                        <p:cTn dur="1" fill="hold">
                                          <p:stCondLst>
                                            <p:cond delay="0"/>
                                          </p:stCondLst>
                                        </p:cTn>
                                        <p:tgtEl>
                                          <p:spTgt spid="524"/>
                                        </p:tgtEl>
                                        <p:attrNameLst>
                                          <p:attrName>style.visibility</p:attrName>
                                        </p:attrNameLst>
                                      </p:cBhvr>
                                      <p:to>
                                        <p:strVal val="visible"/>
                                      </p:to>
                                    </p:set>
                                    <p:animEffect filter="fade" transition="in">
                                      <p:cBhvr>
                                        <p:cTn dur="500"/>
                                        <p:tgtEl>
                                          <p:spTgt spid="524"/>
                                        </p:tgtEl>
                                      </p:cBhvr>
                                    </p:animEffect>
                                  </p:childTnLst>
                                </p:cTn>
                              </p:par>
                            </p:childTnLst>
                          </p:cTn>
                        </p:par>
                        <p:par>
                          <p:cTn fill="hold">
                            <p:stCondLst>
                              <p:cond delay="3300"/>
                            </p:stCondLst>
                            <p:childTnLst>
                              <p:par>
                                <p:cTn fill="hold" nodeType="afterEffect" presetClass="entr" presetID="10" presetSubtype="0">
                                  <p:stCondLst>
                                    <p:cond delay="750"/>
                                  </p:stCondLst>
                                  <p:childTnLst>
                                    <p:set>
                                      <p:cBhvr>
                                        <p:cTn dur="1" fill="hold">
                                          <p:stCondLst>
                                            <p:cond delay="0"/>
                                          </p:stCondLst>
                                        </p:cTn>
                                        <p:tgtEl>
                                          <p:spTgt spid="529"/>
                                        </p:tgtEl>
                                        <p:attrNameLst>
                                          <p:attrName>style.visibility</p:attrName>
                                        </p:attrNameLst>
                                      </p:cBhvr>
                                      <p:to>
                                        <p:strVal val="visible"/>
                                      </p:to>
                                    </p:set>
                                    <p:animEffect filter="fade" transition="in">
                                      <p:cBhvr>
                                        <p:cTn dur="500"/>
                                        <p:tgtEl>
                                          <p:spTgt spid="529"/>
                                        </p:tgtEl>
                                      </p:cBhvr>
                                    </p:animEffect>
                                  </p:childTnLst>
                                </p:cTn>
                              </p:par>
                            </p:childTnLst>
                          </p:cTn>
                        </p:par>
                        <p:par>
                          <p:cTn fill="hold">
                            <p:stCondLst>
                              <p:cond delay="3800"/>
                            </p:stCondLst>
                            <p:childTnLst>
                              <p:par>
                                <p:cTn fill="hold" nodeType="afterEffect" presetClass="entr" presetID="10" presetSubtype="0">
                                  <p:stCondLst>
                                    <p:cond delay="1000"/>
                                  </p:stCondLst>
                                  <p:childTnLst>
                                    <p:set>
                                      <p:cBhvr>
                                        <p:cTn dur="1" fill="hold">
                                          <p:stCondLst>
                                            <p:cond delay="0"/>
                                          </p:stCondLst>
                                        </p:cTn>
                                        <p:tgtEl>
                                          <p:spTgt spid="534"/>
                                        </p:tgtEl>
                                        <p:attrNameLst>
                                          <p:attrName>style.visibility</p:attrName>
                                        </p:attrNameLst>
                                      </p:cBhvr>
                                      <p:to>
                                        <p:strVal val="visible"/>
                                      </p:to>
                                    </p:set>
                                    <p:animEffect filter="fade" transition="in">
                                      <p:cBhvr>
                                        <p:cTn dur="500"/>
                                        <p:tgtEl>
                                          <p:spTgt spid="534"/>
                                        </p:tgtEl>
                                      </p:cBhvr>
                                    </p:animEffect>
                                  </p:childTnLst>
                                </p:cTn>
                              </p:par>
                            </p:childTnLst>
                          </p:cTn>
                        </p:par>
                        <p:par>
                          <p:cTn fill="hold">
                            <p:stCondLst>
                              <p:cond delay="4300"/>
                            </p:stCondLst>
                            <p:childTnLst>
                              <p:par>
                                <p:cTn fill="hold" nodeType="afterEffect" presetClass="entr" presetID="10" presetSubtype="0">
                                  <p:stCondLst>
                                    <p:cond delay="1000"/>
                                  </p:stCondLst>
                                  <p:childTnLst>
                                    <p:set>
                                      <p:cBhvr>
                                        <p:cTn dur="1" fill="hold">
                                          <p:stCondLst>
                                            <p:cond delay="0"/>
                                          </p:stCondLst>
                                        </p:cTn>
                                        <p:tgtEl>
                                          <p:spTgt spid="543"/>
                                        </p:tgtEl>
                                        <p:attrNameLst>
                                          <p:attrName>style.visibility</p:attrName>
                                        </p:attrNameLst>
                                      </p:cBhvr>
                                      <p:to>
                                        <p:strVal val="visible"/>
                                      </p:to>
                                    </p:set>
                                    <p:animEffect filter="fade" transition="in">
                                      <p:cBhvr>
                                        <p:cTn dur="500"/>
                                        <p:tgtEl>
                                          <p:spTgt spid="543"/>
                                        </p:tgtEl>
                                      </p:cBhvr>
                                    </p:animEffect>
                                  </p:childTnLst>
                                </p:cTn>
                              </p:par>
                            </p:childTnLst>
                          </p:cTn>
                        </p:par>
                        <p:par>
                          <p:cTn fill="hold">
                            <p:stCondLst>
                              <p:cond delay="4800"/>
                            </p:stCondLst>
                            <p:childTnLst>
                              <p:par>
                                <p:cTn fill="hold" nodeType="afterEffect" presetClass="entr" presetID="10" presetSubtype="0">
                                  <p:stCondLst>
                                    <p:cond delay="1250"/>
                                  </p:stCondLst>
                                  <p:childTnLst>
                                    <p:set>
                                      <p:cBhvr>
                                        <p:cTn dur="1" fill="hold">
                                          <p:stCondLst>
                                            <p:cond delay="0"/>
                                          </p:stCondLst>
                                        </p:cTn>
                                        <p:tgtEl>
                                          <p:spTgt spid="545"/>
                                        </p:tgtEl>
                                        <p:attrNameLst>
                                          <p:attrName>style.visibility</p:attrName>
                                        </p:attrNameLst>
                                      </p:cBhvr>
                                      <p:to>
                                        <p:strVal val="visible"/>
                                      </p:to>
                                    </p:set>
                                    <p:animEffect filter="fade" transition="in">
                                      <p:cBhvr>
                                        <p:cTn dur="500"/>
                                        <p:tgtEl>
                                          <p:spTgt spid="545"/>
                                        </p:tgtEl>
                                      </p:cBhvr>
                                    </p:animEffect>
                                  </p:childTnLst>
                                </p:cTn>
                              </p:par>
                            </p:childTnLst>
                          </p:cTn>
                        </p:par>
                        <p:par>
                          <p:cTn fill="hold">
                            <p:stCondLst>
                              <p:cond delay="5300"/>
                            </p:stCondLst>
                            <p:childTnLst>
                              <p:par>
                                <p:cTn fill="hold" nodeType="afterEffect" presetClass="entr" presetID="10" presetSubtype="0">
                                  <p:stCondLst>
                                    <p:cond delay="1500"/>
                                  </p:stCondLst>
                                  <p:childTnLst>
                                    <p:set>
                                      <p:cBhvr>
                                        <p:cTn dur="1" fill="hold">
                                          <p:stCondLst>
                                            <p:cond delay="0"/>
                                          </p:stCondLst>
                                        </p:cTn>
                                        <p:tgtEl>
                                          <p:spTgt spid="544"/>
                                        </p:tgtEl>
                                        <p:attrNameLst>
                                          <p:attrName>style.visibility</p:attrName>
                                        </p:attrNameLst>
                                      </p:cBhvr>
                                      <p:to>
                                        <p:strVal val="visible"/>
                                      </p:to>
                                    </p:set>
                                    <p:animEffect filter="fade" transition="in">
                                      <p:cBhvr>
                                        <p:cTn dur="500"/>
                                        <p:tgtEl>
                                          <p:spTgt spid="544"/>
                                        </p:tgtEl>
                                      </p:cBhvr>
                                    </p:animEffect>
                                  </p:childTnLst>
                                </p:cTn>
                              </p:par>
                            </p:childTnLst>
                          </p:cTn>
                        </p:par>
                        <p:par>
                          <p:cTn fill="hold">
                            <p:stCondLst>
                              <p:cond delay="5800"/>
                            </p:stCondLst>
                            <p:childTnLst>
                              <p:par>
                                <p:cTn fill="hold" nodeType="afterEffect" presetClass="entr" presetID="10" presetSubtype="0">
                                  <p:stCondLst>
                                    <p:cond delay="1000"/>
                                  </p:stCondLst>
                                  <p:childTnLst>
                                    <p:set>
                                      <p:cBhvr>
                                        <p:cTn dur="1" fill="hold">
                                          <p:stCondLst>
                                            <p:cond delay="0"/>
                                          </p:stCondLst>
                                        </p:cTn>
                                        <p:tgtEl>
                                          <p:spTgt spid="507"/>
                                        </p:tgtEl>
                                        <p:attrNameLst>
                                          <p:attrName>style.visibility</p:attrName>
                                        </p:attrNameLst>
                                      </p:cBhvr>
                                      <p:to>
                                        <p:strVal val="visible"/>
                                      </p:to>
                                    </p:set>
                                    <p:animEffect filter="fade" transition="in">
                                      <p:cBhvr>
                                        <p:cTn dur="750"/>
                                        <p:tgtEl>
                                          <p:spTgt spid="507"/>
                                        </p:tgtEl>
                                      </p:cBhvr>
                                    </p:animEffect>
                                  </p:childTnLst>
                                </p:cTn>
                              </p:par>
                              <p:par>
                                <p:cTn fill="hold" nodeType="withEffect" presetClass="entr" presetID="10" presetSubtype="0">
                                  <p:stCondLst>
                                    <p:cond delay="1250"/>
                                  </p:stCondLst>
                                  <p:childTnLst>
                                    <p:set>
                                      <p:cBhvr>
                                        <p:cTn dur="1" fill="hold">
                                          <p:stCondLst>
                                            <p:cond delay="0"/>
                                          </p:stCondLst>
                                        </p:cTn>
                                        <p:tgtEl>
                                          <p:spTgt spid="511"/>
                                        </p:tgtEl>
                                        <p:attrNameLst>
                                          <p:attrName>style.visibility</p:attrName>
                                        </p:attrNameLst>
                                      </p:cBhvr>
                                      <p:to>
                                        <p:strVal val="visible"/>
                                      </p:to>
                                    </p:set>
                                    <p:animEffect filter="fade" transition="in">
                                      <p:cBhvr>
                                        <p:cTn dur="750"/>
                                        <p:tgtEl>
                                          <p:spTgt spid="511"/>
                                        </p:tgtEl>
                                      </p:cBhvr>
                                    </p:animEffect>
                                  </p:childTnLst>
                                </p:cTn>
                              </p:par>
                              <p:par>
                                <p:cTn fill="hold" nodeType="withEffect" presetClass="entr" presetID="10" presetSubtype="0">
                                  <p:stCondLst>
                                    <p:cond delay="1500"/>
                                  </p:stCondLst>
                                  <p:childTnLst>
                                    <p:set>
                                      <p:cBhvr>
                                        <p:cTn dur="1" fill="hold">
                                          <p:stCondLst>
                                            <p:cond delay="0"/>
                                          </p:stCondLst>
                                        </p:cTn>
                                        <p:tgtEl>
                                          <p:spTgt spid="503"/>
                                        </p:tgtEl>
                                        <p:attrNameLst>
                                          <p:attrName>style.visibility</p:attrName>
                                        </p:attrNameLst>
                                      </p:cBhvr>
                                      <p:to>
                                        <p:strVal val="visible"/>
                                      </p:to>
                                    </p:set>
                                    <p:animEffect filter="fade" transition="in">
                                      <p:cBhvr>
                                        <p:cTn dur="750"/>
                                        <p:tgtEl>
                                          <p:spTgt spid="5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id="554" name="Google Shape;554;g2a6abd9485c_18_0"/>
          <p:cNvPicPr preferRelativeResize="0"/>
          <p:nvPr/>
        </p:nvPicPr>
        <p:blipFill>
          <a:blip r:embed="rId3">
            <a:alphaModFix/>
          </a:blip>
          <a:stretch>
            <a:fillRect/>
          </a:stretch>
        </p:blipFill>
        <p:spPr>
          <a:xfrm>
            <a:off x="128625" y="209800"/>
            <a:ext cx="11934776" cy="6043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pic>
        <p:nvPicPr>
          <p:cNvPr id="560" name="Google Shape;560;g2a6abd9485c_14_497" title="Demo Video Intelligence">
            <a:hlinkClick r:id="rId3"/>
          </p:cNvPr>
          <p:cNvPicPr preferRelativeResize="0"/>
          <p:nvPr/>
        </p:nvPicPr>
        <p:blipFill>
          <a:blip r:embed="rId4">
            <a:alphaModFix/>
          </a:blip>
          <a:stretch>
            <a:fillRect/>
          </a:stretch>
        </p:blipFill>
        <p:spPr>
          <a:xfrm>
            <a:off x="1400725" y="1011338"/>
            <a:ext cx="8596125" cy="4835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3"/>
          <p:cNvGrpSpPr/>
          <p:nvPr/>
        </p:nvGrpSpPr>
        <p:grpSpPr>
          <a:xfrm>
            <a:off x="5383010" y="1761773"/>
            <a:ext cx="1420514" cy="1420517"/>
            <a:chOff x="1149579" y="1674620"/>
            <a:chExt cx="1201271" cy="1201273"/>
          </a:xfrm>
        </p:grpSpPr>
        <p:sp>
          <p:nvSpPr>
            <p:cNvPr id="54" name="Google Shape;54;p3"/>
            <p:cNvSpPr/>
            <p:nvPr/>
          </p:nvSpPr>
          <p:spPr>
            <a:xfrm>
              <a:off x="1149579" y="1674622"/>
              <a:ext cx="1201271" cy="1201271"/>
            </a:xfrm>
            <a:prstGeom prst="ellipse">
              <a:avLst/>
            </a:prstGeom>
            <a:solidFill>
              <a:srgbClr val="262A2F"/>
            </a:solidFill>
            <a:ln>
              <a:noFill/>
            </a:ln>
            <a:effectLst>
              <a:outerShdw blurRad="254000" sx="98000" rotWithShape="0" algn="br" dir="13500000" dist="2286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 name="Google Shape;55;p3"/>
            <p:cNvSpPr/>
            <p:nvPr/>
          </p:nvSpPr>
          <p:spPr>
            <a:xfrm>
              <a:off x="1149579" y="1674620"/>
              <a:ext cx="1201271" cy="1201271"/>
            </a:xfrm>
            <a:prstGeom prst="ellipse">
              <a:avLst/>
            </a:prstGeom>
            <a:solidFill>
              <a:srgbClr val="262A2F"/>
            </a:solidFill>
            <a:ln>
              <a:noFill/>
            </a:ln>
            <a:effectLst>
              <a:outerShdw blurRad="571500" sx="96000" rotWithShape="0" algn="br" dir="2700000" dist="3937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
                <a:solidFill>
                  <a:schemeClr val="lt1"/>
                </a:solidFill>
                <a:latin typeface="Calibri"/>
                <a:ea typeface="Calibri"/>
                <a:cs typeface="Calibri"/>
                <a:sym typeface="Calibri"/>
              </a:endParaRPr>
            </a:p>
          </p:txBody>
        </p:sp>
      </p:grpSp>
      <p:grpSp>
        <p:nvGrpSpPr>
          <p:cNvPr id="56" name="Google Shape;56;p3"/>
          <p:cNvGrpSpPr/>
          <p:nvPr/>
        </p:nvGrpSpPr>
        <p:grpSpPr>
          <a:xfrm>
            <a:off x="3721976" y="2516356"/>
            <a:ext cx="1425743" cy="1420738"/>
            <a:chOff x="1147468" y="1672941"/>
            <a:chExt cx="1205693" cy="1201460"/>
          </a:xfrm>
        </p:grpSpPr>
        <p:sp>
          <p:nvSpPr>
            <p:cNvPr id="57" name="Google Shape;57;p3"/>
            <p:cNvSpPr/>
            <p:nvPr/>
          </p:nvSpPr>
          <p:spPr>
            <a:xfrm>
              <a:off x="1151890" y="1673130"/>
              <a:ext cx="1201271" cy="1201271"/>
            </a:xfrm>
            <a:prstGeom prst="ellipse">
              <a:avLst/>
            </a:prstGeom>
            <a:solidFill>
              <a:srgbClr val="262A2F"/>
            </a:solidFill>
            <a:ln>
              <a:noFill/>
            </a:ln>
            <a:effectLst>
              <a:outerShdw blurRad="254000" sx="98000" rotWithShape="0" algn="br" dir="13500000" dist="2286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 name="Google Shape;58;p3"/>
            <p:cNvSpPr/>
            <p:nvPr/>
          </p:nvSpPr>
          <p:spPr>
            <a:xfrm>
              <a:off x="1147468" y="1672941"/>
              <a:ext cx="1201271" cy="1201271"/>
            </a:xfrm>
            <a:prstGeom prst="ellipse">
              <a:avLst/>
            </a:prstGeom>
            <a:solidFill>
              <a:srgbClr val="262A2F"/>
            </a:solidFill>
            <a:ln>
              <a:noFill/>
            </a:ln>
            <a:effectLst>
              <a:outerShdw blurRad="571500" sx="96000" rotWithShape="0" algn="br" dir="2700000" dist="3937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9" name="Google Shape;59;p3"/>
          <p:cNvGrpSpPr/>
          <p:nvPr/>
        </p:nvGrpSpPr>
        <p:grpSpPr>
          <a:xfrm>
            <a:off x="3721966" y="4085263"/>
            <a:ext cx="1420523" cy="1440303"/>
            <a:chOff x="1151882" y="1656395"/>
            <a:chExt cx="1201279" cy="1218006"/>
          </a:xfrm>
        </p:grpSpPr>
        <p:sp>
          <p:nvSpPr>
            <p:cNvPr id="60" name="Google Shape;60;p3"/>
            <p:cNvSpPr/>
            <p:nvPr/>
          </p:nvSpPr>
          <p:spPr>
            <a:xfrm>
              <a:off x="1151890" y="1673130"/>
              <a:ext cx="1201271" cy="1201271"/>
            </a:xfrm>
            <a:prstGeom prst="ellipse">
              <a:avLst/>
            </a:prstGeom>
            <a:solidFill>
              <a:srgbClr val="262A2F"/>
            </a:solidFill>
            <a:ln>
              <a:noFill/>
            </a:ln>
            <a:effectLst>
              <a:outerShdw blurRad="254000" sx="98000" rotWithShape="0" algn="br" dir="13500000" dist="2286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 name="Google Shape;61;p3"/>
            <p:cNvSpPr/>
            <p:nvPr/>
          </p:nvSpPr>
          <p:spPr>
            <a:xfrm>
              <a:off x="1151882" y="1656395"/>
              <a:ext cx="1201271" cy="1201271"/>
            </a:xfrm>
            <a:prstGeom prst="ellipse">
              <a:avLst/>
            </a:prstGeom>
            <a:solidFill>
              <a:srgbClr val="262A2F"/>
            </a:solidFill>
            <a:ln>
              <a:noFill/>
            </a:ln>
            <a:effectLst>
              <a:outerShdw blurRad="571500" sx="96000" rotWithShape="0" algn="br" dir="2700000" dist="3937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62" name="Google Shape;62;p3"/>
          <p:cNvGrpSpPr/>
          <p:nvPr/>
        </p:nvGrpSpPr>
        <p:grpSpPr>
          <a:xfrm>
            <a:off x="5371841" y="4702831"/>
            <a:ext cx="1430697" cy="1433384"/>
            <a:chOff x="1151890" y="1662246"/>
            <a:chExt cx="1209882" cy="1212155"/>
          </a:xfrm>
        </p:grpSpPr>
        <p:sp>
          <p:nvSpPr>
            <p:cNvPr id="63" name="Google Shape;63;p3"/>
            <p:cNvSpPr/>
            <p:nvPr/>
          </p:nvSpPr>
          <p:spPr>
            <a:xfrm>
              <a:off x="1151890" y="1673130"/>
              <a:ext cx="1201271" cy="1201271"/>
            </a:xfrm>
            <a:prstGeom prst="ellipse">
              <a:avLst/>
            </a:prstGeom>
            <a:solidFill>
              <a:srgbClr val="262A2F"/>
            </a:solidFill>
            <a:ln>
              <a:noFill/>
            </a:ln>
            <a:effectLst>
              <a:outerShdw blurRad="254000" sx="98000" rotWithShape="0" algn="br" dir="13500000" dist="2286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 name="Google Shape;64;p3"/>
            <p:cNvSpPr/>
            <p:nvPr/>
          </p:nvSpPr>
          <p:spPr>
            <a:xfrm>
              <a:off x="1160501" y="1662246"/>
              <a:ext cx="1201271" cy="1201271"/>
            </a:xfrm>
            <a:prstGeom prst="ellipse">
              <a:avLst/>
            </a:prstGeom>
            <a:solidFill>
              <a:srgbClr val="262A2F"/>
            </a:solidFill>
            <a:ln>
              <a:noFill/>
            </a:ln>
            <a:effectLst>
              <a:outerShdw blurRad="571500" sx="96000" rotWithShape="0" algn="br" dir="2700000" dist="3937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65" name="Google Shape;65;p3"/>
          <p:cNvGrpSpPr/>
          <p:nvPr/>
        </p:nvGrpSpPr>
        <p:grpSpPr>
          <a:xfrm>
            <a:off x="7094266" y="4103789"/>
            <a:ext cx="1422751" cy="1431790"/>
            <a:chOff x="1151890" y="1673130"/>
            <a:chExt cx="1203162" cy="1210807"/>
          </a:xfrm>
        </p:grpSpPr>
        <p:sp>
          <p:nvSpPr>
            <p:cNvPr id="66" name="Google Shape;66;p3"/>
            <p:cNvSpPr/>
            <p:nvPr/>
          </p:nvSpPr>
          <p:spPr>
            <a:xfrm>
              <a:off x="1151890" y="1673130"/>
              <a:ext cx="1201271" cy="1201271"/>
            </a:xfrm>
            <a:prstGeom prst="ellipse">
              <a:avLst/>
            </a:prstGeom>
            <a:solidFill>
              <a:srgbClr val="262A2F"/>
            </a:solidFill>
            <a:ln>
              <a:noFill/>
            </a:ln>
            <a:effectLst>
              <a:outerShdw blurRad="254000" sx="98000" rotWithShape="0" algn="br" dir="13500000" dist="2286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 name="Google Shape;67;p3"/>
            <p:cNvSpPr/>
            <p:nvPr/>
          </p:nvSpPr>
          <p:spPr>
            <a:xfrm>
              <a:off x="1153781" y="1682666"/>
              <a:ext cx="1201271" cy="1201271"/>
            </a:xfrm>
            <a:prstGeom prst="ellipse">
              <a:avLst/>
            </a:prstGeom>
            <a:solidFill>
              <a:srgbClr val="262A2F"/>
            </a:solidFill>
            <a:ln>
              <a:noFill/>
            </a:ln>
            <a:effectLst>
              <a:outerShdw blurRad="571500" sx="96000" rotWithShape="0" algn="br" dir="2700000" dist="3937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68" name="Google Shape;68;p3"/>
          <p:cNvGrpSpPr/>
          <p:nvPr/>
        </p:nvGrpSpPr>
        <p:grpSpPr>
          <a:xfrm>
            <a:off x="7089036" y="2485091"/>
            <a:ext cx="1425743" cy="1420514"/>
            <a:chOff x="1151890" y="1673130"/>
            <a:chExt cx="1205693" cy="1201271"/>
          </a:xfrm>
        </p:grpSpPr>
        <p:sp>
          <p:nvSpPr>
            <p:cNvPr id="69" name="Google Shape;69;p3"/>
            <p:cNvSpPr/>
            <p:nvPr/>
          </p:nvSpPr>
          <p:spPr>
            <a:xfrm>
              <a:off x="1151890" y="1673130"/>
              <a:ext cx="1201271" cy="1201271"/>
            </a:xfrm>
            <a:prstGeom prst="ellipse">
              <a:avLst/>
            </a:prstGeom>
            <a:solidFill>
              <a:srgbClr val="262A2F"/>
            </a:solidFill>
            <a:ln>
              <a:noFill/>
            </a:ln>
            <a:effectLst>
              <a:outerShdw blurRad="254000" sx="98000" rotWithShape="0" algn="br" dir="13500000" dist="2286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 name="Google Shape;70;p3"/>
            <p:cNvSpPr/>
            <p:nvPr/>
          </p:nvSpPr>
          <p:spPr>
            <a:xfrm>
              <a:off x="1156312" y="1673130"/>
              <a:ext cx="1201271" cy="1201271"/>
            </a:xfrm>
            <a:prstGeom prst="ellipse">
              <a:avLst/>
            </a:prstGeom>
            <a:solidFill>
              <a:srgbClr val="262A2F"/>
            </a:solidFill>
            <a:ln>
              <a:noFill/>
            </a:ln>
            <a:effectLst>
              <a:outerShdw blurRad="571500" sx="96000" rotWithShape="0" algn="br" dir="2700000" dist="3937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1" name="Google Shape;71;p3"/>
          <p:cNvGrpSpPr/>
          <p:nvPr/>
        </p:nvGrpSpPr>
        <p:grpSpPr>
          <a:xfrm>
            <a:off x="5376777" y="3226834"/>
            <a:ext cx="1420514" cy="1420514"/>
            <a:chOff x="1151890" y="1673130"/>
            <a:chExt cx="1201271" cy="1201271"/>
          </a:xfrm>
        </p:grpSpPr>
        <p:sp>
          <p:nvSpPr>
            <p:cNvPr id="72" name="Google Shape;72;p3"/>
            <p:cNvSpPr/>
            <p:nvPr/>
          </p:nvSpPr>
          <p:spPr>
            <a:xfrm>
              <a:off x="1151890" y="1673130"/>
              <a:ext cx="1201271" cy="1201271"/>
            </a:xfrm>
            <a:prstGeom prst="ellipse">
              <a:avLst/>
            </a:prstGeom>
            <a:solidFill>
              <a:srgbClr val="262A2F"/>
            </a:solidFill>
            <a:ln>
              <a:noFill/>
            </a:ln>
            <a:effectLst>
              <a:outerShdw blurRad="571500" sx="96000" rotWithShape="0" algn="br" dir="2700000" dist="3937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 name="Google Shape;73;p3"/>
            <p:cNvSpPr/>
            <p:nvPr/>
          </p:nvSpPr>
          <p:spPr>
            <a:xfrm>
              <a:off x="1151890" y="1673130"/>
              <a:ext cx="1201271" cy="1201271"/>
            </a:xfrm>
            <a:prstGeom prst="ellipse">
              <a:avLst/>
            </a:prstGeom>
            <a:solidFill>
              <a:srgbClr val="262A2F"/>
            </a:solidFill>
            <a:ln>
              <a:noFill/>
            </a:ln>
            <a:effectLst>
              <a:outerShdw blurRad="254000" sx="98000" rotWithShape="0" algn="br" dir="13500000" dist="2286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4" name="Google Shape;74;p3"/>
          <p:cNvSpPr/>
          <p:nvPr/>
        </p:nvSpPr>
        <p:spPr>
          <a:xfrm>
            <a:off x="3274225" y="3747866"/>
            <a:ext cx="488644" cy="488644"/>
          </a:xfrm>
          <a:prstGeom prst="ellipse">
            <a:avLst/>
          </a:prstGeom>
          <a:gradFill>
            <a:gsLst>
              <a:gs pos="0">
                <a:schemeClr val="accent5"/>
              </a:gs>
              <a:gs pos="16000">
                <a:schemeClr val="accent5"/>
              </a:gs>
              <a:gs pos="84000">
                <a:schemeClr val="accent6"/>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 name="Google Shape;75;p3"/>
          <p:cNvSpPr/>
          <p:nvPr/>
        </p:nvSpPr>
        <p:spPr>
          <a:xfrm>
            <a:off x="4683991" y="5457637"/>
            <a:ext cx="708213" cy="708213"/>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 name="Google Shape;76;p3"/>
          <p:cNvSpPr/>
          <p:nvPr/>
        </p:nvSpPr>
        <p:spPr>
          <a:xfrm>
            <a:off x="6844551" y="5457636"/>
            <a:ext cx="708213" cy="708213"/>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 name="Google Shape;77;p3"/>
          <p:cNvSpPr txBox="1"/>
          <p:nvPr/>
        </p:nvSpPr>
        <p:spPr>
          <a:xfrm>
            <a:off x="5375342" y="3505462"/>
            <a:ext cx="1546200" cy="754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300">
                <a:solidFill>
                  <a:schemeClr val="lt1"/>
                </a:solidFill>
                <a:latin typeface="Calibri"/>
                <a:ea typeface="Calibri"/>
                <a:cs typeface="Calibri"/>
                <a:sym typeface="Calibri"/>
              </a:rPr>
              <a:t>Te</a:t>
            </a:r>
            <a:r>
              <a:rPr b="1" lang="en-US" sz="4300">
                <a:solidFill>
                  <a:schemeClr val="lt1"/>
                </a:solidFill>
                <a:latin typeface="Calibri"/>
                <a:ea typeface="Calibri"/>
                <a:cs typeface="Calibri"/>
                <a:sym typeface="Calibri"/>
              </a:rPr>
              <a:t>a</a:t>
            </a:r>
            <a:r>
              <a:rPr b="1" lang="en-US" sz="4300">
                <a:solidFill>
                  <a:schemeClr val="lt1"/>
                </a:solidFill>
                <a:latin typeface="Calibri"/>
                <a:ea typeface="Calibri"/>
                <a:cs typeface="Calibri"/>
                <a:sym typeface="Calibri"/>
              </a:rPr>
              <a:t>m</a:t>
            </a:r>
            <a:endParaRPr b="1" sz="4300">
              <a:solidFill>
                <a:schemeClr val="lt1"/>
              </a:solidFill>
              <a:latin typeface="Calibri"/>
              <a:ea typeface="Calibri"/>
              <a:cs typeface="Calibri"/>
              <a:sym typeface="Calibri"/>
            </a:endParaRPr>
          </a:p>
        </p:txBody>
      </p:sp>
      <p:sp>
        <p:nvSpPr>
          <p:cNvPr id="78" name="Google Shape;78;p3"/>
          <p:cNvSpPr/>
          <p:nvPr/>
        </p:nvSpPr>
        <p:spPr>
          <a:xfrm>
            <a:off x="4639234" y="1708336"/>
            <a:ext cx="708213" cy="70821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 name="Google Shape;79;p3"/>
          <p:cNvSpPr/>
          <p:nvPr/>
        </p:nvSpPr>
        <p:spPr>
          <a:xfrm>
            <a:off x="6844551" y="1708335"/>
            <a:ext cx="708213" cy="70821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 name="Google Shape;80;p3"/>
          <p:cNvSpPr/>
          <p:nvPr/>
        </p:nvSpPr>
        <p:spPr>
          <a:xfrm>
            <a:off x="8424446" y="3747866"/>
            <a:ext cx="488644" cy="488644"/>
          </a:xfrm>
          <a:prstGeom prst="ellipse">
            <a:avLst/>
          </a:prstGeom>
          <a:gradFill>
            <a:gsLst>
              <a:gs pos="0">
                <a:schemeClr val="accent1"/>
              </a:gs>
              <a:gs pos="16000">
                <a:schemeClr val="accent1"/>
              </a:gs>
              <a:gs pos="84000">
                <a:schemeClr val="accent2"/>
              </a:gs>
              <a:gs pos="100000">
                <a:schemeClr val="accent2"/>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8800">
              <a:solidFill>
                <a:schemeClr val="dk1"/>
              </a:solidFill>
              <a:latin typeface="Calibri"/>
              <a:ea typeface="Calibri"/>
              <a:cs typeface="Calibri"/>
              <a:sym typeface="Calibri"/>
            </a:endParaRPr>
          </a:p>
        </p:txBody>
      </p:sp>
      <p:sp>
        <p:nvSpPr>
          <p:cNvPr id="81" name="Google Shape;81;p3"/>
          <p:cNvSpPr/>
          <p:nvPr/>
        </p:nvSpPr>
        <p:spPr>
          <a:xfrm>
            <a:off x="3486250" y="2765175"/>
            <a:ext cx="18165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Chathura </a:t>
            </a: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Lakmal</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(0422854)</a:t>
            </a:r>
            <a:endParaRPr sz="1800">
              <a:solidFill>
                <a:schemeClr val="lt1"/>
              </a:solidFill>
              <a:latin typeface="Calibri"/>
              <a:ea typeface="Calibri"/>
              <a:cs typeface="Calibri"/>
              <a:sym typeface="Calibri"/>
            </a:endParaRPr>
          </a:p>
        </p:txBody>
      </p:sp>
      <p:sp>
        <p:nvSpPr>
          <p:cNvPr id="82" name="Google Shape;82;p3"/>
          <p:cNvSpPr/>
          <p:nvPr/>
        </p:nvSpPr>
        <p:spPr>
          <a:xfrm>
            <a:off x="3769328" y="4333855"/>
            <a:ext cx="1378391"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Harshkumar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Vyas </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(0424484)</a:t>
            </a:r>
            <a:endParaRPr/>
          </a:p>
        </p:txBody>
      </p:sp>
      <p:sp>
        <p:nvSpPr>
          <p:cNvPr id="83" name="Google Shape;83;p3"/>
          <p:cNvSpPr/>
          <p:nvPr/>
        </p:nvSpPr>
        <p:spPr>
          <a:xfrm>
            <a:off x="5510725" y="5102800"/>
            <a:ext cx="13260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Jiazhou Ye</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 (0426609)</a:t>
            </a:r>
            <a:endParaRPr/>
          </a:p>
        </p:txBody>
      </p:sp>
      <p:sp>
        <p:nvSpPr>
          <p:cNvPr id="84" name="Google Shape;84;p3"/>
          <p:cNvSpPr/>
          <p:nvPr/>
        </p:nvSpPr>
        <p:spPr>
          <a:xfrm>
            <a:off x="7136258" y="4363657"/>
            <a:ext cx="1326069"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Rupa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Chakrabarti </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(0430308)</a:t>
            </a:r>
            <a:endParaRPr/>
          </a:p>
        </p:txBody>
      </p:sp>
      <p:sp>
        <p:nvSpPr>
          <p:cNvPr id="85" name="Google Shape;85;p3"/>
          <p:cNvSpPr/>
          <p:nvPr/>
        </p:nvSpPr>
        <p:spPr>
          <a:xfrm>
            <a:off x="7038789" y="2759047"/>
            <a:ext cx="16101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Devanshi </a:t>
            </a: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Patel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(0444549)</a:t>
            </a:r>
            <a:endParaRPr/>
          </a:p>
        </p:txBody>
      </p:sp>
      <p:pic>
        <p:nvPicPr>
          <p:cNvPr id="86" name="Google Shape;86;p3"/>
          <p:cNvPicPr preferRelativeResize="0"/>
          <p:nvPr/>
        </p:nvPicPr>
        <p:blipFill>
          <a:blip r:embed="rId3">
            <a:alphaModFix/>
          </a:blip>
          <a:stretch>
            <a:fillRect/>
          </a:stretch>
        </p:blipFill>
        <p:spPr>
          <a:xfrm>
            <a:off x="5375350" y="1813275"/>
            <a:ext cx="1469200" cy="11459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77"/>
                                        </p:tgtEl>
                                        <p:attrNameLst>
                                          <p:attrName>style.visibility</p:attrName>
                                        </p:attrNameLst>
                                      </p:cBhvr>
                                      <p:to>
                                        <p:strVal val="visible"/>
                                      </p:to>
                                    </p:set>
                                    <p:animEffect filter="fade" transition="in">
                                      <p:cBhvr>
                                        <p:cTn dur="500"/>
                                        <p:tgtEl>
                                          <p:spTgt spid="7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
                                        </p:tgtEl>
                                        <p:attrNameLst>
                                          <p:attrName>style.visibility</p:attrName>
                                        </p:attrNameLst>
                                      </p:cBhvr>
                                      <p:to>
                                        <p:strVal val="visible"/>
                                      </p:to>
                                    </p:set>
                                    <p:animEffect filter="fade" transition="in">
                                      <p:cBhvr>
                                        <p:cTn dur="500"/>
                                        <p:tgtEl>
                                          <p:spTgt spid="53"/>
                                        </p:tgtEl>
                                      </p:cBhvr>
                                    </p:animEffect>
                                  </p:childTnLst>
                                </p:cTn>
                              </p:par>
                              <p:par>
                                <p:cTn fill="hold" nodeType="withEffect" presetClass="entr" presetID="10" presetSubtype="0">
                                  <p:stCondLst>
                                    <p:cond delay="250"/>
                                  </p:stCondLst>
                                  <p:childTnLst>
                                    <p:set>
                                      <p:cBhvr>
                                        <p:cTn dur="1" fill="hold">
                                          <p:stCondLst>
                                            <p:cond delay="0"/>
                                          </p:stCondLst>
                                        </p:cTn>
                                        <p:tgtEl>
                                          <p:spTgt spid="56"/>
                                        </p:tgtEl>
                                        <p:attrNameLst>
                                          <p:attrName>style.visibility</p:attrName>
                                        </p:attrNameLst>
                                      </p:cBhvr>
                                      <p:to>
                                        <p:strVal val="visible"/>
                                      </p:to>
                                    </p:set>
                                    <p:animEffect filter="fade" transition="in">
                                      <p:cBhvr>
                                        <p:cTn dur="500"/>
                                        <p:tgtEl>
                                          <p:spTgt spid="56"/>
                                        </p:tgtEl>
                                      </p:cBhvr>
                                    </p:animEffect>
                                  </p:childTnLst>
                                </p:cTn>
                              </p:par>
                            </p:childTnLst>
                          </p:cTn>
                        </p:par>
                        <p:par>
                          <p:cTn fill="hold">
                            <p:stCondLst>
                              <p:cond delay="1000"/>
                            </p:stCondLst>
                            <p:childTnLst>
                              <p:par>
                                <p:cTn fill="hold" nodeType="afterEffect" presetClass="entr" presetID="10" presetSubtype="0">
                                  <p:stCondLst>
                                    <p:cond delay="500"/>
                                  </p:stCondLst>
                                  <p:childTnLst>
                                    <p:set>
                                      <p:cBhvr>
                                        <p:cTn dur="1" fill="hold">
                                          <p:stCondLst>
                                            <p:cond delay="0"/>
                                          </p:stCondLst>
                                        </p:cTn>
                                        <p:tgtEl>
                                          <p:spTgt spid="59"/>
                                        </p:tgtEl>
                                        <p:attrNameLst>
                                          <p:attrName>style.visibility</p:attrName>
                                        </p:attrNameLst>
                                      </p:cBhvr>
                                      <p:to>
                                        <p:strVal val="visible"/>
                                      </p:to>
                                    </p:set>
                                    <p:animEffect filter="fade" transition="in">
                                      <p:cBhvr>
                                        <p:cTn dur="500"/>
                                        <p:tgtEl>
                                          <p:spTgt spid="59"/>
                                        </p:tgtEl>
                                      </p:cBhvr>
                                    </p:animEffect>
                                  </p:childTnLst>
                                </p:cTn>
                              </p:par>
                            </p:childTnLst>
                          </p:cTn>
                        </p:par>
                        <p:par>
                          <p:cTn fill="hold">
                            <p:stCondLst>
                              <p:cond delay="1500"/>
                            </p:stCondLst>
                            <p:childTnLst>
                              <p:par>
                                <p:cTn fill="hold" nodeType="afterEffect" presetClass="entr" presetID="10" presetSubtype="0">
                                  <p:stCondLst>
                                    <p:cond delay="750"/>
                                  </p:stCondLst>
                                  <p:childTnLst>
                                    <p:set>
                                      <p:cBhvr>
                                        <p:cTn dur="1" fill="hold">
                                          <p:stCondLst>
                                            <p:cond delay="0"/>
                                          </p:stCondLst>
                                        </p:cTn>
                                        <p:tgtEl>
                                          <p:spTgt spid="62"/>
                                        </p:tgtEl>
                                        <p:attrNameLst>
                                          <p:attrName>style.visibility</p:attrName>
                                        </p:attrNameLst>
                                      </p:cBhvr>
                                      <p:to>
                                        <p:strVal val="visible"/>
                                      </p:to>
                                    </p:set>
                                    <p:animEffect filter="fade" transition="in">
                                      <p:cBhvr>
                                        <p:cTn dur="500"/>
                                        <p:tgtEl>
                                          <p:spTgt spid="62"/>
                                        </p:tgtEl>
                                      </p:cBhvr>
                                    </p:animEffect>
                                  </p:childTnLst>
                                </p:cTn>
                              </p:par>
                            </p:childTnLst>
                          </p:cTn>
                        </p:par>
                        <p:par>
                          <p:cTn fill="hold">
                            <p:stCondLst>
                              <p:cond delay="2000"/>
                            </p:stCondLst>
                            <p:childTnLst>
                              <p:par>
                                <p:cTn fill="hold" nodeType="afterEffect" presetClass="entr" presetID="10" presetSubtype="0">
                                  <p:stCondLst>
                                    <p:cond delay="1000"/>
                                  </p:stCondLst>
                                  <p:childTnLst>
                                    <p:set>
                                      <p:cBhvr>
                                        <p:cTn dur="1" fill="hold">
                                          <p:stCondLst>
                                            <p:cond delay="0"/>
                                          </p:stCondLst>
                                        </p:cTn>
                                        <p:tgtEl>
                                          <p:spTgt spid="65"/>
                                        </p:tgtEl>
                                        <p:attrNameLst>
                                          <p:attrName>style.visibility</p:attrName>
                                        </p:attrNameLst>
                                      </p:cBhvr>
                                      <p:to>
                                        <p:strVal val="visible"/>
                                      </p:to>
                                    </p:set>
                                    <p:animEffect filter="fade" transition="in">
                                      <p:cBhvr>
                                        <p:cTn dur="500"/>
                                        <p:tgtEl>
                                          <p:spTgt spid="65"/>
                                        </p:tgtEl>
                                      </p:cBhvr>
                                    </p:animEffect>
                                  </p:childTnLst>
                                </p:cTn>
                              </p:par>
                            </p:childTnLst>
                          </p:cTn>
                        </p:par>
                        <p:par>
                          <p:cTn fill="hold">
                            <p:stCondLst>
                              <p:cond delay="2500"/>
                            </p:stCondLst>
                            <p:childTnLst>
                              <p:par>
                                <p:cTn fill="hold" nodeType="afterEffect" presetClass="entr" presetID="10" presetSubtype="0">
                                  <p:stCondLst>
                                    <p:cond delay="1250"/>
                                  </p:stCondLst>
                                  <p:childTnLst>
                                    <p:set>
                                      <p:cBhvr>
                                        <p:cTn dur="1" fill="hold">
                                          <p:stCondLst>
                                            <p:cond delay="0"/>
                                          </p:stCondLst>
                                        </p:cTn>
                                        <p:tgtEl>
                                          <p:spTgt spid="68"/>
                                        </p:tgtEl>
                                        <p:attrNameLst>
                                          <p:attrName>style.visibility</p:attrName>
                                        </p:attrNameLst>
                                      </p:cBhvr>
                                      <p:to>
                                        <p:strVal val="visible"/>
                                      </p:to>
                                    </p:set>
                                    <p:animEffect filter="fade" transition="in">
                                      <p:cBhvr>
                                        <p:cTn dur="500"/>
                                        <p:tgtEl>
                                          <p:spTgt spid="68"/>
                                        </p:tgtEl>
                                      </p:cBhvr>
                                    </p:animEffect>
                                  </p:childTnLst>
                                </p:cTn>
                              </p:par>
                            </p:childTnLst>
                          </p:cTn>
                        </p:par>
                        <p:par>
                          <p:cTn fill="hold">
                            <p:stCondLst>
                              <p:cond delay="3000"/>
                            </p:stCondLst>
                            <p:childTnLst>
                              <p:par>
                                <p:cTn fill="hold" nodeType="afterEffect" presetClass="entr" presetID="10" presetSubtype="0">
                                  <p:stCondLst>
                                    <p:cond delay="1500"/>
                                  </p:stCondLst>
                                  <p:childTnLst>
                                    <p:set>
                                      <p:cBhvr>
                                        <p:cTn dur="1" fill="hold">
                                          <p:stCondLst>
                                            <p:cond delay="0"/>
                                          </p:stCondLst>
                                        </p:cTn>
                                        <p:tgtEl>
                                          <p:spTgt spid="71"/>
                                        </p:tgtEl>
                                        <p:attrNameLst>
                                          <p:attrName>style.visibility</p:attrName>
                                        </p:attrNameLst>
                                      </p:cBhvr>
                                      <p:to>
                                        <p:strVal val="visible"/>
                                      </p:to>
                                    </p:set>
                                    <p:animEffect filter="fade" transition="in">
                                      <p:cBhvr>
                                        <p:cTn dur="500"/>
                                        <p:tgtEl>
                                          <p:spTgt spid="71"/>
                                        </p:tgtEl>
                                      </p:cBhvr>
                                    </p:animEffect>
                                  </p:childTnLst>
                                </p:cTn>
                              </p:par>
                            </p:childTnLst>
                          </p:cTn>
                        </p:par>
                        <p:par>
                          <p:cTn fill="hold">
                            <p:stCondLst>
                              <p:cond delay="3500"/>
                            </p:stCondLst>
                            <p:childTnLst>
                              <p:par>
                                <p:cTn fill="hold" nodeType="afterEffect" presetClass="entr" presetID="10" presetSubtype="0">
                                  <p:stCondLst>
                                    <p:cond delay="250"/>
                                  </p:stCondLst>
                                  <p:childTnLst>
                                    <p:set>
                                      <p:cBhvr>
                                        <p:cTn dur="1" fill="hold">
                                          <p:stCondLst>
                                            <p:cond delay="0"/>
                                          </p:stCondLst>
                                        </p:cTn>
                                        <p:tgtEl>
                                          <p:spTgt spid="78"/>
                                        </p:tgtEl>
                                        <p:attrNameLst>
                                          <p:attrName>style.visibility</p:attrName>
                                        </p:attrNameLst>
                                      </p:cBhvr>
                                      <p:to>
                                        <p:strVal val="visible"/>
                                      </p:to>
                                    </p:set>
                                    <p:animEffect filter="fade" transition="in">
                                      <p:cBhvr>
                                        <p:cTn dur="500"/>
                                        <p:tgtEl>
                                          <p:spTgt spid="78"/>
                                        </p:tgtEl>
                                      </p:cBhvr>
                                    </p:animEffect>
                                  </p:childTnLst>
                                </p:cTn>
                              </p:par>
                            </p:childTnLst>
                          </p:cTn>
                        </p:par>
                        <p:par>
                          <p:cTn fill="hold">
                            <p:stCondLst>
                              <p:cond delay="4000"/>
                            </p:stCondLst>
                            <p:childTnLst>
                              <p:par>
                                <p:cTn fill="hold" nodeType="afterEffect" presetClass="entr" presetID="10" presetSubtype="0">
                                  <p:stCondLst>
                                    <p:cond delay="50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par>
                          <p:cTn fill="hold">
                            <p:stCondLst>
                              <p:cond delay="4500"/>
                            </p:stCondLst>
                            <p:childTnLst>
                              <p:par>
                                <p:cTn fill="hold" nodeType="afterEffect" presetClass="entr" presetID="10" presetSubtype="0">
                                  <p:stCondLst>
                                    <p:cond delay="750"/>
                                  </p:stCondLst>
                                  <p:childTnLst>
                                    <p:set>
                                      <p:cBhvr>
                                        <p:cTn dur="1" fill="hold">
                                          <p:stCondLst>
                                            <p:cond delay="0"/>
                                          </p:stCondLst>
                                        </p:cTn>
                                        <p:tgtEl>
                                          <p:spTgt spid="75"/>
                                        </p:tgtEl>
                                        <p:attrNameLst>
                                          <p:attrName>style.visibility</p:attrName>
                                        </p:attrNameLst>
                                      </p:cBhvr>
                                      <p:to>
                                        <p:strVal val="visible"/>
                                      </p:to>
                                    </p:set>
                                    <p:animEffect filter="fade" transition="in">
                                      <p:cBhvr>
                                        <p:cTn dur="500"/>
                                        <p:tgtEl>
                                          <p:spTgt spid="75"/>
                                        </p:tgtEl>
                                      </p:cBhvr>
                                    </p:animEffect>
                                  </p:childTnLst>
                                </p:cTn>
                              </p:par>
                            </p:childTnLst>
                          </p:cTn>
                        </p:par>
                        <p:par>
                          <p:cTn fill="hold">
                            <p:stCondLst>
                              <p:cond delay="5000"/>
                            </p:stCondLst>
                            <p:childTnLst>
                              <p:par>
                                <p:cTn fill="hold" nodeType="afterEffect" presetClass="entr" presetID="10" presetSubtype="0">
                                  <p:stCondLst>
                                    <p:cond delay="1000"/>
                                  </p:stCondLst>
                                  <p:childTnLst>
                                    <p:set>
                                      <p:cBhvr>
                                        <p:cTn dur="1" fill="hold">
                                          <p:stCondLst>
                                            <p:cond delay="0"/>
                                          </p:stCondLst>
                                        </p:cTn>
                                        <p:tgtEl>
                                          <p:spTgt spid="76"/>
                                        </p:tgtEl>
                                        <p:attrNameLst>
                                          <p:attrName>style.visibility</p:attrName>
                                        </p:attrNameLst>
                                      </p:cBhvr>
                                      <p:to>
                                        <p:strVal val="visible"/>
                                      </p:to>
                                    </p:set>
                                    <p:animEffect filter="fade" transition="in">
                                      <p:cBhvr>
                                        <p:cTn dur="500"/>
                                        <p:tgtEl>
                                          <p:spTgt spid="76"/>
                                        </p:tgtEl>
                                      </p:cBhvr>
                                    </p:animEffect>
                                  </p:childTnLst>
                                </p:cTn>
                              </p:par>
                            </p:childTnLst>
                          </p:cTn>
                        </p:par>
                        <p:par>
                          <p:cTn fill="hold">
                            <p:stCondLst>
                              <p:cond delay="5500"/>
                            </p:stCondLst>
                            <p:childTnLst>
                              <p:par>
                                <p:cTn fill="hold" nodeType="afterEffect" presetClass="entr" presetID="10" presetSubtype="0">
                                  <p:stCondLst>
                                    <p:cond delay="1250"/>
                                  </p:stCondLst>
                                  <p:childTnLst>
                                    <p:set>
                                      <p:cBhvr>
                                        <p:cTn dur="1" fill="hold">
                                          <p:stCondLst>
                                            <p:cond delay="0"/>
                                          </p:stCondLst>
                                        </p:cTn>
                                        <p:tgtEl>
                                          <p:spTgt spid="80"/>
                                        </p:tgtEl>
                                        <p:attrNameLst>
                                          <p:attrName>style.visibility</p:attrName>
                                        </p:attrNameLst>
                                      </p:cBhvr>
                                      <p:to>
                                        <p:strVal val="visible"/>
                                      </p:to>
                                    </p:set>
                                    <p:animEffect filter="fade" transition="in">
                                      <p:cBhvr>
                                        <p:cTn dur="500"/>
                                        <p:tgtEl>
                                          <p:spTgt spid="80"/>
                                        </p:tgtEl>
                                      </p:cBhvr>
                                    </p:animEffect>
                                  </p:childTnLst>
                                </p:cTn>
                              </p:par>
                            </p:childTnLst>
                          </p:cTn>
                        </p:par>
                        <p:par>
                          <p:cTn fill="hold">
                            <p:stCondLst>
                              <p:cond delay="6000"/>
                            </p:stCondLst>
                            <p:childTnLst>
                              <p:par>
                                <p:cTn fill="hold" nodeType="afterEffect" presetClass="entr" presetID="10" presetSubtype="0">
                                  <p:stCondLst>
                                    <p:cond delay="1500"/>
                                  </p:stCondLst>
                                  <p:childTnLst>
                                    <p:set>
                                      <p:cBhvr>
                                        <p:cTn dur="1" fill="hold">
                                          <p:stCondLst>
                                            <p:cond delay="0"/>
                                          </p:stCondLst>
                                        </p:cTn>
                                        <p:tgtEl>
                                          <p:spTgt spid="79"/>
                                        </p:tgtEl>
                                        <p:attrNameLst>
                                          <p:attrName>style.visibility</p:attrName>
                                        </p:attrNameLst>
                                      </p:cBhvr>
                                      <p:to>
                                        <p:strVal val="visible"/>
                                      </p:to>
                                    </p:set>
                                    <p:animEffect filter="fade" transition="in">
                                      <p:cBhvr>
                                        <p:cTn dur="5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cxnSp>
        <p:nvCxnSpPr>
          <p:cNvPr id="91" name="Google Shape;91;p2"/>
          <p:cNvCxnSpPr/>
          <p:nvPr/>
        </p:nvCxnSpPr>
        <p:spPr>
          <a:xfrm flipH="1">
            <a:off x="9109815" y="1162420"/>
            <a:ext cx="1250682" cy="4049353"/>
          </a:xfrm>
          <a:prstGeom prst="straightConnector1">
            <a:avLst/>
          </a:prstGeom>
          <a:noFill/>
          <a:ln cap="flat" cmpd="sng" w="15875">
            <a:solidFill>
              <a:schemeClr val="lt1">
                <a:alpha val="20000"/>
              </a:schemeClr>
            </a:solidFill>
            <a:prstDash val="solid"/>
            <a:miter lim="800000"/>
            <a:headEnd len="sm" w="sm" type="none"/>
            <a:tailEnd len="sm" w="sm" type="none"/>
          </a:ln>
        </p:spPr>
      </p:cxnSp>
      <p:cxnSp>
        <p:nvCxnSpPr>
          <p:cNvPr id="92" name="Google Shape;92;p2"/>
          <p:cNvCxnSpPr>
            <a:stCxn id="93" idx="5"/>
            <a:endCxn id="94" idx="1"/>
          </p:cNvCxnSpPr>
          <p:nvPr/>
        </p:nvCxnSpPr>
        <p:spPr>
          <a:xfrm>
            <a:off x="5679881" y="1567385"/>
            <a:ext cx="3277500" cy="3492000"/>
          </a:xfrm>
          <a:prstGeom prst="straightConnector1">
            <a:avLst/>
          </a:prstGeom>
          <a:noFill/>
          <a:ln cap="flat" cmpd="sng" w="15875">
            <a:solidFill>
              <a:schemeClr val="lt1">
                <a:alpha val="20000"/>
              </a:schemeClr>
            </a:solidFill>
            <a:prstDash val="solid"/>
            <a:miter lim="800000"/>
            <a:headEnd len="sm" w="sm" type="none"/>
            <a:tailEnd len="sm" w="sm" type="none"/>
          </a:ln>
        </p:spPr>
      </p:cxnSp>
      <p:sp>
        <p:nvSpPr>
          <p:cNvPr id="95" name="Google Shape;95;p2"/>
          <p:cNvSpPr txBox="1"/>
          <p:nvPr/>
        </p:nvSpPr>
        <p:spPr>
          <a:xfrm>
            <a:off x="1343025" y="2539681"/>
            <a:ext cx="3381555"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4800">
                <a:solidFill>
                  <a:schemeClr val="lt1"/>
                </a:solidFill>
                <a:latin typeface="Calibri"/>
                <a:ea typeface="Calibri"/>
                <a:cs typeface="Calibri"/>
                <a:sym typeface="Calibri"/>
              </a:rPr>
              <a:t>The Future is </a:t>
            </a:r>
            <a:r>
              <a:rPr b="1" lang="en-US" sz="4800">
                <a:solidFill>
                  <a:schemeClr val="lt1"/>
                </a:solidFill>
                <a:latin typeface="Calibri"/>
                <a:ea typeface="Calibri"/>
                <a:cs typeface="Calibri"/>
                <a:sym typeface="Calibri"/>
              </a:rPr>
              <a:t>Now.</a:t>
            </a:r>
            <a:endParaRPr/>
          </a:p>
        </p:txBody>
      </p:sp>
      <p:sp>
        <p:nvSpPr>
          <p:cNvPr id="96" name="Google Shape;96;p2"/>
          <p:cNvSpPr/>
          <p:nvPr/>
        </p:nvSpPr>
        <p:spPr>
          <a:xfrm>
            <a:off x="1477873" y="4238475"/>
            <a:ext cx="89555" cy="89555"/>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2"/>
          <p:cNvSpPr/>
          <p:nvPr/>
        </p:nvSpPr>
        <p:spPr>
          <a:xfrm>
            <a:off x="1715135" y="4238475"/>
            <a:ext cx="89555" cy="89555"/>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2"/>
          <p:cNvSpPr/>
          <p:nvPr/>
        </p:nvSpPr>
        <p:spPr>
          <a:xfrm>
            <a:off x="1952396" y="4238475"/>
            <a:ext cx="89555" cy="89555"/>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9" name="Google Shape;99;p2"/>
          <p:cNvCxnSpPr>
            <a:stCxn id="100" idx="2"/>
            <a:endCxn id="93" idx="6"/>
          </p:cNvCxnSpPr>
          <p:nvPr/>
        </p:nvCxnSpPr>
        <p:spPr>
          <a:xfrm rot="10800000">
            <a:off x="5803779" y="1267977"/>
            <a:ext cx="4365000" cy="0"/>
          </a:xfrm>
          <a:prstGeom prst="straightConnector1">
            <a:avLst/>
          </a:prstGeom>
          <a:noFill/>
          <a:ln cap="flat" cmpd="sng" w="15875">
            <a:solidFill>
              <a:schemeClr val="lt1">
                <a:alpha val="20000"/>
              </a:schemeClr>
            </a:solidFill>
            <a:prstDash val="solid"/>
            <a:miter lim="800000"/>
            <a:headEnd len="sm" w="sm" type="none"/>
            <a:tailEnd len="sm" w="sm" type="none"/>
          </a:ln>
        </p:spPr>
      </p:cxnSp>
      <p:grpSp>
        <p:nvGrpSpPr>
          <p:cNvPr id="101" name="Google Shape;101;p2"/>
          <p:cNvGrpSpPr/>
          <p:nvPr/>
        </p:nvGrpSpPr>
        <p:grpSpPr>
          <a:xfrm>
            <a:off x="5689013" y="2686144"/>
            <a:ext cx="5169144" cy="1746502"/>
            <a:chOff x="5689013" y="2686144"/>
            <a:chExt cx="5169144" cy="1746502"/>
          </a:xfrm>
        </p:grpSpPr>
        <p:sp>
          <p:nvSpPr>
            <p:cNvPr id="102" name="Google Shape;102;p2"/>
            <p:cNvSpPr/>
            <p:nvPr/>
          </p:nvSpPr>
          <p:spPr>
            <a:xfrm>
              <a:off x="5689013" y="2686144"/>
              <a:ext cx="5169144" cy="1746502"/>
            </a:xfrm>
            <a:prstGeom prst="roundRect">
              <a:avLst>
                <a:gd fmla="val 27616" name="adj"/>
              </a:avLst>
            </a:prstGeom>
            <a:solidFill>
              <a:srgbClr val="262A2F"/>
            </a:solidFill>
            <a:ln>
              <a:noFill/>
            </a:ln>
            <a:effectLst>
              <a:outerShdw blurRad="571500" sx="96000" rotWithShape="0" algn="br" dir="2700000" dist="3937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2"/>
            <p:cNvSpPr/>
            <p:nvPr/>
          </p:nvSpPr>
          <p:spPr>
            <a:xfrm>
              <a:off x="5689013" y="2686144"/>
              <a:ext cx="5169144" cy="1746502"/>
            </a:xfrm>
            <a:prstGeom prst="roundRect">
              <a:avLst>
                <a:gd fmla="val 27616" name="adj"/>
              </a:avLst>
            </a:prstGeom>
            <a:solidFill>
              <a:srgbClr val="262A2F"/>
            </a:solidFill>
            <a:ln>
              <a:noFill/>
            </a:ln>
            <a:effectLst>
              <a:outerShdw blurRad="254000" sx="98000" rotWithShape="0" algn="br" dir="13500000" dist="2286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4" name="Google Shape;104;p2"/>
          <p:cNvSpPr txBox="1"/>
          <p:nvPr/>
        </p:nvSpPr>
        <p:spPr>
          <a:xfrm>
            <a:off x="6001705" y="3138733"/>
            <a:ext cx="4612955" cy="121264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US" sz="1400">
                <a:solidFill>
                  <a:schemeClr val="lt1"/>
                </a:solidFill>
                <a:latin typeface="Calibri"/>
                <a:ea typeface="Calibri"/>
                <a:cs typeface="Calibri"/>
                <a:sym typeface="Calibri"/>
              </a:rPr>
              <a:t>Pre-trained machine learning models in Video Intelligence API recognize many objects, places, and activities in recorded and streaming video. It has excellent quality out of the box, is efficient for typical use cases, and improves with new ideas.</a:t>
            </a:r>
            <a:endParaRPr sz="1400">
              <a:solidFill>
                <a:schemeClr val="lt1"/>
              </a:solidFill>
              <a:latin typeface="Calibri"/>
              <a:ea typeface="Calibri"/>
              <a:cs typeface="Calibri"/>
              <a:sym typeface="Calibri"/>
            </a:endParaRPr>
          </a:p>
        </p:txBody>
      </p:sp>
      <p:grpSp>
        <p:nvGrpSpPr>
          <p:cNvPr id="105" name="Google Shape;105;p2"/>
          <p:cNvGrpSpPr/>
          <p:nvPr/>
        </p:nvGrpSpPr>
        <p:grpSpPr>
          <a:xfrm>
            <a:off x="6398212" y="2213888"/>
            <a:ext cx="4060294" cy="740451"/>
            <a:chOff x="6924217" y="2425353"/>
            <a:chExt cx="3534071" cy="529007"/>
          </a:xfrm>
        </p:grpSpPr>
        <p:grpSp>
          <p:nvGrpSpPr>
            <p:cNvPr id="106" name="Google Shape;106;p2"/>
            <p:cNvGrpSpPr/>
            <p:nvPr/>
          </p:nvGrpSpPr>
          <p:grpSpPr>
            <a:xfrm>
              <a:off x="6924217" y="2425353"/>
              <a:ext cx="3534071" cy="529007"/>
              <a:chOff x="5942807" y="2078932"/>
              <a:chExt cx="3534071" cy="529007"/>
            </a:xfrm>
          </p:grpSpPr>
          <p:grpSp>
            <p:nvGrpSpPr>
              <p:cNvPr id="107" name="Google Shape;107;p2"/>
              <p:cNvGrpSpPr/>
              <p:nvPr/>
            </p:nvGrpSpPr>
            <p:grpSpPr>
              <a:xfrm>
                <a:off x="5942807" y="2078932"/>
                <a:ext cx="3534071" cy="529007"/>
                <a:chOff x="5980113" y="2282744"/>
                <a:chExt cx="3534071" cy="529007"/>
              </a:xfrm>
            </p:grpSpPr>
            <p:sp>
              <p:nvSpPr>
                <p:cNvPr id="108" name="Google Shape;108;p2"/>
                <p:cNvSpPr/>
                <p:nvPr/>
              </p:nvSpPr>
              <p:spPr>
                <a:xfrm>
                  <a:off x="5980113" y="2282744"/>
                  <a:ext cx="3527242" cy="521582"/>
                </a:xfrm>
                <a:prstGeom prst="roundRect">
                  <a:avLst>
                    <a:gd fmla="val 36755" name="adj"/>
                  </a:avLst>
                </a:prstGeom>
                <a:solidFill>
                  <a:srgbClr val="262A2F"/>
                </a:solidFill>
                <a:ln>
                  <a:noFill/>
                </a:ln>
                <a:effectLst>
                  <a:outerShdw blurRad="254000" sx="98000" rotWithShape="0" algn="br" dir="13500000" dist="1905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2"/>
                <p:cNvSpPr/>
                <p:nvPr/>
              </p:nvSpPr>
              <p:spPr>
                <a:xfrm>
                  <a:off x="5986942" y="2290169"/>
                  <a:ext cx="3527242" cy="521582"/>
                </a:xfrm>
                <a:prstGeom prst="roundRect">
                  <a:avLst>
                    <a:gd fmla="val 36755" name="adj"/>
                  </a:avLst>
                </a:prstGeom>
                <a:solidFill>
                  <a:srgbClr val="262A2F"/>
                </a:solidFill>
                <a:ln>
                  <a:noFill/>
                </a:ln>
                <a:effectLst>
                  <a:outerShdw blurRad="406400" sx="96000" rotWithShape="0" algn="br" dir="2700000" dist="2286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0" name="Google Shape;110;p2"/>
              <p:cNvSpPr/>
              <p:nvPr/>
            </p:nvSpPr>
            <p:spPr>
              <a:xfrm>
                <a:off x="6018916" y="2147925"/>
                <a:ext cx="3375024" cy="398448"/>
              </a:xfrm>
              <a:prstGeom prst="roundRect">
                <a:avLst>
                  <a:gd fmla="val 36755" name="adj"/>
                </a:avLst>
              </a:prstGeom>
              <a:gradFill>
                <a:gsLst>
                  <a:gs pos="0">
                    <a:schemeClr val="accent3"/>
                  </a:gs>
                  <a:gs pos="16000">
                    <a:schemeClr val="accent3"/>
                  </a:gs>
                  <a:gs pos="84000">
                    <a:schemeClr val="accent4"/>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1" name="Google Shape;111;p2"/>
            <p:cNvSpPr txBox="1"/>
            <p:nvPr/>
          </p:nvSpPr>
          <p:spPr>
            <a:xfrm>
              <a:off x="6969739" y="2466247"/>
              <a:ext cx="3436200" cy="439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700">
                  <a:solidFill>
                    <a:schemeClr val="lt1"/>
                  </a:solidFill>
                  <a:latin typeface="Calibri"/>
                  <a:ea typeface="Calibri"/>
                  <a:cs typeface="Calibri"/>
                  <a:sym typeface="Calibri"/>
                </a:rPr>
                <a:t>Video Analysis via</a:t>
              </a:r>
              <a:endParaRPr sz="1700"/>
            </a:p>
            <a:p>
              <a:pPr indent="0" lvl="0" marL="0" marR="0" rtl="0" algn="ctr">
                <a:spcBef>
                  <a:spcPts val="0"/>
                </a:spcBef>
                <a:spcAft>
                  <a:spcPts val="0"/>
                </a:spcAft>
                <a:buNone/>
              </a:pPr>
              <a:r>
                <a:rPr b="1" lang="en-US" sz="1700">
                  <a:solidFill>
                    <a:schemeClr val="lt1"/>
                  </a:solidFill>
                  <a:latin typeface="Calibri"/>
                  <a:ea typeface="Calibri"/>
                  <a:cs typeface="Calibri"/>
                  <a:sym typeface="Calibri"/>
                </a:rPr>
                <a:t>Video Intelligence API </a:t>
              </a:r>
              <a:endParaRPr b="1" sz="1700">
                <a:solidFill>
                  <a:schemeClr val="lt1"/>
                </a:solidFill>
                <a:latin typeface="Calibri"/>
                <a:ea typeface="Calibri"/>
                <a:cs typeface="Calibri"/>
                <a:sym typeface="Calibri"/>
              </a:endParaRPr>
            </a:p>
          </p:txBody>
        </p:sp>
      </p:grpSp>
      <p:sp>
        <p:nvSpPr>
          <p:cNvPr id="94" name="Google Shape;94;p2"/>
          <p:cNvSpPr/>
          <p:nvPr/>
        </p:nvSpPr>
        <p:spPr>
          <a:xfrm>
            <a:off x="8894857" y="4996816"/>
            <a:ext cx="427167" cy="427167"/>
          </a:xfrm>
          <a:prstGeom prst="ellipse">
            <a:avLst/>
          </a:prstGeom>
          <a:gradFill>
            <a:gsLst>
              <a:gs pos="0">
                <a:schemeClr val="accent1"/>
              </a:gs>
              <a:gs pos="16000">
                <a:schemeClr val="accent1"/>
              </a:gs>
              <a:gs pos="84000">
                <a:schemeClr val="accent2"/>
              </a:gs>
              <a:gs pos="100000">
                <a:schemeClr val="accent2"/>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8800">
              <a:solidFill>
                <a:schemeClr val="dk1"/>
              </a:solidFill>
              <a:latin typeface="Calibri"/>
              <a:ea typeface="Calibri"/>
              <a:cs typeface="Calibri"/>
              <a:sym typeface="Calibri"/>
            </a:endParaRPr>
          </a:p>
        </p:txBody>
      </p:sp>
      <p:sp>
        <p:nvSpPr>
          <p:cNvPr id="93" name="Google Shape;93;p2"/>
          <p:cNvSpPr/>
          <p:nvPr/>
        </p:nvSpPr>
        <p:spPr>
          <a:xfrm>
            <a:off x="4957046" y="844550"/>
            <a:ext cx="846854" cy="846854"/>
          </a:xfrm>
          <a:prstGeom prst="ellipse">
            <a:avLst/>
          </a:prstGeom>
          <a:gradFill>
            <a:gsLst>
              <a:gs pos="0">
                <a:schemeClr val="accent5"/>
              </a:gs>
              <a:gs pos="16000">
                <a:schemeClr val="accent5"/>
              </a:gs>
              <a:gs pos="84000">
                <a:schemeClr val="accent6"/>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2"/>
          <p:cNvSpPr/>
          <p:nvPr/>
        </p:nvSpPr>
        <p:spPr>
          <a:xfrm>
            <a:off x="10168779" y="1126637"/>
            <a:ext cx="282680" cy="282680"/>
          </a:xfrm>
          <a:prstGeom prst="ellipse">
            <a:avLst/>
          </a:prstGeom>
          <a:gradFill>
            <a:gsLst>
              <a:gs pos="0">
                <a:schemeClr val="accent3"/>
              </a:gs>
              <a:gs pos="16000">
                <a:schemeClr val="accent3"/>
              </a:gs>
              <a:gs pos="84000">
                <a:schemeClr val="accent4"/>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97"/>
                                        </p:tgtEl>
                                        <p:attrNameLst>
                                          <p:attrName>style.visibility</p:attrName>
                                        </p:attrNameLst>
                                      </p:cBhvr>
                                      <p:to>
                                        <p:strVal val="visible"/>
                                      </p:to>
                                    </p:set>
                                    <p:animEffect filter="fade" transition="in">
                                      <p:cBhvr>
                                        <p:cTn dur="600"/>
                                        <p:tgtEl>
                                          <p:spTgt spid="97"/>
                                        </p:tgtEl>
                                      </p:cBhvr>
                                    </p:animEffect>
                                  </p:childTnLst>
                                </p:cTn>
                              </p:par>
                            </p:childTnLst>
                          </p:cTn>
                        </p:par>
                        <p:par>
                          <p:cTn fill="hold">
                            <p:stCondLst>
                              <p:cond delay="1100"/>
                            </p:stCondLst>
                            <p:childTnLst>
                              <p:par>
                                <p:cTn fill="hold" nodeType="afterEffect" presetClass="entr" presetID="10" presetSubtype="0">
                                  <p:stCondLst>
                                    <p:cond delay="250"/>
                                  </p:stCondLst>
                                  <p:childTnLst>
                                    <p:set>
                                      <p:cBhvr>
                                        <p:cTn dur="1" fill="hold">
                                          <p:stCondLst>
                                            <p:cond delay="0"/>
                                          </p:stCondLst>
                                        </p:cTn>
                                        <p:tgtEl>
                                          <p:spTgt spid="98"/>
                                        </p:tgtEl>
                                        <p:attrNameLst>
                                          <p:attrName>style.visibility</p:attrName>
                                        </p:attrNameLst>
                                      </p:cBhvr>
                                      <p:to>
                                        <p:strVal val="visible"/>
                                      </p:to>
                                    </p:set>
                                    <p:animEffect filter="fade" transition="in">
                                      <p:cBhvr>
                                        <p:cTn dur="700"/>
                                        <p:tgtEl>
                                          <p:spTgt spid="98"/>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par>
                                <p:cTn fill="hold" nodeType="withEffect" presetClass="entr" presetID="10" presetSubtype="0">
                                  <p:stCondLst>
                                    <p:cond delay="25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par>
                          <p:cTn fill="hold">
                            <p:stCondLst>
                              <p:cond delay="2300"/>
                            </p:stCondLst>
                            <p:childTnLst>
                              <p:par>
                                <p:cTn fill="hold" nodeType="afterEffect" presetClass="entr" presetID="10" presetSubtype="0">
                                  <p:stCondLst>
                                    <p:cond delay="50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par>
                          <p:cTn fill="hold">
                            <p:stCondLst>
                              <p:cond delay="2800"/>
                            </p:stCondLst>
                            <p:childTnLst>
                              <p:par>
                                <p:cTn fill="hold" nodeType="afterEffect" presetClass="entr" presetID="10" presetSubtype="0">
                                  <p:stCondLst>
                                    <p:cond delay="75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par>
                          <p:cTn fill="hold">
                            <p:stCondLst>
                              <p:cond delay="3300"/>
                            </p:stCondLst>
                            <p:childTnLst>
                              <p:par>
                                <p:cTn fill="hold" nodeType="after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par>
                                <p:cTn fill="hold" nodeType="withEffect" presetClass="entr" presetID="10" presetSubtype="0">
                                  <p:stCondLst>
                                    <p:cond delay="25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par>
                          <p:cTn fill="hold">
                            <p:stCondLst>
                              <p:cond delay="3800"/>
                            </p:stCondLst>
                            <p:childTnLst>
                              <p:par>
                                <p:cTn fill="hold" nodeType="afterEffect" presetClass="entr" presetID="10" presetSubtype="0">
                                  <p:stCondLst>
                                    <p:cond delay="50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par>
                          <p:cTn fill="hold">
                            <p:stCondLst>
                              <p:cond delay="4300"/>
                            </p:stCondLst>
                            <p:childTnLst>
                              <p:par>
                                <p:cTn fill="hold" nodeType="afterEffect" presetClass="entr" presetID="10" presetSubtype="0">
                                  <p:stCondLst>
                                    <p:cond delay="250"/>
                                  </p:stCondLst>
                                  <p:childTnLst>
                                    <p:set>
                                      <p:cBhvr>
                                        <p:cTn dur="1" fill="hold">
                                          <p:stCondLst>
                                            <p:cond delay="0"/>
                                          </p:stCondLst>
                                        </p:cTn>
                                        <p:tgtEl>
                                          <p:spTgt spid="99"/>
                                        </p:tgtEl>
                                        <p:attrNameLst>
                                          <p:attrName>style.visibility</p:attrName>
                                        </p:attrNameLst>
                                      </p:cBhvr>
                                      <p:to>
                                        <p:strVal val="visible"/>
                                      </p:to>
                                    </p:set>
                                    <p:animEffect filter="fade" transition="in">
                                      <p:cBhvr>
                                        <p:cTn dur="750"/>
                                        <p:tgtEl>
                                          <p:spTgt spid="99"/>
                                        </p:tgtEl>
                                      </p:cBhvr>
                                    </p:animEffect>
                                  </p:childTnLst>
                                </p:cTn>
                              </p:par>
                              <p:par>
                                <p:cTn fill="hold" nodeType="withEffect" presetClass="entr" presetID="10" presetSubtype="0">
                                  <p:stCondLst>
                                    <p:cond delay="500"/>
                                  </p:stCondLst>
                                  <p:childTnLst>
                                    <p:set>
                                      <p:cBhvr>
                                        <p:cTn dur="1" fill="hold">
                                          <p:stCondLst>
                                            <p:cond delay="0"/>
                                          </p:stCondLst>
                                        </p:cTn>
                                        <p:tgtEl>
                                          <p:spTgt spid="92"/>
                                        </p:tgtEl>
                                        <p:attrNameLst>
                                          <p:attrName>style.visibility</p:attrName>
                                        </p:attrNameLst>
                                      </p:cBhvr>
                                      <p:to>
                                        <p:strVal val="visible"/>
                                      </p:to>
                                    </p:set>
                                    <p:animEffect filter="fade" transition="in">
                                      <p:cBhvr>
                                        <p:cTn dur="750"/>
                                        <p:tgtEl>
                                          <p:spTgt spid="92"/>
                                        </p:tgtEl>
                                      </p:cBhvr>
                                    </p:animEffect>
                                  </p:childTnLst>
                                </p:cTn>
                              </p:par>
                              <p:par>
                                <p:cTn fill="hold" nodeType="withEffect" presetClass="entr" presetID="10" presetSubtype="0">
                                  <p:stCondLst>
                                    <p:cond delay="750"/>
                                  </p:stCondLst>
                                  <p:childTnLst>
                                    <p:set>
                                      <p:cBhvr>
                                        <p:cTn dur="1" fill="hold">
                                          <p:stCondLst>
                                            <p:cond delay="0"/>
                                          </p:stCondLst>
                                        </p:cTn>
                                        <p:tgtEl>
                                          <p:spTgt spid="91"/>
                                        </p:tgtEl>
                                        <p:attrNameLst>
                                          <p:attrName>style.visibility</p:attrName>
                                        </p:attrNameLst>
                                      </p:cBhvr>
                                      <p:to>
                                        <p:strVal val="visible"/>
                                      </p:to>
                                    </p:set>
                                    <p:animEffect filter="fade" transition="in">
                                      <p:cBhvr>
                                        <p:cTn dur="75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pSp>
        <p:nvGrpSpPr>
          <p:cNvPr id="116" name="Google Shape;116;p4"/>
          <p:cNvGrpSpPr/>
          <p:nvPr/>
        </p:nvGrpSpPr>
        <p:grpSpPr>
          <a:xfrm>
            <a:off x="7069994" y="1"/>
            <a:ext cx="2234196" cy="2790421"/>
            <a:chOff x="7069994" y="1"/>
            <a:chExt cx="2234196" cy="2790421"/>
          </a:xfrm>
        </p:grpSpPr>
        <p:cxnSp>
          <p:nvCxnSpPr>
            <p:cNvPr id="117" name="Google Shape;117;p4"/>
            <p:cNvCxnSpPr/>
            <p:nvPr/>
          </p:nvCxnSpPr>
          <p:spPr>
            <a:xfrm rot="10800000">
              <a:off x="8343900" y="2790422"/>
              <a:ext cx="960290" cy="0"/>
            </a:xfrm>
            <a:prstGeom prst="straightConnector1">
              <a:avLst/>
            </a:prstGeom>
            <a:noFill/>
            <a:ln cap="flat" cmpd="sng" w="15875">
              <a:solidFill>
                <a:srgbClr val="ACB8CA">
                  <a:alpha val="20000"/>
                </a:srgbClr>
              </a:solidFill>
              <a:prstDash val="solid"/>
              <a:miter lim="800000"/>
              <a:headEnd len="sm" w="sm" type="none"/>
              <a:tailEnd len="sm" w="sm" type="none"/>
            </a:ln>
          </p:spPr>
        </p:cxnSp>
        <p:grpSp>
          <p:nvGrpSpPr>
            <p:cNvPr id="118" name="Google Shape;118;p4"/>
            <p:cNvGrpSpPr/>
            <p:nvPr/>
          </p:nvGrpSpPr>
          <p:grpSpPr>
            <a:xfrm rot="-5400000">
              <a:off x="6600755" y="469239"/>
              <a:ext cx="1900705" cy="962228"/>
              <a:chOff x="5185896" y="2586664"/>
              <a:chExt cx="1900705" cy="962228"/>
            </a:xfrm>
          </p:grpSpPr>
          <p:cxnSp>
            <p:nvCxnSpPr>
              <p:cNvPr id="119" name="Google Shape;119;p4"/>
              <p:cNvCxnSpPr/>
              <p:nvPr/>
            </p:nvCxnSpPr>
            <p:spPr>
              <a:xfrm rot="10800000">
                <a:off x="6096000" y="2881196"/>
                <a:ext cx="990600" cy="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120" name="Google Shape;120;p4"/>
              <p:cNvCxnSpPr/>
              <p:nvPr/>
            </p:nvCxnSpPr>
            <p:spPr>
              <a:xfrm flipH="1">
                <a:off x="5819698" y="2881196"/>
                <a:ext cx="281940" cy="34290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121" name="Google Shape;121;p4"/>
              <p:cNvCxnSpPr/>
              <p:nvPr/>
            </p:nvCxnSpPr>
            <p:spPr>
              <a:xfrm rot="10800000">
                <a:off x="5247355" y="3224096"/>
                <a:ext cx="579305" cy="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122" name="Google Shape;122;p4"/>
              <p:cNvCxnSpPr/>
              <p:nvPr/>
            </p:nvCxnSpPr>
            <p:spPr>
              <a:xfrm rot="10800000">
                <a:off x="6096000" y="3287594"/>
                <a:ext cx="990600" cy="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123" name="Google Shape;123;p4"/>
              <p:cNvCxnSpPr/>
              <p:nvPr/>
            </p:nvCxnSpPr>
            <p:spPr>
              <a:xfrm rot="10800000">
                <a:off x="5743575" y="2881196"/>
                <a:ext cx="356847" cy="1"/>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124" name="Google Shape;124;p4"/>
              <p:cNvCxnSpPr/>
              <p:nvPr/>
            </p:nvCxnSpPr>
            <p:spPr>
              <a:xfrm flipH="1">
                <a:off x="5939239" y="3287594"/>
                <a:ext cx="161926" cy="206373"/>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125" name="Google Shape;125;p4"/>
              <p:cNvCxnSpPr/>
              <p:nvPr/>
            </p:nvCxnSpPr>
            <p:spPr>
              <a:xfrm rot="10800000">
                <a:off x="6203950" y="3081221"/>
                <a:ext cx="882651" cy="0"/>
              </a:xfrm>
              <a:prstGeom prst="straightConnector1">
                <a:avLst/>
              </a:prstGeom>
              <a:noFill/>
              <a:ln cap="flat" cmpd="sng" w="15875">
                <a:solidFill>
                  <a:srgbClr val="ACB8CA">
                    <a:alpha val="20000"/>
                  </a:srgbClr>
                </a:solidFill>
                <a:prstDash val="solid"/>
                <a:miter lim="800000"/>
                <a:headEnd len="sm" w="sm" type="none"/>
                <a:tailEnd len="sm" w="sm" type="none"/>
              </a:ln>
            </p:spPr>
          </p:cxnSp>
          <p:sp>
            <p:nvSpPr>
              <p:cNvPr id="126" name="Google Shape;126;p4"/>
              <p:cNvSpPr/>
              <p:nvPr/>
            </p:nvSpPr>
            <p:spPr>
              <a:xfrm>
                <a:off x="5659762" y="2828492"/>
                <a:ext cx="105408" cy="105408"/>
              </a:xfrm>
              <a:prstGeom prst="ellipse">
                <a:avLst/>
              </a:prstGeom>
              <a:gradFill>
                <a:gsLst>
                  <a:gs pos="0">
                    <a:schemeClr val="accent5"/>
                  </a:gs>
                  <a:gs pos="16000">
                    <a:schemeClr val="accent5"/>
                  </a:gs>
                  <a:gs pos="84000">
                    <a:schemeClr val="accent6"/>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4"/>
              <p:cNvSpPr/>
              <p:nvPr/>
            </p:nvSpPr>
            <p:spPr>
              <a:xfrm>
                <a:off x="5185896" y="3171392"/>
                <a:ext cx="105408" cy="105408"/>
              </a:xfrm>
              <a:prstGeom prst="ellipse">
                <a:avLst/>
              </a:prstGeom>
              <a:gradFill>
                <a:gsLst>
                  <a:gs pos="0">
                    <a:schemeClr val="accent5"/>
                  </a:gs>
                  <a:gs pos="16000">
                    <a:schemeClr val="accent5"/>
                  </a:gs>
                  <a:gs pos="84000">
                    <a:schemeClr val="accent6"/>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4"/>
              <p:cNvSpPr/>
              <p:nvPr/>
            </p:nvSpPr>
            <p:spPr>
              <a:xfrm>
                <a:off x="6145226" y="3023118"/>
                <a:ext cx="105408" cy="105408"/>
              </a:xfrm>
              <a:prstGeom prst="ellipse">
                <a:avLst/>
              </a:prstGeom>
              <a:gradFill>
                <a:gsLst>
                  <a:gs pos="0">
                    <a:schemeClr val="accent5"/>
                  </a:gs>
                  <a:gs pos="16000">
                    <a:schemeClr val="accent5"/>
                  </a:gs>
                  <a:gs pos="84000">
                    <a:schemeClr val="accent6"/>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4"/>
              <p:cNvSpPr/>
              <p:nvPr/>
            </p:nvSpPr>
            <p:spPr>
              <a:xfrm>
                <a:off x="5886535" y="3443484"/>
                <a:ext cx="105408" cy="105408"/>
              </a:xfrm>
              <a:prstGeom prst="ellipse">
                <a:avLst/>
              </a:prstGeom>
              <a:gradFill>
                <a:gsLst>
                  <a:gs pos="0">
                    <a:schemeClr val="accent5"/>
                  </a:gs>
                  <a:gs pos="16000">
                    <a:schemeClr val="accent5"/>
                  </a:gs>
                  <a:gs pos="84000">
                    <a:schemeClr val="accent6"/>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0" name="Google Shape;130;p4"/>
              <p:cNvCxnSpPr/>
              <p:nvPr/>
            </p:nvCxnSpPr>
            <p:spPr>
              <a:xfrm rot="10800000">
                <a:off x="6056276" y="2639368"/>
                <a:ext cx="1030324" cy="216"/>
              </a:xfrm>
              <a:prstGeom prst="straightConnector1">
                <a:avLst/>
              </a:prstGeom>
              <a:noFill/>
              <a:ln cap="flat" cmpd="sng" w="15875">
                <a:solidFill>
                  <a:srgbClr val="ACB8CA">
                    <a:alpha val="20000"/>
                  </a:srgbClr>
                </a:solidFill>
                <a:prstDash val="solid"/>
                <a:miter lim="800000"/>
                <a:headEnd len="sm" w="sm" type="none"/>
                <a:tailEnd len="sm" w="sm" type="none"/>
              </a:ln>
            </p:spPr>
          </p:cxnSp>
          <p:sp>
            <p:nvSpPr>
              <p:cNvPr id="131" name="Google Shape;131;p4"/>
              <p:cNvSpPr/>
              <p:nvPr/>
            </p:nvSpPr>
            <p:spPr>
              <a:xfrm>
                <a:off x="5990592" y="2586664"/>
                <a:ext cx="105408" cy="105408"/>
              </a:xfrm>
              <a:prstGeom prst="ellipse">
                <a:avLst/>
              </a:prstGeom>
              <a:gradFill>
                <a:gsLst>
                  <a:gs pos="0">
                    <a:schemeClr val="accent5"/>
                  </a:gs>
                  <a:gs pos="16000">
                    <a:schemeClr val="accent5"/>
                  </a:gs>
                  <a:gs pos="84000">
                    <a:schemeClr val="accent6"/>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132" name="Google Shape;132;p4"/>
            <p:cNvCxnSpPr/>
            <p:nvPr/>
          </p:nvCxnSpPr>
          <p:spPr>
            <a:xfrm>
              <a:off x="7837997" y="1030326"/>
              <a:ext cx="0" cy="1185824"/>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133" name="Google Shape;133;p4"/>
            <p:cNvCxnSpPr/>
            <p:nvPr/>
          </p:nvCxnSpPr>
          <p:spPr>
            <a:xfrm>
              <a:off x="7837997" y="2216150"/>
              <a:ext cx="505903" cy="574272"/>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134" name="Google Shape;134;p4"/>
            <p:cNvCxnSpPr/>
            <p:nvPr/>
          </p:nvCxnSpPr>
          <p:spPr>
            <a:xfrm rot="10800000">
              <a:off x="7837997" y="1790132"/>
              <a:ext cx="139300" cy="0"/>
            </a:xfrm>
            <a:prstGeom prst="straightConnector1">
              <a:avLst/>
            </a:prstGeom>
            <a:noFill/>
            <a:ln cap="flat" cmpd="sng" w="15875">
              <a:solidFill>
                <a:srgbClr val="ACB8CA">
                  <a:alpha val="20000"/>
                </a:srgbClr>
              </a:solidFill>
              <a:prstDash val="solid"/>
              <a:miter lim="800000"/>
              <a:headEnd len="sm" w="sm" type="none"/>
              <a:tailEnd len="sm" w="sm" type="none"/>
            </a:ln>
          </p:spPr>
        </p:cxnSp>
        <p:sp>
          <p:nvSpPr>
            <p:cNvPr id="135" name="Google Shape;135;p4"/>
            <p:cNvSpPr/>
            <p:nvPr/>
          </p:nvSpPr>
          <p:spPr>
            <a:xfrm rot="-5400000">
              <a:off x="7926814" y="1737428"/>
              <a:ext cx="105408" cy="105408"/>
            </a:xfrm>
            <a:prstGeom prst="ellipse">
              <a:avLst/>
            </a:prstGeom>
            <a:gradFill>
              <a:gsLst>
                <a:gs pos="0">
                  <a:schemeClr val="accent5"/>
                </a:gs>
                <a:gs pos="16000">
                  <a:schemeClr val="accent5"/>
                </a:gs>
                <a:gs pos="84000">
                  <a:schemeClr val="accent6"/>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6" name="Google Shape;136;p4"/>
          <p:cNvSpPr/>
          <p:nvPr/>
        </p:nvSpPr>
        <p:spPr>
          <a:xfrm>
            <a:off x="9076505" y="-806860"/>
            <a:ext cx="5931720" cy="5931720"/>
          </a:xfrm>
          <a:prstGeom prst="ellipse">
            <a:avLst/>
          </a:prstGeom>
          <a:solidFill>
            <a:srgbClr val="262A2F"/>
          </a:solidFill>
          <a:ln>
            <a:noFill/>
          </a:ln>
          <a:effectLst>
            <a:outerShdw blurRad="254000" sx="98000" rotWithShape="0" algn="br" dir="13500000" dist="2286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7" name="Google Shape;137;p4"/>
          <p:cNvGrpSpPr/>
          <p:nvPr/>
        </p:nvGrpSpPr>
        <p:grpSpPr>
          <a:xfrm>
            <a:off x="9733730" y="-149635"/>
            <a:ext cx="4617270" cy="4617270"/>
            <a:chOff x="1097730" y="1120365"/>
            <a:chExt cx="4617270" cy="4617270"/>
          </a:xfrm>
        </p:grpSpPr>
        <p:sp>
          <p:nvSpPr>
            <p:cNvPr id="138" name="Google Shape;138;p4"/>
            <p:cNvSpPr/>
            <p:nvPr/>
          </p:nvSpPr>
          <p:spPr>
            <a:xfrm>
              <a:off x="1097730" y="1120365"/>
              <a:ext cx="4617270" cy="4617270"/>
            </a:xfrm>
            <a:prstGeom prst="ellipse">
              <a:avLst/>
            </a:prstGeom>
            <a:solidFill>
              <a:srgbClr val="262A2F"/>
            </a:solidFill>
            <a:ln>
              <a:noFill/>
            </a:ln>
            <a:effectLst>
              <a:outerShdw blurRad="571500" sx="96000" rotWithShape="0" algn="br" dir="2700000" dist="3937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4"/>
            <p:cNvSpPr/>
            <p:nvPr/>
          </p:nvSpPr>
          <p:spPr>
            <a:xfrm>
              <a:off x="1097730" y="1120365"/>
              <a:ext cx="4617270" cy="4617270"/>
            </a:xfrm>
            <a:prstGeom prst="ellipse">
              <a:avLst/>
            </a:prstGeom>
            <a:solidFill>
              <a:srgbClr val="262A2F"/>
            </a:solidFill>
            <a:ln>
              <a:noFill/>
            </a:ln>
            <a:effectLst>
              <a:outerShdw blurRad="254000" sx="98000" rotWithShape="0" algn="br" dir="13500000" dist="2286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140" name="Google Shape;140;p4"/>
          <p:cNvCxnSpPr>
            <a:endCxn id="141" idx="1"/>
          </p:cNvCxnSpPr>
          <p:nvPr/>
        </p:nvCxnSpPr>
        <p:spPr>
          <a:xfrm>
            <a:off x="11222899" y="2390803"/>
            <a:ext cx="353100" cy="402000"/>
          </a:xfrm>
          <a:prstGeom prst="straightConnector1">
            <a:avLst/>
          </a:prstGeom>
          <a:noFill/>
          <a:ln cap="flat" cmpd="sng" w="15875">
            <a:solidFill>
              <a:srgbClr val="D8D8D8">
                <a:alpha val="20000"/>
              </a:srgbClr>
            </a:solidFill>
            <a:prstDash val="solid"/>
            <a:miter lim="800000"/>
            <a:headEnd len="sm" w="sm" type="none"/>
            <a:tailEnd len="sm" w="sm" type="none"/>
          </a:ln>
        </p:spPr>
      </p:cxnSp>
      <p:sp>
        <p:nvSpPr>
          <p:cNvPr id="142" name="Google Shape;142;p4"/>
          <p:cNvSpPr txBox="1"/>
          <p:nvPr/>
        </p:nvSpPr>
        <p:spPr>
          <a:xfrm>
            <a:off x="1343026" y="1374170"/>
            <a:ext cx="40623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lt1"/>
                </a:solidFill>
                <a:latin typeface="Calibri"/>
                <a:ea typeface="Calibri"/>
                <a:cs typeface="Calibri"/>
                <a:sym typeface="Calibri"/>
              </a:rPr>
              <a:t>Introduction</a:t>
            </a:r>
            <a:endParaRPr/>
          </a:p>
        </p:txBody>
      </p:sp>
      <p:cxnSp>
        <p:nvCxnSpPr>
          <p:cNvPr id="143" name="Google Shape;143;p4"/>
          <p:cNvCxnSpPr/>
          <p:nvPr/>
        </p:nvCxnSpPr>
        <p:spPr>
          <a:xfrm flipH="1">
            <a:off x="11444053" y="1880898"/>
            <a:ext cx="364696" cy="63208"/>
          </a:xfrm>
          <a:prstGeom prst="straightConnector1">
            <a:avLst/>
          </a:prstGeom>
          <a:noFill/>
          <a:ln cap="flat" cmpd="sng" w="15875">
            <a:solidFill>
              <a:srgbClr val="D8D8D8">
                <a:alpha val="20000"/>
              </a:srgbClr>
            </a:solidFill>
            <a:prstDash val="solid"/>
            <a:miter lim="800000"/>
            <a:headEnd len="sm" w="sm" type="none"/>
            <a:tailEnd len="sm" w="sm" type="none"/>
          </a:ln>
        </p:spPr>
      </p:cxnSp>
      <p:sp>
        <p:nvSpPr>
          <p:cNvPr id="144" name="Google Shape;144;p4"/>
          <p:cNvSpPr/>
          <p:nvPr/>
        </p:nvSpPr>
        <p:spPr>
          <a:xfrm>
            <a:off x="1343025" y="2505450"/>
            <a:ext cx="7291500" cy="3406200"/>
          </a:xfrm>
          <a:prstGeom prst="rect">
            <a:avLst/>
          </a:prstGeom>
          <a:noFill/>
          <a:ln>
            <a:noFill/>
          </a:ln>
        </p:spPr>
        <p:txBody>
          <a:bodyPr anchorCtr="0" anchor="t" bIns="45700" lIns="91425" spcFirstLastPara="1" rIns="91425" wrap="square" tIns="45700">
            <a:spAutoFit/>
          </a:bodyPr>
          <a:lstStyle/>
          <a:p>
            <a:pPr indent="-381000" lvl="0" marL="457200" rtl="0" algn="l">
              <a:lnSpc>
                <a:spcPct val="150000"/>
              </a:lnSpc>
              <a:spcBef>
                <a:spcPts val="120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Why do we need to analyze videos?</a:t>
            </a:r>
            <a:endParaRPr sz="2400">
              <a:solidFill>
                <a:schemeClr val="lt1"/>
              </a:solidFill>
              <a:latin typeface="Calibri"/>
              <a:ea typeface="Calibri"/>
              <a:cs typeface="Calibri"/>
              <a:sym typeface="Calibri"/>
            </a:endParaRPr>
          </a:p>
          <a:p>
            <a:pPr indent="-355600" lvl="1" marL="914400" rtl="0" algn="l">
              <a:lnSpc>
                <a:spcPct val="150000"/>
              </a:lnSpc>
              <a:spcBef>
                <a:spcPts val="0"/>
              </a:spcBef>
              <a:spcAft>
                <a:spcPts val="0"/>
              </a:spcAft>
              <a:buClr>
                <a:schemeClr val="lt1"/>
              </a:buClr>
              <a:buSzPts val="2000"/>
              <a:buFont typeface="Calibri"/>
              <a:buChar char="○"/>
            </a:pPr>
            <a:r>
              <a:rPr lang="en-US" sz="2000">
                <a:solidFill>
                  <a:schemeClr val="lt1"/>
                </a:solidFill>
                <a:latin typeface="Calibri"/>
                <a:ea typeface="Calibri"/>
                <a:cs typeface="Calibri"/>
                <a:sym typeface="Calibri"/>
              </a:rPr>
              <a:t>CCTV</a:t>
            </a:r>
            <a:endParaRPr sz="2000">
              <a:solidFill>
                <a:schemeClr val="lt1"/>
              </a:solidFill>
              <a:latin typeface="Calibri"/>
              <a:ea typeface="Calibri"/>
              <a:cs typeface="Calibri"/>
              <a:sym typeface="Calibri"/>
            </a:endParaRPr>
          </a:p>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Overwhelming video content.</a:t>
            </a:r>
            <a:endParaRPr sz="2400">
              <a:solidFill>
                <a:schemeClr val="lt1"/>
              </a:solidFill>
              <a:latin typeface="Calibri"/>
              <a:ea typeface="Calibri"/>
              <a:cs typeface="Calibri"/>
              <a:sym typeface="Calibri"/>
            </a:endParaRPr>
          </a:p>
          <a:p>
            <a:pPr indent="-355600" lvl="1" marL="914400" rtl="0" algn="l">
              <a:lnSpc>
                <a:spcPct val="150000"/>
              </a:lnSpc>
              <a:spcBef>
                <a:spcPts val="0"/>
              </a:spcBef>
              <a:spcAft>
                <a:spcPts val="0"/>
              </a:spcAft>
              <a:buClr>
                <a:schemeClr val="lt1"/>
              </a:buClr>
              <a:buSzPts val="2000"/>
              <a:buFont typeface="Calibri"/>
              <a:buChar char="○"/>
            </a:pPr>
            <a:r>
              <a:rPr lang="en-US" sz="2000">
                <a:solidFill>
                  <a:schemeClr val="lt1"/>
                </a:solidFill>
                <a:latin typeface="Calibri"/>
                <a:ea typeface="Calibri"/>
                <a:cs typeface="Calibri"/>
                <a:sym typeface="Calibri"/>
              </a:rPr>
              <a:t>HD to 4K, low storage cost</a:t>
            </a:r>
            <a:endParaRPr sz="2000">
              <a:solidFill>
                <a:schemeClr val="lt1"/>
              </a:solidFill>
              <a:latin typeface="Calibri"/>
              <a:ea typeface="Calibri"/>
              <a:cs typeface="Calibri"/>
              <a:sym typeface="Calibri"/>
            </a:endParaRPr>
          </a:p>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Use machine learning.</a:t>
            </a:r>
            <a:endParaRPr sz="2400">
              <a:solidFill>
                <a:schemeClr val="lt1"/>
              </a:solidFill>
              <a:latin typeface="Calibri"/>
              <a:ea typeface="Calibri"/>
              <a:cs typeface="Calibri"/>
              <a:sym typeface="Calibri"/>
            </a:endParaRPr>
          </a:p>
          <a:p>
            <a:pPr indent="-355600" lvl="1" marL="914400" rtl="0" algn="l">
              <a:lnSpc>
                <a:spcPct val="150000"/>
              </a:lnSpc>
              <a:spcBef>
                <a:spcPts val="0"/>
              </a:spcBef>
              <a:spcAft>
                <a:spcPts val="0"/>
              </a:spcAft>
              <a:buClr>
                <a:schemeClr val="lt1"/>
              </a:buClr>
              <a:buSzPts val="2000"/>
              <a:buFont typeface="Calibri"/>
              <a:buChar char="○"/>
            </a:pPr>
            <a:r>
              <a:rPr lang="en-US" sz="2000">
                <a:solidFill>
                  <a:schemeClr val="lt1"/>
                </a:solidFill>
                <a:latin typeface="Calibri"/>
                <a:ea typeface="Calibri"/>
                <a:cs typeface="Calibri"/>
                <a:sym typeface="Calibri"/>
              </a:rPr>
              <a:t>Google already made a model</a:t>
            </a:r>
            <a:endParaRPr sz="2000">
              <a:solidFill>
                <a:schemeClr val="lt1"/>
              </a:solidFill>
              <a:latin typeface="Calibri"/>
              <a:ea typeface="Calibri"/>
              <a:cs typeface="Calibri"/>
              <a:sym typeface="Calibri"/>
            </a:endParaRPr>
          </a:p>
          <a:p>
            <a:pPr indent="0" lvl="0" marL="0" marR="0" rtl="0" algn="just">
              <a:lnSpc>
                <a:spcPct val="130000"/>
              </a:lnSpc>
              <a:spcBef>
                <a:spcPts val="1200"/>
              </a:spcBef>
              <a:spcAft>
                <a:spcPts val="0"/>
              </a:spcAft>
              <a:buNone/>
            </a:pPr>
            <a:r>
              <a:t/>
            </a:r>
            <a:endParaRPr sz="2400">
              <a:solidFill>
                <a:schemeClr val="lt1"/>
              </a:solidFill>
              <a:latin typeface="Calibri"/>
              <a:ea typeface="Calibri"/>
              <a:cs typeface="Calibri"/>
              <a:sym typeface="Calibri"/>
            </a:endParaRPr>
          </a:p>
          <a:p>
            <a:pPr indent="0" lvl="0" marL="0" marR="0" rtl="0" algn="just">
              <a:lnSpc>
                <a:spcPct val="130000"/>
              </a:lnSpc>
              <a:spcBef>
                <a:spcPts val="0"/>
              </a:spcBef>
              <a:spcAft>
                <a:spcPts val="0"/>
              </a:spcAft>
              <a:buNone/>
            </a:pPr>
            <a:r>
              <a:t/>
            </a:r>
            <a:endParaRPr>
              <a:solidFill>
                <a:schemeClr val="lt1"/>
              </a:solidFill>
              <a:latin typeface="Calibri"/>
              <a:ea typeface="Calibri"/>
              <a:cs typeface="Calibri"/>
              <a:sym typeface="Calibri"/>
            </a:endParaRPr>
          </a:p>
          <a:p>
            <a:pPr indent="0" lvl="0" marL="0" marR="0" rtl="0" algn="just">
              <a:lnSpc>
                <a:spcPct val="130000"/>
              </a:lnSpc>
              <a:spcBef>
                <a:spcPts val="0"/>
              </a:spcBef>
              <a:spcAft>
                <a:spcPts val="0"/>
              </a:spcAft>
              <a:buNone/>
            </a:pPr>
            <a:r>
              <a:t/>
            </a:r>
            <a:endParaRPr>
              <a:solidFill>
                <a:schemeClr val="lt1"/>
              </a:solidFill>
              <a:latin typeface="Calibri"/>
              <a:ea typeface="Calibri"/>
              <a:cs typeface="Calibri"/>
              <a:sym typeface="Calibri"/>
            </a:endParaRPr>
          </a:p>
        </p:txBody>
      </p:sp>
      <p:sp>
        <p:nvSpPr>
          <p:cNvPr id="145" name="Google Shape;145;p4"/>
          <p:cNvSpPr/>
          <p:nvPr/>
        </p:nvSpPr>
        <p:spPr>
          <a:xfrm>
            <a:off x="1465650" y="2205170"/>
            <a:ext cx="89700" cy="897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4"/>
          <p:cNvSpPr/>
          <p:nvPr/>
        </p:nvSpPr>
        <p:spPr>
          <a:xfrm>
            <a:off x="1702912" y="2205170"/>
            <a:ext cx="89700" cy="8970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4"/>
          <p:cNvSpPr/>
          <p:nvPr/>
        </p:nvSpPr>
        <p:spPr>
          <a:xfrm>
            <a:off x="1940173" y="2205170"/>
            <a:ext cx="89700" cy="89700"/>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4"/>
          <p:cNvSpPr/>
          <p:nvPr/>
        </p:nvSpPr>
        <p:spPr>
          <a:xfrm>
            <a:off x="10658351" y="1658592"/>
            <a:ext cx="846854" cy="846854"/>
          </a:xfrm>
          <a:prstGeom prst="ellipse">
            <a:avLst/>
          </a:prstGeom>
          <a:gradFill>
            <a:gsLst>
              <a:gs pos="0">
                <a:schemeClr val="accent5"/>
              </a:gs>
              <a:gs pos="16000">
                <a:schemeClr val="accent5"/>
              </a:gs>
              <a:gs pos="84000">
                <a:schemeClr val="accent6"/>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9" name="Google Shape;149;p4"/>
          <p:cNvCxnSpPr/>
          <p:nvPr/>
        </p:nvCxnSpPr>
        <p:spPr>
          <a:xfrm flipH="1">
            <a:off x="11753850" y="1944106"/>
            <a:ext cx="81724" cy="953875"/>
          </a:xfrm>
          <a:prstGeom prst="straightConnector1">
            <a:avLst/>
          </a:prstGeom>
          <a:noFill/>
          <a:ln cap="flat" cmpd="sng" w="15875">
            <a:solidFill>
              <a:srgbClr val="D8D8D8">
                <a:alpha val="20000"/>
              </a:srgbClr>
            </a:solidFill>
            <a:prstDash val="solid"/>
            <a:miter lim="800000"/>
            <a:headEnd len="sm" w="sm" type="none"/>
            <a:tailEnd len="sm" w="sm" type="none"/>
          </a:ln>
        </p:spPr>
      </p:cxnSp>
      <p:sp>
        <p:nvSpPr>
          <p:cNvPr id="141" name="Google Shape;141;p4"/>
          <p:cNvSpPr/>
          <p:nvPr/>
        </p:nvSpPr>
        <p:spPr>
          <a:xfrm>
            <a:off x="11513442" y="2730246"/>
            <a:ext cx="427167" cy="427167"/>
          </a:xfrm>
          <a:prstGeom prst="ellipse">
            <a:avLst/>
          </a:prstGeom>
          <a:gradFill>
            <a:gsLst>
              <a:gs pos="0">
                <a:schemeClr val="accent1"/>
              </a:gs>
              <a:gs pos="16000">
                <a:schemeClr val="accent1"/>
              </a:gs>
              <a:gs pos="84000">
                <a:schemeClr val="accent2"/>
              </a:gs>
              <a:gs pos="100000">
                <a:schemeClr val="accent2"/>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8800">
              <a:solidFill>
                <a:schemeClr val="dk1"/>
              </a:solidFill>
              <a:latin typeface="Calibri"/>
              <a:ea typeface="Calibri"/>
              <a:cs typeface="Calibri"/>
              <a:sym typeface="Calibri"/>
            </a:endParaRPr>
          </a:p>
        </p:txBody>
      </p:sp>
      <p:sp>
        <p:nvSpPr>
          <p:cNvPr id="150" name="Google Shape;150;p4"/>
          <p:cNvSpPr/>
          <p:nvPr/>
        </p:nvSpPr>
        <p:spPr>
          <a:xfrm>
            <a:off x="11727025" y="1774106"/>
            <a:ext cx="213584" cy="213584"/>
          </a:xfrm>
          <a:prstGeom prst="ellipse">
            <a:avLst/>
          </a:prstGeom>
          <a:gradFill>
            <a:gsLst>
              <a:gs pos="0">
                <a:schemeClr val="accent3"/>
              </a:gs>
              <a:gs pos="16000">
                <a:schemeClr val="accent3"/>
              </a:gs>
              <a:gs pos="84000">
                <a:schemeClr val="accent4"/>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146"/>
                                        </p:tgtEl>
                                        <p:attrNameLst>
                                          <p:attrName>style.visibility</p:attrName>
                                        </p:attrNameLst>
                                      </p:cBhvr>
                                      <p:to>
                                        <p:strVal val="visible"/>
                                      </p:to>
                                    </p:set>
                                    <p:animEffect filter="fade" transition="in">
                                      <p:cBhvr>
                                        <p:cTn dur="600"/>
                                        <p:tgtEl>
                                          <p:spTgt spid="146"/>
                                        </p:tgtEl>
                                      </p:cBhvr>
                                    </p:animEffect>
                                  </p:childTnLst>
                                </p:cTn>
                              </p:par>
                            </p:childTnLst>
                          </p:cTn>
                        </p:par>
                        <p:par>
                          <p:cTn fill="hold">
                            <p:stCondLst>
                              <p:cond delay="1100"/>
                            </p:stCondLst>
                            <p:childTnLst>
                              <p:par>
                                <p:cTn fill="hold" nodeType="afterEffect" presetClass="entr" presetID="10" presetSubtype="0">
                                  <p:stCondLst>
                                    <p:cond delay="250"/>
                                  </p:stCondLst>
                                  <p:childTnLst>
                                    <p:set>
                                      <p:cBhvr>
                                        <p:cTn dur="1" fill="hold">
                                          <p:stCondLst>
                                            <p:cond delay="0"/>
                                          </p:stCondLst>
                                        </p:cTn>
                                        <p:tgtEl>
                                          <p:spTgt spid="147"/>
                                        </p:tgtEl>
                                        <p:attrNameLst>
                                          <p:attrName>style.visibility</p:attrName>
                                        </p:attrNameLst>
                                      </p:cBhvr>
                                      <p:to>
                                        <p:strVal val="visible"/>
                                      </p:to>
                                    </p:set>
                                    <p:animEffect filter="fade" transition="in">
                                      <p:cBhvr>
                                        <p:cTn dur="700"/>
                                        <p:tgtEl>
                                          <p:spTgt spid="147"/>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par>
                                <p:cTn fill="hold" nodeType="withEffect" presetClass="entr" presetID="10" presetSubtype="0">
                                  <p:stCondLst>
                                    <p:cond delay="25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par>
                          <p:cTn fill="hold">
                            <p:stCondLst>
                              <p:cond delay="2300"/>
                            </p:stCondLst>
                            <p:childTnLst>
                              <p:par>
                                <p:cTn fill="hold" nodeType="afterEffect" presetClass="entr" presetID="2" presetSubtype="1">
                                  <p:stCondLst>
                                    <p:cond delay="50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50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par>
                          <p:cTn fill="hold">
                            <p:stCondLst>
                              <p:cond delay="3300"/>
                            </p:stCondLst>
                            <p:childTnLst>
                              <p:par>
                                <p:cTn fill="hold" nodeType="afterEffect" presetClass="entr" presetID="10" presetSubtype="0">
                                  <p:stCondLst>
                                    <p:cond delay="75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par>
                          <p:cTn fill="hold">
                            <p:stCondLst>
                              <p:cond delay="3800"/>
                            </p:stCondLst>
                            <p:childTnLst>
                              <p:par>
                                <p:cTn fill="hold" nodeType="afterEffect" presetClass="entr" presetID="10" presetSubtype="0">
                                  <p:stCondLst>
                                    <p:cond delay="50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par>
                          <p:cTn fill="hold">
                            <p:stCondLst>
                              <p:cond delay="4300"/>
                            </p:stCondLst>
                            <p:childTnLst>
                              <p:par>
                                <p:cTn fill="hold" nodeType="afterEffect" presetClass="entr" presetID="10" presetSubtype="0">
                                  <p:stCondLst>
                                    <p:cond delay="75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par>
                          <p:cTn fill="hold">
                            <p:stCondLst>
                              <p:cond delay="4800"/>
                            </p:stCondLst>
                            <p:childTnLst>
                              <p:par>
                                <p:cTn fill="hold" nodeType="afterEffect" presetClass="entr" presetID="10" presetSubtype="0">
                                  <p:stCondLst>
                                    <p:cond delay="100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par>
                          <p:cTn fill="hold">
                            <p:stCondLst>
                              <p:cond delay="5300"/>
                            </p:stCondLst>
                            <p:childTnLst>
                              <p:par>
                                <p:cTn fill="hold" nodeType="afterEffect" presetClass="entr" presetID="10" presetSubtype="0">
                                  <p:stCondLst>
                                    <p:cond delay="750"/>
                                  </p:stCondLst>
                                  <p:childTnLst>
                                    <p:set>
                                      <p:cBhvr>
                                        <p:cTn dur="1" fill="hold">
                                          <p:stCondLst>
                                            <p:cond delay="0"/>
                                          </p:stCondLst>
                                        </p:cTn>
                                        <p:tgtEl>
                                          <p:spTgt spid="140"/>
                                        </p:tgtEl>
                                        <p:attrNameLst>
                                          <p:attrName>style.visibility</p:attrName>
                                        </p:attrNameLst>
                                      </p:cBhvr>
                                      <p:to>
                                        <p:strVal val="visible"/>
                                      </p:to>
                                    </p:set>
                                    <p:animEffect filter="fade" transition="in">
                                      <p:cBhvr>
                                        <p:cTn dur="750"/>
                                        <p:tgtEl>
                                          <p:spTgt spid="140"/>
                                        </p:tgtEl>
                                      </p:cBhvr>
                                    </p:animEffect>
                                  </p:childTnLst>
                                </p:cTn>
                              </p:par>
                              <p:par>
                                <p:cTn fill="hold" nodeType="withEffect" presetClass="entr" presetID="10" presetSubtype="0">
                                  <p:stCondLst>
                                    <p:cond delay="1000"/>
                                  </p:stCondLst>
                                  <p:childTnLst>
                                    <p:set>
                                      <p:cBhvr>
                                        <p:cTn dur="1" fill="hold">
                                          <p:stCondLst>
                                            <p:cond delay="0"/>
                                          </p:stCondLst>
                                        </p:cTn>
                                        <p:tgtEl>
                                          <p:spTgt spid="149"/>
                                        </p:tgtEl>
                                        <p:attrNameLst>
                                          <p:attrName>style.visibility</p:attrName>
                                        </p:attrNameLst>
                                      </p:cBhvr>
                                      <p:to>
                                        <p:strVal val="visible"/>
                                      </p:to>
                                    </p:set>
                                    <p:animEffect filter="fade" transition="in">
                                      <p:cBhvr>
                                        <p:cTn dur="750"/>
                                        <p:tgtEl>
                                          <p:spTgt spid="149"/>
                                        </p:tgtEl>
                                      </p:cBhvr>
                                    </p:animEffect>
                                  </p:childTnLst>
                                </p:cTn>
                              </p:par>
                              <p:par>
                                <p:cTn fill="hold" nodeType="withEffect" presetClass="entr" presetID="10" presetSubtype="0">
                                  <p:stCondLst>
                                    <p:cond delay="1250"/>
                                  </p:stCondLst>
                                  <p:childTnLst>
                                    <p:set>
                                      <p:cBhvr>
                                        <p:cTn dur="1" fill="hold">
                                          <p:stCondLst>
                                            <p:cond delay="0"/>
                                          </p:stCondLst>
                                        </p:cTn>
                                        <p:tgtEl>
                                          <p:spTgt spid="143"/>
                                        </p:tgtEl>
                                        <p:attrNameLst>
                                          <p:attrName>style.visibility</p:attrName>
                                        </p:attrNameLst>
                                      </p:cBhvr>
                                      <p:to>
                                        <p:strVal val="visible"/>
                                      </p:to>
                                    </p:set>
                                    <p:animEffect filter="fade" transition="in">
                                      <p:cBhvr>
                                        <p:cTn dur="75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pSp>
        <p:nvGrpSpPr>
          <p:cNvPr id="155" name="Google Shape;155;g2a6abd9485c_14_5"/>
          <p:cNvGrpSpPr/>
          <p:nvPr/>
        </p:nvGrpSpPr>
        <p:grpSpPr>
          <a:xfrm>
            <a:off x="7069994" y="1"/>
            <a:ext cx="2234196" cy="2790421"/>
            <a:chOff x="7069994" y="1"/>
            <a:chExt cx="2234196" cy="2790421"/>
          </a:xfrm>
        </p:grpSpPr>
        <p:cxnSp>
          <p:nvCxnSpPr>
            <p:cNvPr id="156" name="Google Shape;156;g2a6abd9485c_14_5"/>
            <p:cNvCxnSpPr/>
            <p:nvPr/>
          </p:nvCxnSpPr>
          <p:spPr>
            <a:xfrm rot="10800000">
              <a:off x="8343890" y="2790422"/>
              <a:ext cx="960300" cy="0"/>
            </a:xfrm>
            <a:prstGeom prst="straightConnector1">
              <a:avLst/>
            </a:prstGeom>
            <a:noFill/>
            <a:ln cap="flat" cmpd="sng" w="15875">
              <a:solidFill>
                <a:srgbClr val="ACB8CA">
                  <a:alpha val="20000"/>
                </a:srgbClr>
              </a:solidFill>
              <a:prstDash val="solid"/>
              <a:miter lim="800000"/>
              <a:headEnd len="sm" w="sm" type="none"/>
              <a:tailEnd len="sm" w="sm" type="none"/>
            </a:ln>
          </p:spPr>
        </p:cxnSp>
        <p:grpSp>
          <p:nvGrpSpPr>
            <p:cNvPr id="157" name="Google Shape;157;g2a6abd9485c_14_5"/>
            <p:cNvGrpSpPr/>
            <p:nvPr/>
          </p:nvGrpSpPr>
          <p:grpSpPr>
            <a:xfrm rot="-5400000">
              <a:off x="6600701" y="469293"/>
              <a:ext cx="1900705" cy="962120"/>
              <a:chOff x="5185896" y="2586664"/>
              <a:chExt cx="1900705" cy="962120"/>
            </a:xfrm>
          </p:grpSpPr>
          <p:cxnSp>
            <p:nvCxnSpPr>
              <p:cNvPr id="158" name="Google Shape;158;g2a6abd9485c_14_5"/>
              <p:cNvCxnSpPr/>
              <p:nvPr/>
            </p:nvCxnSpPr>
            <p:spPr>
              <a:xfrm rot="10800000">
                <a:off x="6096000" y="2881196"/>
                <a:ext cx="990600" cy="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159" name="Google Shape;159;g2a6abd9485c_14_5"/>
              <p:cNvCxnSpPr/>
              <p:nvPr/>
            </p:nvCxnSpPr>
            <p:spPr>
              <a:xfrm flipH="1">
                <a:off x="5819638" y="2881196"/>
                <a:ext cx="282000" cy="34290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160" name="Google Shape;160;g2a6abd9485c_14_5"/>
              <p:cNvCxnSpPr/>
              <p:nvPr/>
            </p:nvCxnSpPr>
            <p:spPr>
              <a:xfrm rot="10800000">
                <a:off x="5247360" y="3224096"/>
                <a:ext cx="579300" cy="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161" name="Google Shape;161;g2a6abd9485c_14_5"/>
              <p:cNvCxnSpPr/>
              <p:nvPr/>
            </p:nvCxnSpPr>
            <p:spPr>
              <a:xfrm rot="10800000">
                <a:off x="6096000" y="3287594"/>
                <a:ext cx="990600" cy="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162" name="Google Shape;162;g2a6abd9485c_14_5"/>
              <p:cNvCxnSpPr/>
              <p:nvPr/>
            </p:nvCxnSpPr>
            <p:spPr>
              <a:xfrm rot="10800000">
                <a:off x="5743722" y="2881197"/>
                <a:ext cx="356700" cy="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163" name="Google Shape;163;g2a6abd9485c_14_5"/>
              <p:cNvCxnSpPr/>
              <p:nvPr/>
            </p:nvCxnSpPr>
            <p:spPr>
              <a:xfrm flipH="1">
                <a:off x="5939165" y="3287594"/>
                <a:ext cx="162000" cy="20640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164" name="Google Shape;164;g2a6abd9485c_14_5"/>
              <p:cNvCxnSpPr/>
              <p:nvPr/>
            </p:nvCxnSpPr>
            <p:spPr>
              <a:xfrm rot="10800000">
                <a:off x="6204001" y="3081221"/>
                <a:ext cx="882600" cy="0"/>
              </a:xfrm>
              <a:prstGeom prst="straightConnector1">
                <a:avLst/>
              </a:prstGeom>
              <a:noFill/>
              <a:ln cap="flat" cmpd="sng" w="15875">
                <a:solidFill>
                  <a:srgbClr val="ACB8CA">
                    <a:alpha val="20000"/>
                  </a:srgbClr>
                </a:solidFill>
                <a:prstDash val="solid"/>
                <a:miter lim="800000"/>
                <a:headEnd len="sm" w="sm" type="none"/>
                <a:tailEnd len="sm" w="sm" type="none"/>
              </a:ln>
            </p:spPr>
          </p:cxnSp>
          <p:sp>
            <p:nvSpPr>
              <p:cNvPr id="165" name="Google Shape;165;g2a6abd9485c_14_5"/>
              <p:cNvSpPr/>
              <p:nvPr/>
            </p:nvSpPr>
            <p:spPr>
              <a:xfrm>
                <a:off x="5659762" y="2828492"/>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g2a6abd9485c_14_5"/>
              <p:cNvSpPr/>
              <p:nvPr/>
            </p:nvSpPr>
            <p:spPr>
              <a:xfrm>
                <a:off x="5185896" y="3171392"/>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g2a6abd9485c_14_5"/>
              <p:cNvSpPr/>
              <p:nvPr/>
            </p:nvSpPr>
            <p:spPr>
              <a:xfrm>
                <a:off x="6145226" y="3023118"/>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g2a6abd9485c_14_5"/>
              <p:cNvSpPr/>
              <p:nvPr/>
            </p:nvSpPr>
            <p:spPr>
              <a:xfrm>
                <a:off x="5886535" y="3443484"/>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9" name="Google Shape;169;g2a6abd9485c_14_5"/>
              <p:cNvCxnSpPr/>
              <p:nvPr/>
            </p:nvCxnSpPr>
            <p:spPr>
              <a:xfrm rot="10800000">
                <a:off x="6056400" y="2639284"/>
                <a:ext cx="1030200" cy="300"/>
              </a:xfrm>
              <a:prstGeom prst="straightConnector1">
                <a:avLst/>
              </a:prstGeom>
              <a:noFill/>
              <a:ln cap="flat" cmpd="sng" w="15875">
                <a:solidFill>
                  <a:srgbClr val="ACB8CA">
                    <a:alpha val="20000"/>
                  </a:srgbClr>
                </a:solidFill>
                <a:prstDash val="solid"/>
                <a:miter lim="800000"/>
                <a:headEnd len="sm" w="sm" type="none"/>
                <a:tailEnd len="sm" w="sm" type="none"/>
              </a:ln>
            </p:spPr>
          </p:cxnSp>
          <p:sp>
            <p:nvSpPr>
              <p:cNvPr id="170" name="Google Shape;170;g2a6abd9485c_14_5"/>
              <p:cNvSpPr/>
              <p:nvPr/>
            </p:nvSpPr>
            <p:spPr>
              <a:xfrm>
                <a:off x="5990592" y="2586664"/>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171" name="Google Shape;171;g2a6abd9485c_14_5"/>
            <p:cNvCxnSpPr/>
            <p:nvPr/>
          </p:nvCxnSpPr>
          <p:spPr>
            <a:xfrm>
              <a:off x="7837997" y="1030326"/>
              <a:ext cx="0" cy="118590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172" name="Google Shape;172;g2a6abd9485c_14_5"/>
            <p:cNvCxnSpPr/>
            <p:nvPr/>
          </p:nvCxnSpPr>
          <p:spPr>
            <a:xfrm>
              <a:off x="7837997" y="2216150"/>
              <a:ext cx="505800" cy="57420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173" name="Google Shape;173;g2a6abd9485c_14_5"/>
            <p:cNvCxnSpPr/>
            <p:nvPr/>
          </p:nvCxnSpPr>
          <p:spPr>
            <a:xfrm rot="10800000">
              <a:off x="7838097" y="1790132"/>
              <a:ext cx="139200" cy="0"/>
            </a:xfrm>
            <a:prstGeom prst="straightConnector1">
              <a:avLst/>
            </a:prstGeom>
            <a:noFill/>
            <a:ln cap="flat" cmpd="sng" w="15875">
              <a:solidFill>
                <a:srgbClr val="ACB8CA">
                  <a:alpha val="20000"/>
                </a:srgbClr>
              </a:solidFill>
              <a:prstDash val="solid"/>
              <a:miter lim="800000"/>
              <a:headEnd len="sm" w="sm" type="none"/>
              <a:tailEnd len="sm" w="sm" type="none"/>
            </a:ln>
          </p:spPr>
        </p:cxnSp>
        <p:sp>
          <p:nvSpPr>
            <p:cNvPr id="174" name="Google Shape;174;g2a6abd9485c_14_5"/>
            <p:cNvSpPr/>
            <p:nvPr/>
          </p:nvSpPr>
          <p:spPr>
            <a:xfrm rot="-5400000">
              <a:off x="7926814" y="1737536"/>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5" name="Google Shape;175;g2a6abd9485c_14_5"/>
          <p:cNvSpPr/>
          <p:nvPr/>
        </p:nvSpPr>
        <p:spPr>
          <a:xfrm>
            <a:off x="9076505" y="-806860"/>
            <a:ext cx="5931600" cy="5931600"/>
          </a:xfrm>
          <a:prstGeom prst="ellipse">
            <a:avLst/>
          </a:prstGeom>
          <a:solidFill>
            <a:srgbClr val="262A2F"/>
          </a:solidFill>
          <a:ln>
            <a:noFill/>
          </a:ln>
          <a:effectLst>
            <a:outerShdw blurRad="254000" sx="98000" rotWithShape="0" algn="br" dir="13500000" dist="228600" sy="98000">
              <a:srgbClr val="3E444C">
                <a:alpha val="4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76" name="Google Shape;176;g2a6abd9485c_14_5"/>
          <p:cNvGrpSpPr/>
          <p:nvPr/>
        </p:nvGrpSpPr>
        <p:grpSpPr>
          <a:xfrm>
            <a:off x="9733730" y="-149635"/>
            <a:ext cx="4617300" cy="4617300"/>
            <a:chOff x="1097730" y="1120365"/>
            <a:chExt cx="4617300" cy="4617300"/>
          </a:xfrm>
        </p:grpSpPr>
        <p:sp>
          <p:nvSpPr>
            <p:cNvPr id="177" name="Google Shape;177;g2a6abd9485c_14_5"/>
            <p:cNvSpPr/>
            <p:nvPr/>
          </p:nvSpPr>
          <p:spPr>
            <a:xfrm>
              <a:off x="1097730" y="1120365"/>
              <a:ext cx="4617300" cy="4617300"/>
            </a:xfrm>
            <a:prstGeom prst="ellipse">
              <a:avLst/>
            </a:prstGeom>
            <a:solidFill>
              <a:srgbClr val="262A2F"/>
            </a:solidFill>
            <a:ln>
              <a:noFill/>
            </a:ln>
            <a:effectLst>
              <a:outerShdw blurRad="571500" sx="96000" rotWithShape="0" algn="br" dir="2700000" dist="393700" sy="96000">
                <a:srgbClr val="0C0C0C">
                  <a:alpha val="1373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g2a6abd9485c_14_5"/>
            <p:cNvSpPr/>
            <p:nvPr/>
          </p:nvSpPr>
          <p:spPr>
            <a:xfrm>
              <a:off x="1097730" y="1120365"/>
              <a:ext cx="4617300" cy="4617300"/>
            </a:xfrm>
            <a:prstGeom prst="ellipse">
              <a:avLst/>
            </a:prstGeom>
            <a:solidFill>
              <a:srgbClr val="262A2F"/>
            </a:solidFill>
            <a:ln>
              <a:noFill/>
            </a:ln>
            <a:effectLst>
              <a:outerShdw blurRad="254000" sx="98000" rotWithShape="0" algn="br" dir="13500000" dist="228600" sy="98000">
                <a:srgbClr val="3E444C">
                  <a:alpha val="4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179" name="Google Shape;179;g2a6abd9485c_14_5"/>
          <p:cNvCxnSpPr>
            <a:endCxn id="180" idx="1"/>
          </p:cNvCxnSpPr>
          <p:nvPr/>
        </p:nvCxnSpPr>
        <p:spPr>
          <a:xfrm>
            <a:off x="11222904" y="2390808"/>
            <a:ext cx="353100" cy="402000"/>
          </a:xfrm>
          <a:prstGeom prst="straightConnector1">
            <a:avLst/>
          </a:prstGeom>
          <a:noFill/>
          <a:ln cap="flat" cmpd="sng" w="15875">
            <a:solidFill>
              <a:srgbClr val="D8D8D8">
                <a:alpha val="20000"/>
              </a:srgbClr>
            </a:solidFill>
            <a:prstDash val="solid"/>
            <a:miter lim="800000"/>
            <a:headEnd len="sm" w="sm" type="none"/>
            <a:tailEnd len="sm" w="sm" type="none"/>
          </a:ln>
        </p:spPr>
      </p:cxnSp>
      <p:sp>
        <p:nvSpPr>
          <p:cNvPr id="181" name="Google Shape;181;g2a6abd9485c_14_5"/>
          <p:cNvSpPr txBox="1"/>
          <p:nvPr/>
        </p:nvSpPr>
        <p:spPr>
          <a:xfrm>
            <a:off x="1084199" y="979713"/>
            <a:ext cx="64842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lt1"/>
                </a:solidFill>
                <a:latin typeface="Calibri"/>
                <a:ea typeface="Calibri"/>
                <a:cs typeface="Calibri"/>
                <a:sym typeface="Calibri"/>
              </a:rPr>
              <a:t>Cloud vs. on-premises</a:t>
            </a:r>
            <a:endParaRPr sz="4800">
              <a:solidFill>
                <a:schemeClr val="lt1"/>
              </a:solidFill>
              <a:latin typeface="Calibri"/>
              <a:ea typeface="Calibri"/>
              <a:cs typeface="Calibri"/>
              <a:sym typeface="Calibri"/>
            </a:endParaRPr>
          </a:p>
        </p:txBody>
      </p:sp>
      <p:cxnSp>
        <p:nvCxnSpPr>
          <p:cNvPr id="182" name="Google Shape;182;g2a6abd9485c_14_5"/>
          <p:cNvCxnSpPr/>
          <p:nvPr/>
        </p:nvCxnSpPr>
        <p:spPr>
          <a:xfrm flipH="1">
            <a:off x="11443949" y="1880898"/>
            <a:ext cx="364800" cy="63300"/>
          </a:xfrm>
          <a:prstGeom prst="straightConnector1">
            <a:avLst/>
          </a:prstGeom>
          <a:noFill/>
          <a:ln cap="flat" cmpd="sng" w="15875">
            <a:solidFill>
              <a:srgbClr val="D8D8D8">
                <a:alpha val="20000"/>
              </a:srgbClr>
            </a:solidFill>
            <a:prstDash val="solid"/>
            <a:miter lim="800000"/>
            <a:headEnd len="sm" w="sm" type="none"/>
            <a:tailEnd len="sm" w="sm" type="none"/>
          </a:ln>
        </p:spPr>
      </p:cxnSp>
      <p:sp>
        <p:nvSpPr>
          <p:cNvPr id="183" name="Google Shape;183;g2a6abd9485c_14_5"/>
          <p:cNvSpPr/>
          <p:nvPr/>
        </p:nvSpPr>
        <p:spPr>
          <a:xfrm>
            <a:off x="1343025" y="2169275"/>
            <a:ext cx="7733400" cy="3406200"/>
          </a:xfrm>
          <a:prstGeom prst="rect">
            <a:avLst/>
          </a:prstGeom>
          <a:noFill/>
          <a:ln>
            <a:noFill/>
          </a:ln>
        </p:spPr>
        <p:txBody>
          <a:bodyPr anchorCtr="0" anchor="t" bIns="45700" lIns="91425" spcFirstLastPara="1" rIns="91425" wrap="square" tIns="45700">
            <a:noAutofit/>
          </a:bodyPr>
          <a:lstStyle/>
          <a:p>
            <a:pPr indent="-355600" lvl="0" marL="457200" rtl="0" algn="l">
              <a:lnSpc>
                <a:spcPct val="150000"/>
              </a:lnSpc>
              <a:spcBef>
                <a:spcPts val="1200"/>
              </a:spcBef>
              <a:spcAft>
                <a:spcPts val="0"/>
              </a:spcAft>
              <a:buClr>
                <a:schemeClr val="lt1"/>
              </a:buClr>
              <a:buSzPts val="2000"/>
              <a:buFont typeface="Calibri"/>
              <a:buAutoNum type="arabicPeriod"/>
            </a:pPr>
            <a:r>
              <a:rPr lang="en-US" sz="2000">
                <a:solidFill>
                  <a:schemeClr val="lt1"/>
                </a:solidFill>
                <a:latin typeface="Calibri"/>
                <a:ea typeface="Calibri"/>
                <a:cs typeface="Calibri"/>
                <a:sym typeface="Calibri"/>
              </a:rPr>
              <a:t>Cost</a:t>
            </a:r>
            <a:endParaRPr sz="2000">
              <a:solidFill>
                <a:schemeClr val="lt1"/>
              </a:solidFill>
              <a:latin typeface="Calibri"/>
              <a:ea typeface="Calibri"/>
              <a:cs typeface="Calibri"/>
              <a:sym typeface="Calibri"/>
            </a:endParaRPr>
          </a:p>
          <a:p>
            <a:pPr indent="-355600" lvl="0" marL="457200" rtl="0" algn="l">
              <a:lnSpc>
                <a:spcPct val="150000"/>
              </a:lnSpc>
              <a:spcBef>
                <a:spcPts val="0"/>
              </a:spcBef>
              <a:spcAft>
                <a:spcPts val="0"/>
              </a:spcAft>
              <a:buClr>
                <a:schemeClr val="lt1"/>
              </a:buClr>
              <a:buSzPts val="2000"/>
              <a:buFont typeface="Calibri"/>
              <a:buAutoNum type="arabicPeriod"/>
            </a:pPr>
            <a:r>
              <a:rPr lang="en-US" sz="2000">
                <a:solidFill>
                  <a:schemeClr val="lt1"/>
                </a:solidFill>
                <a:latin typeface="Calibri"/>
                <a:ea typeface="Calibri"/>
                <a:cs typeface="Calibri"/>
                <a:sym typeface="Calibri"/>
              </a:rPr>
              <a:t>Scalability</a:t>
            </a:r>
            <a:endParaRPr sz="2000">
              <a:solidFill>
                <a:schemeClr val="lt1"/>
              </a:solidFill>
              <a:latin typeface="Calibri"/>
              <a:ea typeface="Calibri"/>
              <a:cs typeface="Calibri"/>
              <a:sym typeface="Calibri"/>
            </a:endParaRPr>
          </a:p>
          <a:p>
            <a:pPr indent="-355600" lvl="0" marL="457200" rtl="0" algn="l">
              <a:lnSpc>
                <a:spcPct val="150000"/>
              </a:lnSpc>
              <a:spcBef>
                <a:spcPts val="0"/>
              </a:spcBef>
              <a:spcAft>
                <a:spcPts val="0"/>
              </a:spcAft>
              <a:buClr>
                <a:schemeClr val="lt1"/>
              </a:buClr>
              <a:buSzPts val="2000"/>
              <a:buFont typeface="Calibri"/>
              <a:buAutoNum type="arabicPeriod"/>
            </a:pPr>
            <a:r>
              <a:rPr lang="en-US" sz="2000">
                <a:solidFill>
                  <a:schemeClr val="lt1"/>
                </a:solidFill>
                <a:latin typeface="Calibri"/>
                <a:ea typeface="Calibri"/>
                <a:cs typeface="Calibri"/>
                <a:sym typeface="Calibri"/>
              </a:rPr>
              <a:t>Accessibility</a:t>
            </a:r>
            <a:endParaRPr sz="2000">
              <a:solidFill>
                <a:schemeClr val="lt1"/>
              </a:solidFill>
              <a:latin typeface="Calibri"/>
              <a:ea typeface="Calibri"/>
              <a:cs typeface="Calibri"/>
              <a:sym typeface="Calibri"/>
            </a:endParaRPr>
          </a:p>
          <a:p>
            <a:pPr indent="-355600" lvl="0" marL="457200" rtl="0" algn="l">
              <a:lnSpc>
                <a:spcPct val="150000"/>
              </a:lnSpc>
              <a:spcBef>
                <a:spcPts val="0"/>
              </a:spcBef>
              <a:spcAft>
                <a:spcPts val="0"/>
              </a:spcAft>
              <a:buClr>
                <a:schemeClr val="lt1"/>
              </a:buClr>
              <a:buSzPts val="2000"/>
              <a:buFont typeface="Calibri"/>
              <a:buAutoNum type="arabicPeriod"/>
            </a:pPr>
            <a:r>
              <a:rPr lang="en-US" sz="2000">
                <a:solidFill>
                  <a:schemeClr val="lt1"/>
                </a:solidFill>
                <a:latin typeface="Calibri"/>
                <a:ea typeface="Calibri"/>
                <a:cs typeface="Calibri"/>
                <a:sym typeface="Calibri"/>
              </a:rPr>
              <a:t>Maintenance</a:t>
            </a:r>
            <a:endParaRPr sz="2000">
              <a:solidFill>
                <a:schemeClr val="lt1"/>
              </a:solidFill>
              <a:latin typeface="Calibri"/>
              <a:ea typeface="Calibri"/>
              <a:cs typeface="Calibri"/>
              <a:sym typeface="Calibri"/>
            </a:endParaRPr>
          </a:p>
          <a:p>
            <a:pPr indent="-355600" lvl="0" marL="457200" rtl="0" algn="l">
              <a:lnSpc>
                <a:spcPct val="150000"/>
              </a:lnSpc>
              <a:spcBef>
                <a:spcPts val="0"/>
              </a:spcBef>
              <a:spcAft>
                <a:spcPts val="0"/>
              </a:spcAft>
              <a:buClr>
                <a:schemeClr val="lt1"/>
              </a:buClr>
              <a:buSzPts val="2000"/>
              <a:buFont typeface="Calibri"/>
              <a:buAutoNum type="arabicPeriod"/>
            </a:pPr>
            <a:r>
              <a:rPr lang="en-US" sz="2000">
                <a:solidFill>
                  <a:schemeClr val="lt1"/>
                </a:solidFill>
                <a:latin typeface="Calibri"/>
                <a:ea typeface="Calibri"/>
                <a:cs typeface="Calibri"/>
                <a:sym typeface="Calibri"/>
              </a:rPr>
              <a:t>Reliability</a:t>
            </a:r>
            <a:endParaRPr sz="2000">
              <a:solidFill>
                <a:schemeClr val="lt1"/>
              </a:solidFill>
              <a:latin typeface="Calibri"/>
              <a:ea typeface="Calibri"/>
              <a:cs typeface="Calibri"/>
              <a:sym typeface="Calibri"/>
            </a:endParaRPr>
          </a:p>
          <a:p>
            <a:pPr indent="-355600" lvl="0" marL="457200" rtl="0" algn="l">
              <a:lnSpc>
                <a:spcPct val="150000"/>
              </a:lnSpc>
              <a:spcBef>
                <a:spcPts val="0"/>
              </a:spcBef>
              <a:spcAft>
                <a:spcPts val="0"/>
              </a:spcAft>
              <a:buClr>
                <a:schemeClr val="lt1"/>
              </a:buClr>
              <a:buSzPts val="2000"/>
              <a:buFont typeface="Calibri"/>
              <a:buAutoNum type="arabicPeriod"/>
            </a:pPr>
            <a:r>
              <a:rPr lang="en-US" sz="2000">
                <a:solidFill>
                  <a:schemeClr val="lt1"/>
                </a:solidFill>
                <a:latin typeface="Calibri"/>
                <a:ea typeface="Calibri"/>
                <a:cs typeface="Calibri"/>
                <a:sym typeface="Calibri"/>
              </a:rPr>
              <a:t>Security</a:t>
            </a:r>
            <a:endParaRPr sz="2000">
              <a:solidFill>
                <a:schemeClr val="lt1"/>
              </a:solidFill>
              <a:latin typeface="Calibri"/>
              <a:ea typeface="Calibri"/>
              <a:cs typeface="Calibri"/>
              <a:sym typeface="Calibri"/>
            </a:endParaRPr>
          </a:p>
          <a:p>
            <a:pPr indent="-355600" lvl="0" marL="457200" rtl="0" algn="l">
              <a:lnSpc>
                <a:spcPct val="150000"/>
              </a:lnSpc>
              <a:spcBef>
                <a:spcPts val="0"/>
              </a:spcBef>
              <a:spcAft>
                <a:spcPts val="0"/>
              </a:spcAft>
              <a:buClr>
                <a:schemeClr val="lt1"/>
              </a:buClr>
              <a:buSzPts val="2000"/>
              <a:buFont typeface="Calibri"/>
              <a:buAutoNum type="arabicPeriod"/>
            </a:pPr>
            <a:r>
              <a:rPr lang="en-US" sz="2000">
                <a:solidFill>
                  <a:schemeClr val="lt1"/>
                </a:solidFill>
                <a:latin typeface="Calibri"/>
                <a:ea typeface="Calibri"/>
                <a:cs typeface="Calibri"/>
                <a:sym typeface="Calibri"/>
              </a:rPr>
              <a:t>Deployment Speed</a:t>
            </a:r>
            <a:endParaRPr sz="2000">
              <a:solidFill>
                <a:schemeClr val="lt1"/>
              </a:solidFill>
              <a:latin typeface="Calibri"/>
              <a:ea typeface="Calibri"/>
              <a:cs typeface="Calibri"/>
              <a:sym typeface="Calibri"/>
            </a:endParaRPr>
          </a:p>
          <a:p>
            <a:pPr indent="0" lvl="0" marL="0" marR="0" rtl="0" algn="just">
              <a:lnSpc>
                <a:spcPct val="130000"/>
              </a:lnSpc>
              <a:spcBef>
                <a:spcPts val="1200"/>
              </a:spcBef>
              <a:spcAft>
                <a:spcPts val="0"/>
              </a:spcAft>
              <a:buNone/>
            </a:pPr>
            <a:r>
              <a:t/>
            </a:r>
            <a:endParaRPr sz="2400">
              <a:solidFill>
                <a:schemeClr val="lt1"/>
              </a:solidFill>
              <a:latin typeface="Calibri"/>
              <a:ea typeface="Calibri"/>
              <a:cs typeface="Calibri"/>
              <a:sym typeface="Calibri"/>
            </a:endParaRPr>
          </a:p>
          <a:p>
            <a:pPr indent="0" lvl="0" marL="0" marR="0" rtl="0" algn="just">
              <a:lnSpc>
                <a:spcPct val="130000"/>
              </a:lnSpc>
              <a:spcBef>
                <a:spcPts val="0"/>
              </a:spcBef>
              <a:spcAft>
                <a:spcPts val="0"/>
              </a:spcAft>
              <a:buNone/>
            </a:pPr>
            <a:r>
              <a:t/>
            </a:r>
            <a:endParaRPr>
              <a:solidFill>
                <a:schemeClr val="lt1"/>
              </a:solidFill>
              <a:latin typeface="Calibri"/>
              <a:ea typeface="Calibri"/>
              <a:cs typeface="Calibri"/>
              <a:sym typeface="Calibri"/>
            </a:endParaRPr>
          </a:p>
          <a:p>
            <a:pPr indent="0" lvl="0" marL="0" marR="0" rtl="0" algn="just">
              <a:lnSpc>
                <a:spcPct val="130000"/>
              </a:lnSpc>
              <a:spcBef>
                <a:spcPts val="0"/>
              </a:spcBef>
              <a:spcAft>
                <a:spcPts val="0"/>
              </a:spcAft>
              <a:buNone/>
            </a:pPr>
            <a:r>
              <a:t/>
            </a:r>
            <a:endParaRPr>
              <a:solidFill>
                <a:schemeClr val="lt1"/>
              </a:solidFill>
              <a:latin typeface="Calibri"/>
              <a:ea typeface="Calibri"/>
              <a:cs typeface="Calibri"/>
              <a:sym typeface="Calibri"/>
            </a:endParaRPr>
          </a:p>
        </p:txBody>
      </p:sp>
      <p:sp>
        <p:nvSpPr>
          <p:cNvPr id="184" name="Google Shape;184;g2a6abd9485c_14_5"/>
          <p:cNvSpPr/>
          <p:nvPr/>
        </p:nvSpPr>
        <p:spPr>
          <a:xfrm>
            <a:off x="1343025" y="1880895"/>
            <a:ext cx="89700" cy="897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g2a6abd9485c_14_5"/>
          <p:cNvSpPr/>
          <p:nvPr/>
        </p:nvSpPr>
        <p:spPr>
          <a:xfrm>
            <a:off x="1580287" y="1880895"/>
            <a:ext cx="89700" cy="8970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g2a6abd9485c_14_5"/>
          <p:cNvSpPr/>
          <p:nvPr/>
        </p:nvSpPr>
        <p:spPr>
          <a:xfrm>
            <a:off x="1817548" y="1880895"/>
            <a:ext cx="89700" cy="89700"/>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g2a6abd9485c_14_5"/>
          <p:cNvSpPr/>
          <p:nvPr/>
        </p:nvSpPr>
        <p:spPr>
          <a:xfrm>
            <a:off x="10658351" y="1658592"/>
            <a:ext cx="846900" cy="8469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8" name="Google Shape;188;g2a6abd9485c_14_5"/>
          <p:cNvCxnSpPr/>
          <p:nvPr/>
        </p:nvCxnSpPr>
        <p:spPr>
          <a:xfrm flipH="1">
            <a:off x="11753974" y="1944106"/>
            <a:ext cx="81600" cy="954000"/>
          </a:xfrm>
          <a:prstGeom prst="straightConnector1">
            <a:avLst/>
          </a:prstGeom>
          <a:noFill/>
          <a:ln cap="flat" cmpd="sng" w="15875">
            <a:solidFill>
              <a:srgbClr val="D8D8D8">
                <a:alpha val="20000"/>
              </a:srgbClr>
            </a:solidFill>
            <a:prstDash val="solid"/>
            <a:miter lim="800000"/>
            <a:headEnd len="sm" w="sm" type="none"/>
            <a:tailEnd len="sm" w="sm" type="none"/>
          </a:ln>
        </p:spPr>
      </p:cxnSp>
      <p:sp>
        <p:nvSpPr>
          <p:cNvPr id="180" name="Google Shape;180;g2a6abd9485c_14_5"/>
          <p:cNvSpPr/>
          <p:nvPr/>
        </p:nvSpPr>
        <p:spPr>
          <a:xfrm>
            <a:off x="11513442" y="2730246"/>
            <a:ext cx="427200" cy="427200"/>
          </a:xfrm>
          <a:prstGeom prst="ellipse">
            <a:avLst/>
          </a:prstGeom>
          <a:gradFill>
            <a:gsLst>
              <a:gs pos="0">
                <a:schemeClr val="accent1"/>
              </a:gs>
              <a:gs pos="16000">
                <a:schemeClr val="accent1"/>
              </a:gs>
              <a:gs pos="84000">
                <a:schemeClr val="accent2"/>
              </a:gs>
              <a:gs pos="100000">
                <a:schemeClr val="accent2"/>
              </a:gs>
            </a:gsLst>
            <a:lin ang="2700006"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8800">
              <a:solidFill>
                <a:schemeClr val="dk1"/>
              </a:solidFill>
              <a:latin typeface="Calibri"/>
              <a:ea typeface="Calibri"/>
              <a:cs typeface="Calibri"/>
              <a:sym typeface="Calibri"/>
            </a:endParaRPr>
          </a:p>
        </p:txBody>
      </p:sp>
      <p:sp>
        <p:nvSpPr>
          <p:cNvPr id="189" name="Google Shape;189;g2a6abd9485c_14_5"/>
          <p:cNvSpPr/>
          <p:nvPr/>
        </p:nvSpPr>
        <p:spPr>
          <a:xfrm>
            <a:off x="11727025" y="1774106"/>
            <a:ext cx="213600" cy="213600"/>
          </a:xfrm>
          <a:prstGeom prst="ellipse">
            <a:avLst/>
          </a:prstGeom>
          <a:gradFill>
            <a:gsLst>
              <a:gs pos="0">
                <a:schemeClr val="accent3"/>
              </a:gs>
              <a:gs pos="16000">
                <a:schemeClr val="accent3"/>
              </a:gs>
              <a:gs pos="84000">
                <a:schemeClr val="accent4"/>
              </a:gs>
              <a:gs pos="100000">
                <a:schemeClr val="accent4"/>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185"/>
                                        </p:tgtEl>
                                        <p:attrNameLst>
                                          <p:attrName>style.visibility</p:attrName>
                                        </p:attrNameLst>
                                      </p:cBhvr>
                                      <p:to>
                                        <p:strVal val="visible"/>
                                      </p:to>
                                    </p:set>
                                    <p:animEffect filter="fade" transition="in">
                                      <p:cBhvr>
                                        <p:cTn dur="600"/>
                                        <p:tgtEl>
                                          <p:spTgt spid="185"/>
                                        </p:tgtEl>
                                      </p:cBhvr>
                                    </p:animEffect>
                                  </p:childTnLst>
                                </p:cTn>
                              </p:par>
                            </p:childTnLst>
                          </p:cTn>
                        </p:par>
                        <p:par>
                          <p:cTn fill="hold">
                            <p:stCondLst>
                              <p:cond delay="1100"/>
                            </p:stCondLst>
                            <p:childTnLst>
                              <p:par>
                                <p:cTn fill="hold" nodeType="afterEffect" presetClass="entr" presetID="10" presetSubtype="0">
                                  <p:stCondLst>
                                    <p:cond delay="250"/>
                                  </p:stCondLst>
                                  <p:childTnLst>
                                    <p:set>
                                      <p:cBhvr>
                                        <p:cTn dur="1" fill="hold">
                                          <p:stCondLst>
                                            <p:cond delay="0"/>
                                          </p:stCondLst>
                                        </p:cTn>
                                        <p:tgtEl>
                                          <p:spTgt spid="186"/>
                                        </p:tgtEl>
                                        <p:attrNameLst>
                                          <p:attrName>style.visibility</p:attrName>
                                        </p:attrNameLst>
                                      </p:cBhvr>
                                      <p:to>
                                        <p:strVal val="visible"/>
                                      </p:to>
                                    </p:set>
                                    <p:animEffect filter="fade" transition="in">
                                      <p:cBhvr>
                                        <p:cTn dur="700"/>
                                        <p:tgtEl>
                                          <p:spTgt spid="186"/>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par>
                                <p:cTn fill="hold" nodeType="withEffect" presetClass="entr" presetID="10" presetSubtype="0">
                                  <p:stCondLst>
                                    <p:cond delay="25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par>
                          <p:cTn fill="hold">
                            <p:stCondLst>
                              <p:cond delay="2300"/>
                            </p:stCondLst>
                            <p:childTnLst>
                              <p:par>
                                <p:cTn fill="hold" nodeType="afterEffect" presetClass="entr" presetID="2" presetSubtype="1">
                                  <p:stCondLst>
                                    <p:cond delay="50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50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par>
                          <p:cTn fill="hold">
                            <p:stCondLst>
                              <p:cond delay="3300"/>
                            </p:stCondLst>
                            <p:childTnLst>
                              <p:par>
                                <p:cTn fill="hold" nodeType="afterEffect" presetClass="entr" presetID="10" presetSubtype="0">
                                  <p:stCondLst>
                                    <p:cond delay="75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par>
                          <p:cTn fill="hold">
                            <p:stCondLst>
                              <p:cond delay="3800"/>
                            </p:stCondLst>
                            <p:childTnLst>
                              <p:par>
                                <p:cTn fill="hold" nodeType="afterEffect" presetClass="entr" presetID="10" presetSubtype="0">
                                  <p:stCondLst>
                                    <p:cond delay="50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par>
                          <p:cTn fill="hold">
                            <p:stCondLst>
                              <p:cond delay="4300"/>
                            </p:stCondLst>
                            <p:childTnLst>
                              <p:par>
                                <p:cTn fill="hold" nodeType="afterEffect" presetClass="entr" presetID="10" presetSubtype="0">
                                  <p:stCondLst>
                                    <p:cond delay="75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par>
                          <p:cTn fill="hold">
                            <p:stCondLst>
                              <p:cond delay="4800"/>
                            </p:stCondLst>
                            <p:childTnLst>
                              <p:par>
                                <p:cTn fill="hold" nodeType="afterEffect" presetClass="entr" presetID="10" presetSubtype="0">
                                  <p:stCondLst>
                                    <p:cond delay="100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par>
                          <p:cTn fill="hold">
                            <p:stCondLst>
                              <p:cond delay="5300"/>
                            </p:stCondLst>
                            <p:childTnLst>
                              <p:par>
                                <p:cTn fill="hold" nodeType="afterEffect" presetClass="entr" presetID="10" presetSubtype="0">
                                  <p:stCondLst>
                                    <p:cond delay="750"/>
                                  </p:stCondLst>
                                  <p:childTnLst>
                                    <p:set>
                                      <p:cBhvr>
                                        <p:cTn dur="1" fill="hold">
                                          <p:stCondLst>
                                            <p:cond delay="0"/>
                                          </p:stCondLst>
                                        </p:cTn>
                                        <p:tgtEl>
                                          <p:spTgt spid="179"/>
                                        </p:tgtEl>
                                        <p:attrNameLst>
                                          <p:attrName>style.visibility</p:attrName>
                                        </p:attrNameLst>
                                      </p:cBhvr>
                                      <p:to>
                                        <p:strVal val="visible"/>
                                      </p:to>
                                    </p:set>
                                    <p:animEffect filter="fade" transition="in">
                                      <p:cBhvr>
                                        <p:cTn dur="750"/>
                                        <p:tgtEl>
                                          <p:spTgt spid="179"/>
                                        </p:tgtEl>
                                      </p:cBhvr>
                                    </p:animEffect>
                                  </p:childTnLst>
                                </p:cTn>
                              </p:par>
                              <p:par>
                                <p:cTn fill="hold" nodeType="withEffect" presetClass="entr" presetID="10" presetSubtype="0">
                                  <p:stCondLst>
                                    <p:cond delay="1000"/>
                                  </p:stCondLst>
                                  <p:childTnLst>
                                    <p:set>
                                      <p:cBhvr>
                                        <p:cTn dur="1" fill="hold">
                                          <p:stCondLst>
                                            <p:cond delay="0"/>
                                          </p:stCondLst>
                                        </p:cTn>
                                        <p:tgtEl>
                                          <p:spTgt spid="188"/>
                                        </p:tgtEl>
                                        <p:attrNameLst>
                                          <p:attrName>style.visibility</p:attrName>
                                        </p:attrNameLst>
                                      </p:cBhvr>
                                      <p:to>
                                        <p:strVal val="visible"/>
                                      </p:to>
                                    </p:set>
                                    <p:animEffect filter="fade" transition="in">
                                      <p:cBhvr>
                                        <p:cTn dur="750"/>
                                        <p:tgtEl>
                                          <p:spTgt spid="188"/>
                                        </p:tgtEl>
                                      </p:cBhvr>
                                    </p:animEffect>
                                  </p:childTnLst>
                                </p:cTn>
                              </p:par>
                              <p:par>
                                <p:cTn fill="hold" nodeType="withEffect" presetClass="entr" presetID="10" presetSubtype="0">
                                  <p:stCondLst>
                                    <p:cond delay="1250"/>
                                  </p:stCondLst>
                                  <p:childTnLst>
                                    <p:set>
                                      <p:cBhvr>
                                        <p:cTn dur="1" fill="hold">
                                          <p:stCondLst>
                                            <p:cond delay="0"/>
                                          </p:stCondLst>
                                        </p:cTn>
                                        <p:tgtEl>
                                          <p:spTgt spid="182"/>
                                        </p:tgtEl>
                                        <p:attrNameLst>
                                          <p:attrName>style.visibility</p:attrName>
                                        </p:attrNameLst>
                                      </p:cBhvr>
                                      <p:to>
                                        <p:strVal val="visible"/>
                                      </p:to>
                                    </p:set>
                                    <p:animEffect filter="fade" transition="in">
                                      <p:cBhvr>
                                        <p:cTn dur="75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p:nvPr/>
        </p:nvSpPr>
        <p:spPr>
          <a:xfrm>
            <a:off x="8873964" y="1961579"/>
            <a:ext cx="1975009" cy="2934839"/>
          </a:xfrm>
          <a:prstGeom prst="roundRect">
            <a:avLst>
              <a:gd fmla="val 16667" name="adj"/>
            </a:avLst>
          </a:prstGeom>
          <a:solidFill>
            <a:srgbClr val="3E444C"/>
          </a:solidFill>
          <a:ln cap="flat" cmpd="sng" w="15875">
            <a:solidFill>
              <a:srgbClr val="2C4166">
                <a:alpha val="1490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7"/>
          <p:cNvSpPr/>
          <p:nvPr/>
        </p:nvSpPr>
        <p:spPr>
          <a:xfrm>
            <a:off x="6639959" y="1961580"/>
            <a:ext cx="1975009" cy="2934839"/>
          </a:xfrm>
          <a:prstGeom prst="roundRect">
            <a:avLst>
              <a:gd fmla="val 16667" name="adj"/>
            </a:avLst>
          </a:prstGeom>
          <a:solidFill>
            <a:srgbClr val="3E444C"/>
          </a:solidFill>
          <a:ln cap="flat" cmpd="sng" w="15875">
            <a:solidFill>
              <a:srgbClr val="2C4166">
                <a:alpha val="1490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7"/>
          <p:cNvSpPr txBox="1"/>
          <p:nvPr/>
        </p:nvSpPr>
        <p:spPr>
          <a:xfrm>
            <a:off x="706525" y="1351525"/>
            <a:ext cx="42039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lt1"/>
                </a:solidFill>
                <a:latin typeface="Calibri"/>
                <a:ea typeface="Calibri"/>
                <a:cs typeface="Calibri"/>
                <a:sym typeface="Calibri"/>
              </a:rPr>
              <a:t>Objective</a:t>
            </a:r>
            <a:endParaRPr/>
          </a:p>
        </p:txBody>
      </p:sp>
      <p:sp>
        <p:nvSpPr>
          <p:cNvPr id="198" name="Google Shape;198;p7"/>
          <p:cNvSpPr/>
          <p:nvPr/>
        </p:nvSpPr>
        <p:spPr>
          <a:xfrm>
            <a:off x="862675" y="2182536"/>
            <a:ext cx="89700" cy="897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7"/>
          <p:cNvSpPr/>
          <p:nvPr/>
        </p:nvSpPr>
        <p:spPr>
          <a:xfrm>
            <a:off x="1099937" y="2182536"/>
            <a:ext cx="89700" cy="8970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7"/>
          <p:cNvSpPr/>
          <p:nvPr/>
        </p:nvSpPr>
        <p:spPr>
          <a:xfrm>
            <a:off x="1337198" y="2182536"/>
            <a:ext cx="89700" cy="89700"/>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01" name="Google Shape;201;p7"/>
          <p:cNvGrpSpPr/>
          <p:nvPr/>
        </p:nvGrpSpPr>
        <p:grpSpPr>
          <a:xfrm>
            <a:off x="9899650" y="4882641"/>
            <a:ext cx="2292353" cy="579437"/>
            <a:chOff x="9899650" y="4882641"/>
            <a:chExt cx="2292353" cy="579437"/>
          </a:xfrm>
        </p:grpSpPr>
        <p:cxnSp>
          <p:nvCxnSpPr>
            <p:cNvPr id="202" name="Google Shape;202;p7"/>
            <p:cNvCxnSpPr/>
            <p:nvPr/>
          </p:nvCxnSpPr>
          <p:spPr>
            <a:xfrm flipH="1" rot="10800000">
              <a:off x="9899650" y="4882641"/>
              <a:ext cx="1" cy="579437"/>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203" name="Google Shape;203;p7"/>
            <p:cNvCxnSpPr/>
            <p:nvPr/>
          </p:nvCxnSpPr>
          <p:spPr>
            <a:xfrm flipH="1">
              <a:off x="9899650" y="5457315"/>
              <a:ext cx="2292353" cy="4763"/>
            </a:xfrm>
            <a:prstGeom prst="straightConnector1">
              <a:avLst/>
            </a:prstGeom>
            <a:noFill/>
            <a:ln cap="flat" cmpd="sng" w="15875">
              <a:solidFill>
                <a:srgbClr val="D0CECE">
                  <a:alpha val="20000"/>
                </a:srgbClr>
              </a:solidFill>
              <a:prstDash val="solid"/>
              <a:miter lim="800000"/>
              <a:headEnd len="sm" w="sm" type="none"/>
              <a:tailEnd len="sm" w="sm" type="none"/>
            </a:ln>
          </p:spPr>
        </p:cxnSp>
      </p:grpSp>
      <p:grpSp>
        <p:nvGrpSpPr>
          <p:cNvPr id="204" name="Google Shape;204;p7"/>
          <p:cNvGrpSpPr/>
          <p:nvPr/>
        </p:nvGrpSpPr>
        <p:grpSpPr>
          <a:xfrm>
            <a:off x="5400922" y="4850628"/>
            <a:ext cx="2234041" cy="579491"/>
            <a:chOff x="5400922" y="4850628"/>
            <a:chExt cx="2234041" cy="579491"/>
          </a:xfrm>
        </p:grpSpPr>
        <p:cxnSp>
          <p:nvCxnSpPr>
            <p:cNvPr id="205" name="Google Shape;205;p7"/>
            <p:cNvCxnSpPr>
              <a:stCxn id="196" idx="2"/>
            </p:cNvCxnSpPr>
            <p:nvPr/>
          </p:nvCxnSpPr>
          <p:spPr>
            <a:xfrm>
              <a:off x="7627464" y="4896419"/>
              <a:ext cx="7500" cy="53370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206" name="Google Shape;206;p7"/>
            <p:cNvCxnSpPr/>
            <p:nvPr/>
          </p:nvCxnSpPr>
          <p:spPr>
            <a:xfrm rot="10800000">
              <a:off x="5400923" y="5430065"/>
              <a:ext cx="2234003" cy="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207" name="Google Shape;207;p7"/>
            <p:cNvCxnSpPr/>
            <p:nvPr/>
          </p:nvCxnSpPr>
          <p:spPr>
            <a:xfrm flipH="1" rot="10800000">
              <a:off x="5400922" y="4850628"/>
              <a:ext cx="1" cy="579437"/>
            </a:xfrm>
            <a:prstGeom prst="straightConnector1">
              <a:avLst/>
            </a:prstGeom>
            <a:noFill/>
            <a:ln cap="flat" cmpd="sng" w="15875">
              <a:solidFill>
                <a:srgbClr val="D0CECE">
                  <a:alpha val="20000"/>
                </a:srgbClr>
              </a:solidFill>
              <a:prstDash val="solid"/>
              <a:miter lim="800000"/>
              <a:headEnd len="sm" w="sm" type="none"/>
              <a:tailEnd len="sm" w="sm" type="none"/>
            </a:ln>
          </p:spPr>
        </p:cxnSp>
      </p:grpSp>
      <p:grpSp>
        <p:nvGrpSpPr>
          <p:cNvPr id="208" name="Google Shape;208;p7"/>
          <p:cNvGrpSpPr/>
          <p:nvPr/>
        </p:nvGrpSpPr>
        <p:grpSpPr>
          <a:xfrm>
            <a:off x="4434694" y="1961580"/>
            <a:ext cx="1975009" cy="2934839"/>
            <a:chOff x="4851561" y="1180525"/>
            <a:chExt cx="3155790" cy="4496949"/>
          </a:xfrm>
        </p:grpSpPr>
        <p:sp>
          <p:nvSpPr>
            <p:cNvPr id="209" name="Google Shape;209;p7"/>
            <p:cNvSpPr/>
            <p:nvPr/>
          </p:nvSpPr>
          <p:spPr>
            <a:xfrm>
              <a:off x="4851561" y="1180525"/>
              <a:ext cx="3155790" cy="4496949"/>
            </a:xfrm>
            <a:prstGeom prst="roundRect">
              <a:avLst>
                <a:gd fmla="val 16667" name="adj"/>
              </a:avLst>
            </a:prstGeom>
            <a:solidFill>
              <a:srgbClr val="262A2F"/>
            </a:solidFill>
            <a:ln>
              <a:noFill/>
            </a:ln>
            <a:effectLst>
              <a:outerShdw blurRad="571500" sx="96000" rotWithShape="0" algn="br" dir="2700000" dist="3937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7"/>
            <p:cNvSpPr/>
            <p:nvPr/>
          </p:nvSpPr>
          <p:spPr>
            <a:xfrm>
              <a:off x="4851561" y="1180525"/>
              <a:ext cx="3155790" cy="4496949"/>
            </a:xfrm>
            <a:prstGeom prst="roundRect">
              <a:avLst>
                <a:gd fmla="val 16667" name="adj"/>
              </a:avLst>
            </a:prstGeom>
            <a:solidFill>
              <a:srgbClr val="262A2F"/>
            </a:solidFill>
            <a:ln>
              <a:noFill/>
            </a:ln>
            <a:effectLst>
              <a:outerShdw blurRad="254000" sx="98000" rotWithShape="0" algn="br" dir="13500000" dist="2286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11" name="Google Shape;211;p7"/>
          <p:cNvGrpSpPr/>
          <p:nvPr/>
        </p:nvGrpSpPr>
        <p:grpSpPr>
          <a:xfrm>
            <a:off x="7627463" y="1264380"/>
            <a:ext cx="2285549" cy="706663"/>
            <a:chOff x="7627463" y="1264380"/>
            <a:chExt cx="2285549" cy="706663"/>
          </a:xfrm>
        </p:grpSpPr>
        <p:cxnSp>
          <p:nvCxnSpPr>
            <p:cNvPr id="212" name="Google Shape;212;p7"/>
            <p:cNvCxnSpPr/>
            <p:nvPr/>
          </p:nvCxnSpPr>
          <p:spPr>
            <a:xfrm rot="10800000">
              <a:off x="9910789" y="1273969"/>
              <a:ext cx="0" cy="697074"/>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213" name="Google Shape;213;p7"/>
            <p:cNvCxnSpPr/>
            <p:nvPr/>
          </p:nvCxnSpPr>
          <p:spPr>
            <a:xfrm>
              <a:off x="7627463" y="1264445"/>
              <a:ext cx="2285549" cy="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214" name="Google Shape;214;p7"/>
            <p:cNvCxnSpPr>
              <a:endCxn id="196" idx="0"/>
            </p:cNvCxnSpPr>
            <p:nvPr/>
          </p:nvCxnSpPr>
          <p:spPr>
            <a:xfrm>
              <a:off x="7627464" y="1264380"/>
              <a:ext cx="0" cy="697200"/>
            </a:xfrm>
            <a:prstGeom prst="straightConnector1">
              <a:avLst/>
            </a:prstGeom>
            <a:noFill/>
            <a:ln cap="flat" cmpd="sng" w="15875">
              <a:solidFill>
                <a:srgbClr val="D0CECE">
                  <a:alpha val="20000"/>
                </a:srgbClr>
              </a:solidFill>
              <a:prstDash val="solid"/>
              <a:miter lim="800000"/>
              <a:headEnd len="sm" w="sm" type="none"/>
              <a:tailEnd len="sm" w="sm" type="none"/>
            </a:ln>
          </p:spPr>
        </p:cxnSp>
      </p:grpSp>
      <p:pic>
        <p:nvPicPr>
          <p:cNvPr id="215" name="Google Shape;215;p7"/>
          <p:cNvPicPr preferRelativeResize="0"/>
          <p:nvPr>
            <p:ph idx="2" type="pic"/>
          </p:nvPr>
        </p:nvPicPr>
        <p:blipFill rotWithShape="1">
          <a:blip r:embed="rId3">
            <a:alphaModFix/>
          </a:blip>
          <a:srcRect b="59" l="0" r="0" t="59"/>
          <a:stretch/>
        </p:blipFill>
        <p:spPr>
          <a:xfrm>
            <a:off x="4653752" y="2278458"/>
            <a:ext cx="1536891" cy="1535095"/>
          </a:xfrm>
          <a:prstGeom prst="rect">
            <a:avLst/>
          </a:prstGeom>
          <a:solidFill>
            <a:srgbClr val="D8D8D8">
              <a:alpha val="9803"/>
            </a:srgbClr>
          </a:solidFill>
          <a:ln>
            <a:noFill/>
          </a:ln>
        </p:spPr>
      </p:pic>
      <p:pic>
        <p:nvPicPr>
          <p:cNvPr id="216" name="Google Shape;216;p7"/>
          <p:cNvPicPr preferRelativeResize="0"/>
          <p:nvPr>
            <p:ph idx="3" type="pic"/>
          </p:nvPr>
        </p:nvPicPr>
        <p:blipFill rotWithShape="1">
          <a:blip r:embed="rId4">
            <a:alphaModFix/>
          </a:blip>
          <a:srcRect b="59" l="0" r="0" t="59"/>
          <a:stretch/>
        </p:blipFill>
        <p:spPr>
          <a:xfrm>
            <a:off x="6892734" y="2278458"/>
            <a:ext cx="1536891" cy="1535095"/>
          </a:xfrm>
          <a:prstGeom prst="rect">
            <a:avLst/>
          </a:prstGeom>
          <a:solidFill>
            <a:srgbClr val="D8D8D8">
              <a:alpha val="9803"/>
            </a:srgbClr>
          </a:solidFill>
          <a:ln>
            <a:noFill/>
          </a:ln>
        </p:spPr>
      </p:pic>
      <p:pic>
        <p:nvPicPr>
          <p:cNvPr id="217" name="Google Shape;217;p7"/>
          <p:cNvPicPr preferRelativeResize="0"/>
          <p:nvPr>
            <p:ph idx="4" type="pic"/>
          </p:nvPr>
        </p:nvPicPr>
        <p:blipFill rotWithShape="1">
          <a:blip r:embed="rId5">
            <a:alphaModFix/>
          </a:blip>
          <a:srcRect b="0" l="5011" r="5011" t="0"/>
          <a:stretch/>
        </p:blipFill>
        <p:spPr>
          <a:xfrm>
            <a:off x="9131218" y="2278458"/>
            <a:ext cx="1536891" cy="1535095"/>
          </a:xfrm>
          <a:prstGeom prst="rect">
            <a:avLst/>
          </a:prstGeom>
          <a:solidFill>
            <a:srgbClr val="D8D8D8">
              <a:alpha val="9803"/>
            </a:srgbClr>
          </a:solidFill>
          <a:ln>
            <a:noFill/>
          </a:ln>
        </p:spPr>
      </p:pic>
      <p:grpSp>
        <p:nvGrpSpPr>
          <p:cNvPr id="218" name="Google Shape;218;p7"/>
          <p:cNvGrpSpPr/>
          <p:nvPr/>
        </p:nvGrpSpPr>
        <p:grpSpPr>
          <a:xfrm>
            <a:off x="7528393" y="3680293"/>
            <a:ext cx="265764" cy="265764"/>
            <a:chOff x="4652963" y="3949619"/>
            <a:chExt cx="265764" cy="265764"/>
          </a:xfrm>
        </p:grpSpPr>
        <p:sp>
          <p:nvSpPr>
            <p:cNvPr id="219" name="Google Shape;219;p7"/>
            <p:cNvSpPr/>
            <p:nvPr/>
          </p:nvSpPr>
          <p:spPr>
            <a:xfrm>
              <a:off x="4652963" y="3949619"/>
              <a:ext cx="265764" cy="265764"/>
            </a:xfrm>
            <a:prstGeom prst="roundRect">
              <a:avLst>
                <a:gd fmla="val 29154" name="adj"/>
              </a:avLst>
            </a:prstGeom>
            <a:solidFill>
              <a:srgbClr val="8A9A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7"/>
            <p:cNvSpPr/>
            <p:nvPr/>
          </p:nvSpPr>
          <p:spPr>
            <a:xfrm>
              <a:off x="4710307" y="4006963"/>
              <a:ext cx="151077" cy="151077"/>
            </a:xfrm>
            <a:prstGeom prst="rect">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21" name="Google Shape;221;p7"/>
          <p:cNvGrpSpPr/>
          <p:nvPr/>
        </p:nvGrpSpPr>
        <p:grpSpPr>
          <a:xfrm>
            <a:off x="9766768" y="3680293"/>
            <a:ext cx="265764" cy="265764"/>
            <a:chOff x="4652963" y="3949619"/>
            <a:chExt cx="265764" cy="265764"/>
          </a:xfrm>
        </p:grpSpPr>
        <p:sp>
          <p:nvSpPr>
            <p:cNvPr id="222" name="Google Shape;222;p7"/>
            <p:cNvSpPr/>
            <p:nvPr/>
          </p:nvSpPr>
          <p:spPr>
            <a:xfrm>
              <a:off x="4652963" y="3949619"/>
              <a:ext cx="265764" cy="265764"/>
            </a:xfrm>
            <a:prstGeom prst="roundRect">
              <a:avLst>
                <a:gd fmla="val 29154" name="adj"/>
              </a:avLst>
            </a:prstGeom>
            <a:solidFill>
              <a:srgbClr val="8A9AA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7"/>
            <p:cNvSpPr/>
            <p:nvPr/>
          </p:nvSpPr>
          <p:spPr>
            <a:xfrm>
              <a:off x="4710307" y="4006963"/>
              <a:ext cx="151077" cy="151077"/>
            </a:xfrm>
            <a:prstGeom prst="rect">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4" name="Google Shape;224;p7"/>
          <p:cNvSpPr txBox="1"/>
          <p:nvPr/>
        </p:nvSpPr>
        <p:spPr>
          <a:xfrm>
            <a:off x="7017038" y="4187875"/>
            <a:ext cx="12885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rgbClr val="8A9AA8"/>
                </a:solidFill>
                <a:latin typeface="Calibri"/>
                <a:ea typeface="Calibri"/>
                <a:cs typeface="Calibri"/>
                <a:sym typeface="Calibri"/>
              </a:rPr>
              <a:t>Data stored and Process</a:t>
            </a:r>
            <a:endParaRPr/>
          </a:p>
        </p:txBody>
      </p:sp>
      <p:sp>
        <p:nvSpPr>
          <p:cNvPr id="225" name="Google Shape;225;p7"/>
          <p:cNvSpPr txBox="1"/>
          <p:nvPr/>
        </p:nvSpPr>
        <p:spPr>
          <a:xfrm>
            <a:off x="4699242" y="4134264"/>
            <a:ext cx="14298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lt1"/>
                </a:solidFill>
                <a:latin typeface="Calibri"/>
                <a:ea typeface="Calibri"/>
                <a:cs typeface="Calibri"/>
                <a:sym typeface="Calibri"/>
              </a:rPr>
              <a:t>Input Video</a:t>
            </a:r>
            <a:endParaRPr/>
          </a:p>
        </p:txBody>
      </p:sp>
      <p:sp>
        <p:nvSpPr>
          <p:cNvPr id="226" name="Google Shape;226;p7"/>
          <p:cNvSpPr txBox="1"/>
          <p:nvPr/>
        </p:nvSpPr>
        <p:spPr>
          <a:xfrm>
            <a:off x="9270278" y="4111675"/>
            <a:ext cx="1258800" cy="738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rgbClr val="8A9AA8"/>
                </a:solidFill>
                <a:latin typeface="Calibri"/>
                <a:ea typeface="Calibri"/>
                <a:cs typeface="Calibri"/>
                <a:sym typeface="Calibri"/>
              </a:rPr>
              <a:t>Outcome of the analyzed video</a:t>
            </a:r>
            <a:endParaRPr/>
          </a:p>
        </p:txBody>
      </p:sp>
      <p:grpSp>
        <p:nvGrpSpPr>
          <p:cNvPr id="227" name="Google Shape;227;p7"/>
          <p:cNvGrpSpPr/>
          <p:nvPr/>
        </p:nvGrpSpPr>
        <p:grpSpPr>
          <a:xfrm>
            <a:off x="5289224" y="3656769"/>
            <a:ext cx="265764" cy="265764"/>
            <a:chOff x="4652963" y="3949619"/>
            <a:chExt cx="265764" cy="265764"/>
          </a:xfrm>
        </p:grpSpPr>
        <p:sp>
          <p:nvSpPr>
            <p:cNvPr id="228" name="Google Shape;228;p7"/>
            <p:cNvSpPr/>
            <p:nvPr/>
          </p:nvSpPr>
          <p:spPr>
            <a:xfrm>
              <a:off x="4652963" y="3949619"/>
              <a:ext cx="265764" cy="265764"/>
            </a:xfrm>
            <a:prstGeom prst="roundRect">
              <a:avLst>
                <a:gd fmla="val 29154"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7"/>
            <p:cNvSpPr/>
            <p:nvPr/>
          </p:nvSpPr>
          <p:spPr>
            <a:xfrm>
              <a:off x="4710307" y="4006963"/>
              <a:ext cx="151077" cy="151077"/>
            </a:xfrm>
            <a:prstGeom prst="rect">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0" name="Google Shape;230;p7"/>
          <p:cNvSpPr txBox="1"/>
          <p:nvPr/>
        </p:nvSpPr>
        <p:spPr>
          <a:xfrm>
            <a:off x="1232025" y="455550"/>
            <a:ext cx="2073000" cy="1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231" name="Google Shape;231;p7"/>
          <p:cNvSpPr txBox="1"/>
          <p:nvPr/>
        </p:nvSpPr>
        <p:spPr>
          <a:xfrm>
            <a:off x="762000" y="2571750"/>
            <a:ext cx="2876700" cy="13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txBox="1"/>
          <p:nvPr/>
        </p:nvSpPr>
        <p:spPr>
          <a:xfrm>
            <a:off x="706525" y="2571750"/>
            <a:ext cx="3314700" cy="8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chemeClr val="lt1"/>
                </a:solidFill>
                <a:latin typeface="Calibri"/>
                <a:ea typeface="Calibri"/>
                <a:cs typeface="Calibri"/>
                <a:sym typeface="Calibri"/>
              </a:rPr>
              <a:t>From t</a:t>
            </a:r>
            <a:r>
              <a:rPr lang="en-US" sz="2300">
                <a:solidFill>
                  <a:schemeClr val="lt1"/>
                </a:solidFill>
                <a:latin typeface="Calibri"/>
                <a:ea typeface="Calibri"/>
                <a:cs typeface="Calibri"/>
                <a:sym typeface="Calibri"/>
              </a:rPr>
              <a:t>he Video Intelligence API detect and track objects within CCTV  footage or specific objects of interest. </a:t>
            </a:r>
            <a:endParaRPr sz="23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199"/>
                                        </p:tgtEl>
                                        <p:attrNameLst>
                                          <p:attrName>style.visibility</p:attrName>
                                        </p:attrNameLst>
                                      </p:cBhvr>
                                      <p:to>
                                        <p:strVal val="visible"/>
                                      </p:to>
                                    </p:set>
                                    <p:animEffect filter="fade" transition="in">
                                      <p:cBhvr>
                                        <p:cTn dur="600"/>
                                        <p:tgtEl>
                                          <p:spTgt spid="199"/>
                                        </p:tgtEl>
                                      </p:cBhvr>
                                    </p:animEffect>
                                  </p:childTnLst>
                                </p:cTn>
                              </p:par>
                            </p:childTnLst>
                          </p:cTn>
                        </p:par>
                        <p:par>
                          <p:cTn fill="hold">
                            <p:stCondLst>
                              <p:cond delay="1100"/>
                            </p:stCondLst>
                            <p:childTnLst>
                              <p:par>
                                <p:cTn fill="hold" nodeType="afterEffect" presetClass="entr" presetID="10" presetSubtype="0">
                                  <p:stCondLst>
                                    <p:cond delay="250"/>
                                  </p:stCondLst>
                                  <p:childTnLst>
                                    <p:set>
                                      <p:cBhvr>
                                        <p:cTn dur="1" fill="hold">
                                          <p:stCondLst>
                                            <p:cond delay="0"/>
                                          </p:stCondLst>
                                        </p:cTn>
                                        <p:tgtEl>
                                          <p:spTgt spid="200"/>
                                        </p:tgtEl>
                                        <p:attrNameLst>
                                          <p:attrName>style.visibility</p:attrName>
                                        </p:attrNameLst>
                                      </p:cBhvr>
                                      <p:to>
                                        <p:strVal val="visible"/>
                                      </p:to>
                                    </p:set>
                                    <p:animEffect filter="fade" transition="in">
                                      <p:cBhvr>
                                        <p:cTn dur="700"/>
                                        <p:tgtEl>
                                          <p:spTgt spid="200"/>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10" presetSubtype="0">
                                  <p:stCondLst>
                                    <p:cond delay="50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par>
                          <p:cTn fill="hold">
                            <p:stCondLst>
                              <p:cond delay="2300"/>
                            </p:stCondLst>
                            <p:childTnLst>
                              <p:par>
                                <p:cTn fill="hold" nodeType="afterEffect" presetClass="entr" presetID="10" presetSubtype="0">
                                  <p:stCondLst>
                                    <p:cond delay="75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par>
                          <p:cTn fill="hold">
                            <p:stCondLst>
                              <p:cond delay="2800"/>
                            </p:stCondLst>
                            <p:childTnLst>
                              <p:par>
                                <p:cTn fill="hold" nodeType="afterEffect" presetClass="entr" presetID="10" presetSubtype="0">
                                  <p:stCondLst>
                                    <p:cond delay="100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par>
                          <p:cTn fill="hold">
                            <p:stCondLst>
                              <p:cond delay="3300"/>
                            </p:stCondLst>
                            <p:childTnLst>
                              <p:par>
                                <p:cTn fill="hold" nodeType="afterEffect" presetClass="entr" presetID="10" presetSubtype="0">
                                  <p:stCondLst>
                                    <p:cond delay="50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par>
                          <p:cTn fill="hold">
                            <p:stCondLst>
                              <p:cond delay="3800"/>
                            </p:stCondLst>
                            <p:childTnLst>
                              <p:par>
                                <p:cTn fill="hold" nodeType="afterEffect" presetClass="entr" presetID="10" presetSubtype="0">
                                  <p:stCondLst>
                                    <p:cond delay="75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par>
                          <p:cTn fill="hold">
                            <p:stCondLst>
                              <p:cond delay="4300"/>
                            </p:stCondLst>
                            <p:childTnLst>
                              <p:par>
                                <p:cTn fill="hold" nodeType="afterEffect" presetClass="entr" presetID="10" presetSubtype="0">
                                  <p:stCondLst>
                                    <p:cond delay="100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par>
                          <p:cTn fill="hold">
                            <p:stCondLst>
                              <p:cond delay="4800"/>
                            </p:stCondLst>
                            <p:childTnLst>
                              <p:par>
                                <p:cTn fill="hold" nodeType="afterEffect" presetClass="entr" presetID="10" presetSubtype="0">
                                  <p:stCondLst>
                                    <p:cond delay="75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par>
                          <p:cTn fill="hold">
                            <p:stCondLst>
                              <p:cond delay="5300"/>
                            </p:stCondLst>
                            <p:childTnLst>
                              <p:par>
                                <p:cTn fill="hold" nodeType="afterEffect" presetClass="entr" presetID="10" presetSubtype="0">
                                  <p:stCondLst>
                                    <p:cond delay="100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par>
                          <p:cTn fill="hold">
                            <p:stCondLst>
                              <p:cond delay="5800"/>
                            </p:stCondLst>
                            <p:childTnLst>
                              <p:par>
                                <p:cTn fill="hold" nodeType="afterEffect" presetClass="entr" presetID="10" presetSubtype="0">
                                  <p:stCondLst>
                                    <p:cond delay="125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par>
                          <p:cTn fill="hold">
                            <p:stCondLst>
                              <p:cond delay="6300"/>
                            </p:stCondLst>
                            <p:childTnLst>
                              <p:par>
                                <p:cTn fill="hold" nodeType="afterEffect" presetClass="entr" presetID="10" presetSubtype="0">
                                  <p:stCondLst>
                                    <p:cond delay="75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par>
                          <p:cTn fill="hold">
                            <p:stCondLst>
                              <p:cond delay="6800"/>
                            </p:stCondLst>
                            <p:childTnLst>
                              <p:par>
                                <p:cTn fill="hold" nodeType="afterEffect" presetClass="entr" presetID="10" presetSubtype="0">
                                  <p:stCondLst>
                                    <p:cond delay="100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par>
                          <p:cTn fill="hold">
                            <p:stCondLst>
                              <p:cond delay="7300"/>
                            </p:stCondLst>
                            <p:childTnLst>
                              <p:par>
                                <p:cTn fill="hold" nodeType="afterEffect" presetClass="entr" presetID="10" presetSubtype="0">
                                  <p:stCondLst>
                                    <p:cond delay="125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pSp>
        <p:nvGrpSpPr>
          <p:cNvPr id="237" name="Google Shape;237;g2a6abd9485c_14_93"/>
          <p:cNvGrpSpPr/>
          <p:nvPr/>
        </p:nvGrpSpPr>
        <p:grpSpPr>
          <a:xfrm>
            <a:off x="7069994" y="1"/>
            <a:ext cx="2234196" cy="2790421"/>
            <a:chOff x="7069994" y="1"/>
            <a:chExt cx="2234196" cy="2790421"/>
          </a:xfrm>
        </p:grpSpPr>
        <p:cxnSp>
          <p:nvCxnSpPr>
            <p:cNvPr id="238" name="Google Shape;238;g2a6abd9485c_14_93"/>
            <p:cNvCxnSpPr/>
            <p:nvPr/>
          </p:nvCxnSpPr>
          <p:spPr>
            <a:xfrm rot="10800000">
              <a:off x="8343890" y="2790422"/>
              <a:ext cx="960300" cy="0"/>
            </a:xfrm>
            <a:prstGeom prst="straightConnector1">
              <a:avLst/>
            </a:prstGeom>
            <a:noFill/>
            <a:ln cap="flat" cmpd="sng" w="15875">
              <a:solidFill>
                <a:srgbClr val="ACB8CA">
                  <a:alpha val="20000"/>
                </a:srgbClr>
              </a:solidFill>
              <a:prstDash val="solid"/>
              <a:miter lim="800000"/>
              <a:headEnd len="sm" w="sm" type="none"/>
              <a:tailEnd len="sm" w="sm" type="none"/>
            </a:ln>
          </p:spPr>
        </p:cxnSp>
        <p:grpSp>
          <p:nvGrpSpPr>
            <p:cNvPr id="239" name="Google Shape;239;g2a6abd9485c_14_93"/>
            <p:cNvGrpSpPr/>
            <p:nvPr/>
          </p:nvGrpSpPr>
          <p:grpSpPr>
            <a:xfrm rot="-5400000">
              <a:off x="6600701" y="469293"/>
              <a:ext cx="1900705" cy="962120"/>
              <a:chOff x="5185896" y="2586664"/>
              <a:chExt cx="1900705" cy="962120"/>
            </a:xfrm>
          </p:grpSpPr>
          <p:cxnSp>
            <p:nvCxnSpPr>
              <p:cNvPr id="240" name="Google Shape;240;g2a6abd9485c_14_93"/>
              <p:cNvCxnSpPr/>
              <p:nvPr/>
            </p:nvCxnSpPr>
            <p:spPr>
              <a:xfrm rot="10800000">
                <a:off x="6096000" y="2881196"/>
                <a:ext cx="990600" cy="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241" name="Google Shape;241;g2a6abd9485c_14_93"/>
              <p:cNvCxnSpPr/>
              <p:nvPr/>
            </p:nvCxnSpPr>
            <p:spPr>
              <a:xfrm flipH="1">
                <a:off x="5819638" y="2881196"/>
                <a:ext cx="282000" cy="34290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242" name="Google Shape;242;g2a6abd9485c_14_93"/>
              <p:cNvCxnSpPr/>
              <p:nvPr/>
            </p:nvCxnSpPr>
            <p:spPr>
              <a:xfrm rot="10800000">
                <a:off x="5247360" y="3224096"/>
                <a:ext cx="579300" cy="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243" name="Google Shape;243;g2a6abd9485c_14_93"/>
              <p:cNvCxnSpPr/>
              <p:nvPr/>
            </p:nvCxnSpPr>
            <p:spPr>
              <a:xfrm rot="10800000">
                <a:off x="6096000" y="3287594"/>
                <a:ext cx="990600" cy="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244" name="Google Shape;244;g2a6abd9485c_14_93"/>
              <p:cNvCxnSpPr/>
              <p:nvPr/>
            </p:nvCxnSpPr>
            <p:spPr>
              <a:xfrm rot="10800000">
                <a:off x="5743722" y="2881197"/>
                <a:ext cx="356700" cy="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245" name="Google Shape;245;g2a6abd9485c_14_93"/>
              <p:cNvCxnSpPr/>
              <p:nvPr/>
            </p:nvCxnSpPr>
            <p:spPr>
              <a:xfrm flipH="1">
                <a:off x="5939165" y="3287594"/>
                <a:ext cx="162000" cy="20640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246" name="Google Shape;246;g2a6abd9485c_14_93"/>
              <p:cNvCxnSpPr/>
              <p:nvPr/>
            </p:nvCxnSpPr>
            <p:spPr>
              <a:xfrm rot="10800000">
                <a:off x="6204001" y="3081221"/>
                <a:ext cx="882600" cy="0"/>
              </a:xfrm>
              <a:prstGeom prst="straightConnector1">
                <a:avLst/>
              </a:prstGeom>
              <a:noFill/>
              <a:ln cap="flat" cmpd="sng" w="15875">
                <a:solidFill>
                  <a:srgbClr val="ACB8CA">
                    <a:alpha val="20000"/>
                  </a:srgbClr>
                </a:solidFill>
                <a:prstDash val="solid"/>
                <a:miter lim="800000"/>
                <a:headEnd len="sm" w="sm" type="none"/>
                <a:tailEnd len="sm" w="sm" type="none"/>
              </a:ln>
            </p:spPr>
          </p:cxnSp>
          <p:sp>
            <p:nvSpPr>
              <p:cNvPr id="247" name="Google Shape;247;g2a6abd9485c_14_93"/>
              <p:cNvSpPr/>
              <p:nvPr/>
            </p:nvSpPr>
            <p:spPr>
              <a:xfrm>
                <a:off x="5659762" y="2828492"/>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g2a6abd9485c_14_93"/>
              <p:cNvSpPr/>
              <p:nvPr/>
            </p:nvSpPr>
            <p:spPr>
              <a:xfrm>
                <a:off x="5185896" y="3171392"/>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g2a6abd9485c_14_93"/>
              <p:cNvSpPr/>
              <p:nvPr/>
            </p:nvSpPr>
            <p:spPr>
              <a:xfrm>
                <a:off x="6145226" y="3023118"/>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g2a6abd9485c_14_93"/>
              <p:cNvSpPr/>
              <p:nvPr/>
            </p:nvSpPr>
            <p:spPr>
              <a:xfrm>
                <a:off x="5886535" y="3443484"/>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1" name="Google Shape;251;g2a6abd9485c_14_93"/>
              <p:cNvCxnSpPr/>
              <p:nvPr/>
            </p:nvCxnSpPr>
            <p:spPr>
              <a:xfrm rot="10800000">
                <a:off x="6056400" y="2639284"/>
                <a:ext cx="1030200" cy="300"/>
              </a:xfrm>
              <a:prstGeom prst="straightConnector1">
                <a:avLst/>
              </a:prstGeom>
              <a:noFill/>
              <a:ln cap="flat" cmpd="sng" w="15875">
                <a:solidFill>
                  <a:srgbClr val="ACB8CA">
                    <a:alpha val="20000"/>
                  </a:srgbClr>
                </a:solidFill>
                <a:prstDash val="solid"/>
                <a:miter lim="800000"/>
                <a:headEnd len="sm" w="sm" type="none"/>
                <a:tailEnd len="sm" w="sm" type="none"/>
              </a:ln>
            </p:spPr>
          </p:cxnSp>
          <p:sp>
            <p:nvSpPr>
              <p:cNvPr id="252" name="Google Shape;252;g2a6abd9485c_14_93"/>
              <p:cNvSpPr/>
              <p:nvPr/>
            </p:nvSpPr>
            <p:spPr>
              <a:xfrm>
                <a:off x="5990592" y="2586664"/>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253" name="Google Shape;253;g2a6abd9485c_14_93"/>
            <p:cNvCxnSpPr/>
            <p:nvPr/>
          </p:nvCxnSpPr>
          <p:spPr>
            <a:xfrm>
              <a:off x="7837997" y="1030326"/>
              <a:ext cx="0" cy="118590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254" name="Google Shape;254;g2a6abd9485c_14_93"/>
            <p:cNvCxnSpPr/>
            <p:nvPr/>
          </p:nvCxnSpPr>
          <p:spPr>
            <a:xfrm>
              <a:off x="7837997" y="2216150"/>
              <a:ext cx="505800" cy="57420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255" name="Google Shape;255;g2a6abd9485c_14_93"/>
            <p:cNvCxnSpPr/>
            <p:nvPr/>
          </p:nvCxnSpPr>
          <p:spPr>
            <a:xfrm rot="10800000">
              <a:off x="7838097" y="1790132"/>
              <a:ext cx="139200" cy="0"/>
            </a:xfrm>
            <a:prstGeom prst="straightConnector1">
              <a:avLst/>
            </a:prstGeom>
            <a:noFill/>
            <a:ln cap="flat" cmpd="sng" w="15875">
              <a:solidFill>
                <a:srgbClr val="ACB8CA">
                  <a:alpha val="20000"/>
                </a:srgbClr>
              </a:solidFill>
              <a:prstDash val="solid"/>
              <a:miter lim="800000"/>
              <a:headEnd len="sm" w="sm" type="none"/>
              <a:tailEnd len="sm" w="sm" type="none"/>
            </a:ln>
          </p:spPr>
        </p:cxnSp>
        <p:sp>
          <p:nvSpPr>
            <p:cNvPr id="256" name="Google Shape;256;g2a6abd9485c_14_93"/>
            <p:cNvSpPr/>
            <p:nvPr/>
          </p:nvSpPr>
          <p:spPr>
            <a:xfrm rot="-5400000">
              <a:off x="7926814" y="1737536"/>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57" name="Google Shape;257;g2a6abd9485c_14_93"/>
          <p:cNvSpPr/>
          <p:nvPr/>
        </p:nvSpPr>
        <p:spPr>
          <a:xfrm>
            <a:off x="9076505" y="-806860"/>
            <a:ext cx="5931600" cy="5931600"/>
          </a:xfrm>
          <a:prstGeom prst="ellipse">
            <a:avLst/>
          </a:prstGeom>
          <a:solidFill>
            <a:srgbClr val="262A2F"/>
          </a:solidFill>
          <a:ln>
            <a:noFill/>
          </a:ln>
          <a:effectLst>
            <a:outerShdw blurRad="254000" sx="98000" rotWithShape="0" algn="br" dir="13500000" dist="228600" sy="98000">
              <a:srgbClr val="3E444C">
                <a:alpha val="4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58" name="Google Shape;258;g2a6abd9485c_14_93"/>
          <p:cNvGrpSpPr/>
          <p:nvPr/>
        </p:nvGrpSpPr>
        <p:grpSpPr>
          <a:xfrm>
            <a:off x="9733730" y="-149635"/>
            <a:ext cx="4617300" cy="4617300"/>
            <a:chOff x="1097730" y="1120365"/>
            <a:chExt cx="4617300" cy="4617300"/>
          </a:xfrm>
        </p:grpSpPr>
        <p:sp>
          <p:nvSpPr>
            <p:cNvPr id="259" name="Google Shape;259;g2a6abd9485c_14_93"/>
            <p:cNvSpPr/>
            <p:nvPr/>
          </p:nvSpPr>
          <p:spPr>
            <a:xfrm>
              <a:off x="1097730" y="1120365"/>
              <a:ext cx="4617300" cy="4617300"/>
            </a:xfrm>
            <a:prstGeom prst="ellipse">
              <a:avLst/>
            </a:prstGeom>
            <a:solidFill>
              <a:srgbClr val="262A2F"/>
            </a:solidFill>
            <a:ln>
              <a:noFill/>
            </a:ln>
            <a:effectLst>
              <a:outerShdw blurRad="571500" sx="96000" rotWithShape="0" algn="br" dir="2700000" dist="393700" sy="96000">
                <a:srgbClr val="0C0C0C">
                  <a:alpha val="1373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g2a6abd9485c_14_93"/>
            <p:cNvSpPr/>
            <p:nvPr/>
          </p:nvSpPr>
          <p:spPr>
            <a:xfrm>
              <a:off x="1097730" y="1120365"/>
              <a:ext cx="4617300" cy="4617300"/>
            </a:xfrm>
            <a:prstGeom prst="ellipse">
              <a:avLst/>
            </a:prstGeom>
            <a:solidFill>
              <a:srgbClr val="262A2F"/>
            </a:solidFill>
            <a:ln>
              <a:noFill/>
            </a:ln>
            <a:effectLst>
              <a:outerShdw blurRad="254000" sx="98000" rotWithShape="0" algn="br" dir="13500000" dist="228600" sy="98000">
                <a:srgbClr val="3E444C">
                  <a:alpha val="4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261" name="Google Shape;261;g2a6abd9485c_14_93"/>
          <p:cNvCxnSpPr>
            <a:endCxn id="262" idx="1"/>
          </p:cNvCxnSpPr>
          <p:nvPr/>
        </p:nvCxnSpPr>
        <p:spPr>
          <a:xfrm>
            <a:off x="11222904" y="2390808"/>
            <a:ext cx="353100" cy="402000"/>
          </a:xfrm>
          <a:prstGeom prst="straightConnector1">
            <a:avLst/>
          </a:prstGeom>
          <a:noFill/>
          <a:ln cap="flat" cmpd="sng" w="15875">
            <a:solidFill>
              <a:srgbClr val="D8D8D8">
                <a:alpha val="20000"/>
              </a:srgbClr>
            </a:solidFill>
            <a:prstDash val="solid"/>
            <a:miter lim="800000"/>
            <a:headEnd len="sm" w="sm" type="none"/>
            <a:tailEnd len="sm" w="sm" type="none"/>
          </a:ln>
        </p:spPr>
      </p:cxnSp>
      <p:sp>
        <p:nvSpPr>
          <p:cNvPr id="263" name="Google Shape;263;g2a6abd9485c_14_93"/>
          <p:cNvSpPr txBox="1"/>
          <p:nvPr/>
        </p:nvSpPr>
        <p:spPr>
          <a:xfrm>
            <a:off x="1084199" y="979713"/>
            <a:ext cx="6484200" cy="831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4800">
                <a:solidFill>
                  <a:schemeClr val="lt1"/>
                </a:solidFill>
                <a:latin typeface="Calibri"/>
                <a:ea typeface="Calibri"/>
                <a:cs typeface="Calibri"/>
                <a:sym typeface="Calibri"/>
              </a:rPr>
              <a:t>Data set</a:t>
            </a:r>
            <a:endParaRPr sz="4800">
              <a:solidFill>
                <a:schemeClr val="lt1"/>
              </a:solidFill>
            </a:endParaRPr>
          </a:p>
        </p:txBody>
      </p:sp>
      <p:cxnSp>
        <p:nvCxnSpPr>
          <p:cNvPr id="264" name="Google Shape;264;g2a6abd9485c_14_93"/>
          <p:cNvCxnSpPr/>
          <p:nvPr/>
        </p:nvCxnSpPr>
        <p:spPr>
          <a:xfrm flipH="1">
            <a:off x="11443949" y="1880898"/>
            <a:ext cx="364800" cy="63300"/>
          </a:xfrm>
          <a:prstGeom prst="straightConnector1">
            <a:avLst/>
          </a:prstGeom>
          <a:noFill/>
          <a:ln cap="flat" cmpd="sng" w="15875">
            <a:solidFill>
              <a:srgbClr val="D8D8D8">
                <a:alpha val="20000"/>
              </a:srgbClr>
            </a:solidFill>
            <a:prstDash val="solid"/>
            <a:miter lim="800000"/>
            <a:headEnd len="sm" w="sm" type="none"/>
            <a:tailEnd len="sm" w="sm" type="none"/>
          </a:ln>
        </p:spPr>
      </p:cxnSp>
      <p:sp>
        <p:nvSpPr>
          <p:cNvPr id="265" name="Google Shape;265;g2a6abd9485c_14_93"/>
          <p:cNvSpPr/>
          <p:nvPr/>
        </p:nvSpPr>
        <p:spPr>
          <a:xfrm>
            <a:off x="1465650" y="2205170"/>
            <a:ext cx="89700" cy="897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g2a6abd9485c_14_93"/>
          <p:cNvSpPr/>
          <p:nvPr/>
        </p:nvSpPr>
        <p:spPr>
          <a:xfrm>
            <a:off x="1702912" y="2205170"/>
            <a:ext cx="89700" cy="8970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g2a6abd9485c_14_93"/>
          <p:cNvSpPr/>
          <p:nvPr/>
        </p:nvSpPr>
        <p:spPr>
          <a:xfrm>
            <a:off x="1940173" y="2205170"/>
            <a:ext cx="89700" cy="89700"/>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g2a6abd9485c_14_93"/>
          <p:cNvSpPr/>
          <p:nvPr/>
        </p:nvSpPr>
        <p:spPr>
          <a:xfrm>
            <a:off x="10658351" y="1658592"/>
            <a:ext cx="846900" cy="8469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69" name="Google Shape;269;g2a6abd9485c_14_93"/>
          <p:cNvCxnSpPr/>
          <p:nvPr/>
        </p:nvCxnSpPr>
        <p:spPr>
          <a:xfrm flipH="1">
            <a:off x="11753974" y="1944106"/>
            <a:ext cx="81600" cy="954000"/>
          </a:xfrm>
          <a:prstGeom prst="straightConnector1">
            <a:avLst/>
          </a:prstGeom>
          <a:noFill/>
          <a:ln cap="flat" cmpd="sng" w="15875">
            <a:solidFill>
              <a:srgbClr val="D8D8D8">
                <a:alpha val="20000"/>
              </a:srgbClr>
            </a:solidFill>
            <a:prstDash val="solid"/>
            <a:miter lim="800000"/>
            <a:headEnd len="sm" w="sm" type="none"/>
            <a:tailEnd len="sm" w="sm" type="none"/>
          </a:ln>
        </p:spPr>
      </p:cxnSp>
      <p:sp>
        <p:nvSpPr>
          <p:cNvPr id="262" name="Google Shape;262;g2a6abd9485c_14_93"/>
          <p:cNvSpPr/>
          <p:nvPr/>
        </p:nvSpPr>
        <p:spPr>
          <a:xfrm>
            <a:off x="11513442" y="2730246"/>
            <a:ext cx="427200" cy="427200"/>
          </a:xfrm>
          <a:prstGeom prst="ellipse">
            <a:avLst/>
          </a:prstGeom>
          <a:gradFill>
            <a:gsLst>
              <a:gs pos="0">
                <a:schemeClr val="accent1"/>
              </a:gs>
              <a:gs pos="16000">
                <a:schemeClr val="accent1"/>
              </a:gs>
              <a:gs pos="84000">
                <a:schemeClr val="accent2"/>
              </a:gs>
              <a:gs pos="100000">
                <a:schemeClr val="accent2"/>
              </a:gs>
            </a:gsLst>
            <a:lin ang="2700006"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8800">
              <a:solidFill>
                <a:schemeClr val="dk1"/>
              </a:solidFill>
              <a:latin typeface="Calibri"/>
              <a:ea typeface="Calibri"/>
              <a:cs typeface="Calibri"/>
              <a:sym typeface="Calibri"/>
            </a:endParaRPr>
          </a:p>
        </p:txBody>
      </p:sp>
      <p:sp>
        <p:nvSpPr>
          <p:cNvPr id="270" name="Google Shape;270;g2a6abd9485c_14_93"/>
          <p:cNvSpPr/>
          <p:nvPr/>
        </p:nvSpPr>
        <p:spPr>
          <a:xfrm>
            <a:off x="11727025" y="1774106"/>
            <a:ext cx="213600" cy="213600"/>
          </a:xfrm>
          <a:prstGeom prst="ellipse">
            <a:avLst/>
          </a:prstGeom>
          <a:gradFill>
            <a:gsLst>
              <a:gs pos="0">
                <a:schemeClr val="accent3"/>
              </a:gs>
              <a:gs pos="16000">
                <a:schemeClr val="accent3"/>
              </a:gs>
              <a:gs pos="84000">
                <a:schemeClr val="accent4"/>
              </a:gs>
              <a:gs pos="100000">
                <a:schemeClr val="accent4"/>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g2a6abd9485c_14_93"/>
          <p:cNvSpPr/>
          <p:nvPr/>
        </p:nvSpPr>
        <p:spPr>
          <a:xfrm>
            <a:off x="990000" y="2294875"/>
            <a:ext cx="8314200" cy="2448900"/>
          </a:xfrm>
          <a:prstGeom prst="roundRect">
            <a:avLst>
              <a:gd fmla="val 16667" name="adj"/>
            </a:avLst>
          </a:prstGeom>
          <a:noFill/>
          <a:ln>
            <a:noFill/>
          </a:ln>
          <a:effectLst>
            <a:outerShdw blurRad="406400" sx="96000" rotWithShape="0" algn="br" dir="2700000" dist="228600" sy="96000">
              <a:srgbClr val="0C0C0C">
                <a:alpha val="1373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Calibri"/>
                <a:ea typeface="Calibri"/>
                <a:cs typeface="Calibri"/>
                <a:sym typeface="Calibri"/>
              </a:rPr>
              <a:t>We have used publicly accessible video contents for testing purposes. video length less than 30 seconds.</a:t>
            </a:r>
            <a:endParaRPr sz="22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lt1"/>
              </a:solidFill>
              <a:latin typeface="Calibri"/>
              <a:ea typeface="Calibri"/>
              <a:cs typeface="Calibri"/>
              <a:sym typeface="Calibri"/>
            </a:endParaRPr>
          </a:p>
          <a:p>
            <a:pPr indent="0" lvl="0" marL="0" marR="0" rtl="0" algn="l">
              <a:spcBef>
                <a:spcPts val="0"/>
              </a:spcBef>
              <a:spcAft>
                <a:spcPts val="0"/>
              </a:spcAft>
              <a:buNone/>
            </a:pPr>
            <a:r>
              <a:rPr lang="en-US" sz="2200">
                <a:solidFill>
                  <a:schemeClr val="lt1"/>
                </a:solidFill>
                <a:latin typeface="Calibri"/>
                <a:ea typeface="Calibri"/>
                <a:cs typeface="Calibri"/>
                <a:sym typeface="Calibri"/>
              </a:rPr>
              <a:t>Also we have used few sample drone videos from </a:t>
            </a:r>
            <a:r>
              <a:rPr b="1" lang="en-US" sz="2200">
                <a:solidFill>
                  <a:schemeClr val="lt1"/>
                </a:solidFill>
                <a:latin typeface="Calibri"/>
                <a:ea typeface="Calibri"/>
                <a:cs typeface="Calibri"/>
                <a:sym typeface="Calibri"/>
              </a:rPr>
              <a:t>kaggle</a:t>
            </a:r>
            <a:r>
              <a:rPr lang="en-US" sz="2200">
                <a:solidFill>
                  <a:schemeClr val="lt1"/>
                </a:solidFill>
                <a:latin typeface="Calibri"/>
                <a:ea typeface="Calibri"/>
                <a:cs typeface="Calibri"/>
                <a:sym typeface="Calibri"/>
              </a:rPr>
              <a:t> data set.</a:t>
            </a:r>
            <a:endParaRPr sz="22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266"/>
                                        </p:tgtEl>
                                        <p:attrNameLst>
                                          <p:attrName>style.visibility</p:attrName>
                                        </p:attrNameLst>
                                      </p:cBhvr>
                                      <p:to>
                                        <p:strVal val="visible"/>
                                      </p:to>
                                    </p:set>
                                    <p:animEffect filter="fade" transition="in">
                                      <p:cBhvr>
                                        <p:cTn dur="600"/>
                                        <p:tgtEl>
                                          <p:spTgt spid="266"/>
                                        </p:tgtEl>
                                      </p:cBhvr>
                                    </p:animEffect>
                                  </p:childTnLst>
                                </p:cTn>
                              </p:par>
                            </p:childTnLst>
                          </p:cTn>
                        </p:par>
                        <p:par>
                          <p:cTn fill="hold">
                            <p:stCondLst>
                              <p:cond delay="1100"/>
                            </p:stCondLst>
                            <p:childTnLst>
                              <p:par>
                                <p:cTn fill="hold" nodeType="afterEffect" presetClass="entr" presetID="10" presetSubtype="0">
                                  <p:stCondLst>
                                    <p:cond delay="250"/>
                                  </p:stCondLst>
                                  <p:childTnLst>
                                    <p:set>
                                      <p:cBhvr>
                                        <p:cTn dur="1" fill="hold">
                                          <p:stCondLst>
                                            <p:cond delay="0"/>
                                          </p:stCondLst>
                                        </p:cTn>
                                        <p:tgtEl>
                                          <p:spTgt spid="267"/>
                                        </p:tgtEl>
                                        <p:attrNameLst>
                                          <p:attrName>style.visibility</p:attrName>
                                        </p:attrNameLst>
                                      </p:cBhvr>
                                      <p:to>
                                        <p:strVal val="visible"/>
                                      </p:to>
                                    </p:set>
                                    <p:animEffect filter="fade" transition="in">
                                      <p:cBhvr>
                                        <p:cTn dur="700"/>
                                        <p:tgtEl>
                                          <p:spTgt spid="267"/>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par>
                          <p:cTn fill="hold">
                            <p:stCondLst>
                              <p:cond delay="2300"/>
                            </p:stCondLst>
                            <p:childTnLst>
                              <p:par>
                                <p:cTn fill="hold" nodeType="afterEffect" presetClass="entr" presetID="2" presetSubtype="1">
                                  <p:stCondLst>
                                    <p:cond delay="50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1000"/>
                                        <p:tgtEl>
                                          <p:spTgt spid="23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50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par>
                          <p:cTn fill="hold">
                            <p:stCondLst>
                              <p:cond delay="3300"/>
                            </p:stCondLst>
                            <p:childTnLst>
                              <p:par>
                                <p:cTn fill="hold" nodeType="afterEffect" presetClass="entr" presetID="10" presetSubtype="0">
                                  <p:stCondLst>
                                    <p:cond delay="75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par>
                          <p:cTn fill="hold">
                            <p:stCondLst>
                              <p:cond delay="3800"/>
                            </p:stCondLst>
                            <p:childTnLst>
                              <p:par>
                                <p:cTn fill="hold" nodeType="afterEffect" presetClass="entr" presetID="10" presetSubtype="0">
                                  <p:stCondLst>
                                    <p:cond delay="50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par>
                          <p:cTn fill="hold">
                            <p:stCondLst>
                              <p:cond delay="4300"/>
                            </p:stCondLst>
                            <p:childTnLst>
                              <p:par>
                                <p:cTn fill="hold" nodeType="afterEffect" presetClass="entr" presetID="10" presetSubtype="0">
                                  <p:stCondLst>
                                    <p:cond delay="75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par>
                          <p:cTn fill="hold">
                            <p:stCondLst>
                              <p:cond delay="4800"/>
                            </p:stCondLst>
                            <p:childTnLst>
                              <p:par>
                                <p:cTn fill="hold" nodeType="afterEffect" presetClass="entr" presetID="10" presetSubtype="0">
                                  <p:stCondLst>
                                    <p:cond delay="100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par>
                          <p:cTn fill="hold">
                            <p:stCondLst>
                              <p:cond delay="5300"/>
                            </p:stCondLst>
                            <p:childTnLst>
                              <p:par>
                                <p:cTn fill="hold" nodeType="afterEffect" presetClass="entr" presetID="10" presetSubtype="0">
                                  <p:stCondLst>
                                    <p:cond delay="750"/>
                                  </p:stCondLst>
                                  <p:childTnLst>
                                    <p:set>
                                      <p:cBhvr>
                                        <p:cTn dur="1" fill="hold">
                                          <p:stCondLst>
                                            <p:cond delay="0"/>
                                          </p:stCondLst>
                                        </p:cTn>
                                        <p:tgtEl>
                                          <p:spTgt spid="261"/>
                                        </p:tgtEl>
                                        <p:attrNameLst>
                                          <p:attrName>style.visibility</p:attrName>
                                        </p:attrNameLst>
                                      </p:cBhvr>
                                      <p:to>
                                        <p:strVal val="visible"/>
                                      </p:to>
                                    </p:set>
                                    <p:animEffect filter="fade" transition="in">
                                      <p:cBhvr>
                                        <p:cTn dur="750"/>
                                        <p:tgtEl>
                                          <p:spTgt spid="261"/>
                                        </p:tgtEl>
                                      </p:cBhvr>
                                    </p:animEffect>
                                  </p:childTnLst>
                                </p:cTn>
                              </p:par>
                              <p:par>
                                <p:cTn fill="hold" nodeType="withEffect" presetClass="entr" presetID="10" presetSubtype="0">
                                  <p:stCondLst>
                                    <p:cond delay="1000"/>
                                  </p:stCondLst>
                                  <p:childTnLst>
                                    <p:set>
                                      <p:cBhvr>
                                        <p:cTn dur="1" fill="hold">
                                          <p:stCondLst>
                                            <p:cond delay="0"/>
                                          </p:stCondLst>
                                        </p:cTn>
                                        <p:tgtEl>
                                          <p:spTgt spid="269"/>
                                        </p:tgtEl>
                                        <p:attrNameLst>
                                          <p:attrName>style.visibility</p:attrName>
                                        </p:attrNameLst>
                                      </p:cBhvr>
                                      <p:to>
                                        <p:strVal val="visible"/>
                                      </p:to>
                                    </p:set>
                                    <p:animEffect filter="fade" transition="in">
                                      <p:cBhvr>
                                        <p:cTn dur="750"/>
                                        <p:tgtEl>
                                          <p:spTgt spid="269"/>
                                        </p:tgtEl>
                                      </p:cBhvr>
                                    </p:animEffect>
                                  </p:childTnLst>
                                </p:cTn>
                              </p:par>
                              <p:par>
                                <p:cTn fill="hold" nodeType="withEffect" presetClass="entr" presetID="10" presetSubtype="0">
                                  <p:stCondLst>
                                    <p:cond delay="1250"/>
                                  </p:stCondLst>
                                  <p:childTnLst>
                                    <p:set>
                                      <p:cBhvr>
                                        <p:cTn dur="1" fill="hold">
                                          <p:stCondLst>
                                            <p:cond delay="0"/>
                                          </p:stCondLst>
                                        </p:cTn>
                                        <p:tgtEl>
                                          <p:spTgt spid="264"/>
                                        </p:tgtEl>
                                        <p:attrNameLst>
                                          <p:attrName>style.visibility</p:attrName>
                                        </p:attrNameLst>
                                      </p:cBhvr>
                                      <p:to>
                                        <p:strVal val="visible"/>
                                      </p:to>
                                    </p:set>
                                    <p:animEffect filter="fade" transition="in">
                                      <p:cBhvr>
                                        <p:cTn dur="75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grpSp>
        <p:nvGrpSpPr>
          <p:cNvPr id="276" name="Google Shape;276;g2a6abd9485c_14_173"/>
          <p:cNvGrpSpPr/>
          <p:nvPr/>
        </p:nvGrpSpPr>
        <p:grpSpPr>
          <a:xfrm>
            <a:off x="7069994" y="1"/>
            <a:ext cx="2234196" cy="2790421"/>
            <a:chOff x="7069994" y="1"/>
            <a:chExt cx="2234196" cy="2790421"/>
          </a:xfrm>
        </p:grpSpPr>
        <p:cxnSp>
          <p:nvCxnSpPr>
            <p:cNvPr id="277" name="Google Shape;277;g2a6abd9485c_14_173"/>
            <p:cNvCxnSpPr/>
            <p:nvPr/>
          </p:nvCxnSpPr>
          <p:spPr>
            <a:xfrm rot="10800000">
              <a:off x="8343890" y="2790422"/>
              <a:ext cx="960300" cy="0"/>
            </a:xfrm>
            <a:prstGeom prst="straightConnector1">
              <a:avLst/>
            </a:prstGeom>
            <a:noFill/>
            <a:ln cap="flat" cmpd="sng" w="15875">
              <a:solidFill>
                <a:srgbClr val="ACB8CA">
                  <a:alpha val="20000"/>
                </a:srgbClr>
              </a:solidFill>
              <a:prstDash val="solid"/>
              <a:miter lim="800000"/>
              <a:headEnd len="sm" w="sm" type="none"/>
              <a:tailEnd len="sm" w="sm" type="none"/>
            </a:ln>
          </p:spPr>
        </p:cxnSp>
        <p:grpSp>
          <p:nvGrpSpPr>
            <p:cNvPr id="278" name="Google Shape;278;g2a6abd9485c_14_173"/>
            <p:cNvGrpSpPr/>
            <p:nvPr/>
          </p:nvGrpSpPr>
          <p:grpSpPr>
            <a:xfrm rot="-5400000">
              <a:off x="6600701" y="469293"/>
              <a:ext cx="1900705" cy="962120"/>
              <a:chOff x="5185896" y="2586664"/>
              <a:chExt cx="1900705" cy="962120"/>
            </a:xfrm>
          </p:grpSpPr>
          <p:cxnSp>
            <p:nvCxnSpPr>
              <p:cNvPr id="279" name="Google Shape;279;g2a6abd9485c_14_173"/>
              <p:cNvCxnSpPr/>
              <p:nvPr/>
            </p:nvCxnSpPr>
            <p:spPr>
              <a:xfrm rot="10800000">
                <a:off x="6096000" y="2881196"/>
                <a:ext cx="990600" cy="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280" name="Google Shape;280;g2a6abd9485c_14_173"/>
              <p:cNvCxnSpPr/>
              <p:nvPr/>
            </p:nvCxnSpPr>
            <p:spPr>
              <a:xfrm flipH="1">
                <a:off x="5819638" y="2881196"/>
                <a:ext cx="282000" cy="34290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281" name="Google Shape;281;g2a6abd9485c_14_173"/>
              <p:cNvCxnSpPr/>
              <p:nvPr/>
            </p:nvCxnSpPr>
            <p:spPr>
              <a:xfrm rot="10800000">
                <a:off x="5247360" y="3224096"/>
                <a:ext cx="579300" cy="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282" name="Google Shape;282;g2a6abd9485c_14_173"/>
              <p:cNvCxnSpPr/>
              <p:nvPr/>
            </p:nvCxnSpPr>
            <p:spPr>
              <a:xfrm rot="10800000">
                <a:off x="6096000" y="3287594"/>
                <a:ext cx="990600" cy="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283" name="Google Shape;283;g2a6abd9485c_14_173"/>
              <p:cNvCxnSpPr/>
              <p:nvPr/>
            </p:nvCxnSpPr>
            <p:spPr>
              <a:xfrm rot="10800000">
                <a:off x="5743722" y="2881197"/>
                <a:ext cx="356700" cy="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284" name="Google Shape;284;g2a6abd9485c_14_173"/>
              <p:cNvCxnSpPr/>
              <p:nvPr/>
            </p:nvCxnSpPr>
            <p:spPr>
              <a:xfrm flipH="1">
                <a:off x="5939165" y="3287594"/>
                <a:ext cx="162000" cy="20640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285" name="Google Shape;285;g2a6abd9485c_14_173"/>
              <p:cNvCxnSpPr/>
              <p:nvPr/>
            </p:nvCxnSpPr>
            <p:spPr>
              <a:xfrm rot="10800000">
                <a:off x="6204001" y="3081221"/>
                <a:ext cx="882600" cy="0"/>
              </a:xfrm>
              <a:prstGeom prst="straightConnector1">
                <a:avLst/>
              </a:prstGeom>
              <a:noFill/>
              <a:ln cap="flat" cmpd="sng" w="15875">
                <a:solidFill>
                  <a:srgbClr val="ACB8CA">
                    <a:alpha val="20000"/>
                  </a:srgbClr>
                </a:solidFill>
                <a:prstDash val="solid"/>
                <a:miter lim="800000"/>
                <a:headEnd len="sm" w="sm" type="none"/>
                <a:tailEnd len="sm" w="sm" type="none"/>
              </a:ln>
            </p:spPr>
          </p:cxnSp>
          <p:sp>
            <p:nvSpPr>
              <p:cNvPr id="286" name="Google Shape;286;g2a6abd9485c_14_173"/>
              <p:cNvSpPr/>
              <p:nvPr/>
            </p:nvSpPr>
            <p:spPr>
              <a:xfrm>
                <a:off x="5659762" y="2828492"/>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g2a6abd9485c_14_173"/>
              <p:cNvSpPr/>
              <p:nvPr/>
            </p:nvSpPr>
            <p:spPr>
              <a:xfrm>
                <a:off x="5185896" y="3171392"/>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g2a6abd9485c_14_173"/>
              <p:cNvSpPr/>
              <p:nvPr/>
            </p:nvSpPr>
            <p:spPr>
              <a:xfrm>
                <a:off x="6145226" y="3023118"/>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g2a6abd9485c_14_173"/>
              <p:cNvSpPr/>
              <p:nvPr/>
            </p:nvSpPr>
            <p:spPr>
              <a:xfrm>
                <a:off x="5886535" y="3443484"/>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0" name="Google Shape;290;g2a6abd9485c_14_173"/>
              <p:cNvCxnSpPr/>
              <p:nvPr/>
            </p:nvCxnSpPr>
            <p:spPr>
              <a:xfrm rot="10800000">
                <a:off x="6056400" y="2639284"/>
                <a:ext cx="1030200" cy="300"/>
              </a:xfrm>
              <a:prstGeom prst="straightConnector1">
                <a:avLst/>
              </a:prstGeom>
              <a:noFill/>
              <a:ln cap="flat" cmpd="sng" w="15875">
                <a:solidFill>
                  <a:srgbClr val="ACB8CA">
                    <a:alpha val="20000"/>
                  </a:srgbClr>
                </a:solidFill>
                <a:prstDash val="solid"/>
                <a:miter lim="800000"/>
                <a:headEnd len="sm" w="sm" type="none"/>
                <a:tailEnd len="sm" w="sm" type="none"/>
              </a:ln>
            </p:spPr>
          </p:cxnSp>
          <p:sp>
            <p:nvSpPr>
              <p:cNvPr id="291" name="Google Shape;291;g2a6abd9485c_14_173"/>
              <p:cNvSpPr/>
              <p:nvPr/>
            </p:nvSpPr>
            <p:spPr>
              <a:xfrm>
                <a:off x="5990592" y="2586664"/>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292" name="Google Shape;292;g2a6abd9485c_14_173"/>
            <p:cNvCxnSpPr/>
            <p:nvPr/>
          </p:nvCxnSpPr>
          <p:spPr>
            <a:xfrm>
              <a:off x="7837997" y="1030326"/>
              <a:ext cx="0" cy="118590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293" name="Google Shape;293;g2a6abd9485c_14_173"/>
            <p:cNvCxnSpPr/>
            <p:nvPr/>
          </p:nvCxnSpPr>
          <p:spPr>
            <a:xfrm>
              <a:off x="7837997" y="2216150"/>
              <a:ext cx="505800" cy="574200"/>
            </a:xfrm>
            <a:prstGeom prst="straightConnector1">
              <a:avLst/>
            </a:prstGeom>
            <a:noFill/>
            <a:ln cap="flat" cmpd="sng" w="15875">
              <a:solidFill>
                <a:srgbClr val="ACB8CA">
                  <a:alpha val="20000"/>
                </a:srgbClr>
              </a:solidFill>
              <a:prstDash val="solid"/>
              <a:miter lim="800000"/>
              <a:headEnd len="sm" w="sm" type="none"/>
              <a:tailEnd len="sm" w="sm" type="none"/>
            </a:ln>
          </p:spPr>
        </p:cxnSp>
        <p:cxnSp>
          <p:nvCxnSpPr>
            <p:cNvPr id="294" name="Google Shape;294;g2a6abd9485c_14_173"/>
            <p:cNvCxnSpPr/>
            <p:nvPr/>
          </p:nvCxnSpPr>
          <p:spPr>
            <a:xfrm rot="10800000">
              <a:off x="7838097" y="1790132"/>
              <a:ext cx="139200" cy="0"/>
            </a:xfrm>
            <a:prstGeom prst="straightConnector1">
              <a:avLst/>
            </a:prstGeom>
            <a:noFill/>
            <a:ln cap="flat" cmpd="sng" w="15875">
              <a:solidFill>
                <a:srgbClr val="ACB8CA">
                  <a:alpha val="20000"/>
                </a:srgbClr>
              </a:solidFill>
              <a:prstDash val="solid"/>
              <a:miter lim="800000"/>
              <a:headEnd len="sm" w="sm" type="none"/>
              <a:tailEnd len="sm" w="sm" type="none"/>
            </a:ln>
          </p:spPr>
        </p:cxnSp>
        <p:sp>
          <p:nvSpPr>
            <p:cNvPr id="295" name="Google Shape;295;g2a6abd9485c_14_173"/>
            <p:cNvSpPr/>
            <p:nvPr/>
          </p:nvSpPr>
          <p:spPr>
            <a:xfrm rot="-5400000">
              <a:off x="7926814" y="1737536"/>
              <a:ext cx="105300" cy="1053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96" name="Google Shape;296;g2a6abd9485c_14_173"/>
          <p:cNvSpPr/>
          <p:nvPr/>
        </p:nvSpPr>
        <p:spPr>
          <a:xfrm>
            <a:off x="9076505" y="-806860"/>
            <a:ext cx="5931600" cy="5931600"/>
          </a:xfrm>
          <a:prstGeom prst="ellipse">
            <a:avLst/>
          </a:prstGeom>
          <a:solidFill>
            <a:srgbClr val="262A2F"/>
          </a:solidFill>
          <a:ln>
            <a:noFill/>
          </a:ln>
          <a:effectLst>
            <a:outerShdw blurRad="254000" sx="98000" rotWithShape="0" algn="br" dir="13500000" dist="228600" sy="98000">
              <a:srgbClr val="3E444C">
                <a:alpha val="4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97" name="Google Shape;297;g2a6abd9485c_14_173"/>
          <p:cNvGrpSpPr/>
          <p:nvPr/>
        </p:nvGrpSpPr>
        <p:grpSpPr>
          <a:xfrm>
            <a:off x="9733730" y="-149635"/>
            <a:ext cx="4617300" cy="4617300"/>
            <a:chOff x="1097730" y="1120365"/>
            <a:chExt cx="4617300" cy="4617300"/>
          </a:xfrm>
        </p:grpSpPr>
        <p:sp>
          <p:nvSpPr>
            <p:cNvPr id="298" name="Google Shape;298;g2a6abd9485c_14_173"/>
            <p:cNvSpPr/>
            <p:nvPr/>
          </p:nvSpPr>
          <p:spPr>
            <a:xfrm>
              <a:off x="1097730" y="1120365"/>
              <a:ext cx="4617300" cy="4617300"/>
            </a:xfrm>
            <a:prstGeom prst="ellipse">
              <a:avLst/>
            </a:prstGeom>
            <a:solidFill>
              <a:srgbClr val="262A2F"/>
            </a:solidFill>
            <a:ln>
              <a:noFill/>
            </a:ln>
            <a:effectLst>
              <a:outerShdw blurRad="571500" sx="96000" rotWithShape="0" algn="br" dir="2700000" dist="393700" sy="96000">
                <a:srgbClr val="0C0C0C">
                  <a:alpha val="1373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g2a6abd9485c_14_173"/>
            <p:cNvSpPr/>
            <p:nvPr/>
          </p:nvSpPr>
          <p:spPr>
            <a:xfrm>
              <a:off x="1097730" y="1120365"/>
              <a:ext cx="4617300" cy="4617300"/>
            </a:xfrm>
            <a:prstGeom prst="ellipse">
              <a:avLst/>
            </a:prstGeom>
            <a:solidFill>
              <a:srgbClr val="262A2F"/>
            </a:solidFill>
            <a:ln>
              <a:noFill/>
            </a:ln>
            <a:effectLst>
              <a:outerShdw blurRad="254000" sx="98000" rotWithShape="0" algn="br" dir="13500000" dist="228600" sy="98000">
                <a:srgbClr val="3E444C">
                  <a:alpha val="4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300" name="Google Shape;300;g2a6abd9485c_14_173"/>
          <p:cNvCxnSpPr>
            <a:endCxn id="301" idx="1"/>
          </p:cNvCxnSpPr>
          <p:nvPr/>
        </p:nvCxnSpPr>
        <p:spPr>
          <a:xfrm>
            <a:off x="11222904" y="2390808"/>
            <a:ext cx="353100" cy="402000"/>
          </a:xfrm>
          <a:prstGeom prst="straightConnector1">
            <a:avLst/>
          </a:prstGeom>
          <a:noFill/>
          <a:ln cap="flat" cmpd="sng" w="15875">
            <a:solidFill>
              <a:srgbClr val="D8D8D8">
                <a:alpha val="20000"/>
              </a:srgbClr>
            </a:solidFill>
            <a:prstDash val="solid"/>
            <a:miter lim="800000"/>
            <a:headEnd len="sm" w="sm" type="none"/>
            <a:tailEnd len="sm" w="sm" type="none"/>
          </a:ln>
        </p:spPr>
      </p:cxnSp>
      <p:sp>
        <p:nvSpPr>
          <p:cNvPr id="302" name="Google Shape;302;g2a6abd9485c_14_173"/>
          <p:cNvSpPr txBox="1"/>
          <p:nvPr/>
        </p:nvSpPr>
        <p:spPr>
          <a:xfrm>
            <a:off x="1000149" y="444713"/>
            <a:ext cx="64842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3600">
                <a:solidFill>
                  <a:schemeClr val="lt1"/>
                </a:solidFill>
                <a:latin typeface="Calibri"/>
                <a:ea typeface="Calibri"/>
                <a:cs typeface="Calibri"/>
                <a:sym typeface="Calibri"/>
              </a:rPr>
              <a:t>Architecture</a:t>
            </a:r>
            <a:r>
              <a:rPr lang="en-US" sz="3600">
                <a:solidFill>
                  <a:schemeClr val="lt1"/>
                </a:solidFill>
                <a:latin typeface="Calibri"/>
                <a:ea typeface="Calibri"/>
                <a:cs typeface="Calibri"/>
                <a:sym typeface="Calibri"/>
              </a:rPr>
              <a:t> &amp; Pipeline</a:t>
            </a:r>
            <a:endParaRPr sz="3600">
              <a:solidFill>
                <a:schemeClr val="lt1"/>
              </a:solidFill>
              <a:latin typeface="Calibri"/>
              <a:ea typeface="Calibri"/>
              <a:cs typeface="Calibri"/>
              <a:sym typeface="Calibri"/>
            </a:endParaRPr>
          </a:p>
        </p:txBody>
      </p:sp>
      <p:cxnSp>
        <p:nvCxnSpPr>
          <p:cNvPr id="303" name="Google Shape;303;g2a6abd9485c_14_173"/>
          <p:cNvCxnSpPr/>
          <p:nvPr/>
        </p:nvCxnSpPr>
        <p:spPr>
          <a:xfrm flipH="1">
            <a:off x="11443949" y="1880898"/>
            <a:ext cx="364800" cy="63300"/>
          </a:xfrm>
          <a:prstGeom prst="straightConnector1">
            <a:avLst/>
          </a:prstGeom>
          <a:noFill/>
          <a:ln cap="flat" cmpd="sng" w="15875">
            <a:solidFill>
              <a:srgbClr val="D8D8D8">
                <a:alpha val="20000"/>
              </a:srgbClr>
            </a:solidFill>
            <a:prstDash val="solid"/>
            <a:miter lim="800000"/>
            <a:headEnd len="sm" w="sm" type="none"/>
            <a:tailEnd len="sm" w="sm" type="none"/>
          </a:ln>
        </p:spPr>
      </p:cxnSp>
      <p:sp>
        <p:nvSpPr>
          <p:cNvPr id="304" name="Google Shape;304;g2a6abd9485c_14_173"/>
          <p:cNvSpPr/>
          <p:nvPr/>
        </p:nvSpPr>
        <p:spPr>
          <a:xfrm>
            <a:off x="1372250" y="1867695"/>
            <a:ext cx="89700" cy="897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g2a6abd9485c_14_173"/>
          <p:cNvSpPr/>
          <p:nvPr/>
        </p:nvSpPr>
        <p:spPr>
          <a:xfrm>
            <a:off x="1609512" y="1867695"/>
            <a:ext cx="89700" cy="8970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g2a6abd9485c_14_173"/>
          <p:cNvSpPr/>
          <p:nvPr/>
        </p:nvSpPr>
        <p:spPr>
          <a:xfrm>
            <a:off x="1846773" y="1867695"/>
            <a:ext cx="89700" cy="89700"/>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g2a6abd9485c_14_173"/>
          <p:cNvSpPr/>
          <p:nvPr/>
        </p:nvSpPr>
        <p:spPr>
          <a:xfrm>
            <a:off x="10658351" y="1658592"/>
            <a:ext cx="846900" cy="846900"/>
          </a:xfrm>
          <a:prstGeom prst="ellipse">
            <a:avLst/>
          </a:prstGeom>
          <a:gradFill>
            <a:gsLst>
              <a:gs pos="0">
                <a:schemeClr val="accent5"/>
              </a:gs>
              <a:gs pos="16000">
                <a:schemeClr val="accent5"/>
              </a:gs>
              <a:gs pos="84000">
                <a:schemeClr val="accent6"/>
              </a:gs>
              <a:gs pos="100000">
                <a:schemeClr val="accent6"/>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8" name="Google Shape;308;g2a6abd9485c_14_173"/>
          <p:cNvCxnSpPr/>
          <p:nvPr/>
        </p:nvCxnSpPr>
        <p:spPr>
          <a:xfrm flipH="1">
            <a:off x="11753974" y="1944106"/>
            <a:ext cx="81600" cy="954000"/>
          </a:xfrm>
          <a:prstGeom prst="straightConnector1">
            <a:avLst/>
          </a:prstGeom>
          <a:noFill/>
          <a:ln cap="flat" cmpd="sng" w="15875">
            <a:solidFill>
              <a:srgbClr val="D8D8D8">
                <a:alpha val="20000"/>
              </a:srgbClr>
            </a:solidFill>
            <a:prstDash val="solid"/>
            <a:miter lim="800000"/>
            <a:headEnd len="sm" w="sm" type="none"/>
            <a:tailEnd len="sm" w="sm" type="none"/>
          </a:ln>
        </p:spPr>
      </p:cxnSp>
      <p:sp>
        <p:nvSpPr>
          <p:cNvPr id="301" name="Google Shape;301;g2a6abd9485c_14_173"/>
          <p:cNvSpPr/>
          <p:nvPr/>
        </p:nvSpPr>
        <p:spPr>
          <a:xfrm>
            <a:off x="11513442" y="2730246"/>
            <a:ext cx="427200" cy="427200"/>
          </a:xfrm>
          <a:prstGeom prst="ellipse">
            <a:avLst/>
          </a:prstGeom>
          <a:gradFill>
            <a:gsLst>
              <a:gs pos="0">
                <a:schemeClr val="accent1"/>
              </a:gs>
              <a:gs pos="16000">
                <a:schemeClr val="accent1"/>
              </a:gs>
              <a:gs pos="84000">
                <a:schemeClr val="accent2"/>
              </a:gs>
              <a:gs pos="100000">
                <a:schemeClr val="accent2"/>
              </a:gs>
            </a:gsLst>
            <a:lin ang="2700006"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8800">
              <a:solidFill>
                <a:schemeClr val="dk1"/>
              </a:solidFill>
              <a:latin typeface="Calibri"/>
              <a:ea typeface="Calibri"/>
              <a:cs typeface="Calibri"/>
              <a:sym typeface="Calibri"/>
            </a:endParaRPr>
          </a:p>
        </p:txBody>
      </p:sp>
      <p:sp>
        <p:nvSpPr>
          <p:cNvPr id="309" name="Google Shape;309;g2a6abd9485c_14_173"/>
          <p:cNvSpPr/>
          <p:nvPr/>
        </p:nvSpPr>
        <p:spPr>
          <a:xfrm>
            <a:off x="11727025" y="1774106"/>
            <a:ext cx="213600" cy="213600"/>
          </a:xfrm>
          <a:prstGeom prst="ellipse">
            <a:avLst/>
          </a:prstGeom>
          <a:gradFill>
            <a:gsLst>
              <a:gs pos="0">
                <a:schemeClr val="accent3"/>
              </a:gs>
              <a:gs pos="16000">
                <a:schemeClr val="accent3"/>
              </a:gs>
              <a:gs pos="84000">
                <a:schemeClr val="accent4"/>
              </a:gs>
              <a:gs pos="100000">
                <a:schemeClr val="accent4"/>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0" name="Google Shape;310;g2a6abd9485c_14_173"/>
          <p:cNvPicPr preferRelativeResize="0"/>
          <p:nvPr/>
        </p:nvPicPr>
        <p:blipFill>
          <a:blip r:embed="rId3">
            <a:alphaModFix/>
          </a:blip>
          <a:stretch>
            <a:fillRect/>
          </a:stretch>
        </p:blipFill>
        <p:spPr>
          <a:xfrm>
            <a:off x="0" y="1477769"/>
            <a:ext cx="9990050" cy="51326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par>
                          <p:cTn fill="hold">
                            <p:stCondLst>
                              <p:cond delay="500"/>
                            </p:stCondLst>
                            <p:childTnLst>
                              <p:par>
                                <p:cTn fill="hold" nodeType="afterEffect" presetClass="entr" presetID="10" presetSubtype="0">
                                  <p:stCondLst>
                                    <p:cond delay="250"/>
                                  </p:stCondLst>
                                  <p:childTnLst>
                                    <p:set>
                                      <p:cBhvr>
                                        <p:cTn dur="1" fill="hold">
                                          <p:stCondLst>
                                            <p:cond delay="0"/>
                                          </p:stCondLst>
                                        </p:cTn>
                                        <p:tgtEl>
                                          <p:spTgt spid="305"/>
                                        </p:tgtEl>
                                        <p:attrNameLst>
                                          <p:attrName>style.visibility</p:attrName>
                                        </p:attrNameLst>
                                      </p:cBhvr>
                                      <p:to>
                                        <p:strVal val="visible"/>
                                      </p:to>
                                    </p:set>
                                    <p:animEffect filter="fade" transition="in">
                                      <p:cBhvr>
                                        <p:cTn dur="600"/>
                                        <p:tgtEl>
                                          <p:spTgt spid="305"/>
                                        </p:tgtEl>
                                      </p:cBhvr>
                                    </p:animEffect>
                                  </p:childTnLst>
                                </p:cTn>
                              </p:par>
                            </p:childTnLst>
                          </p:cTn>
                        </p:par>
                        <p:par>
                          <p:cTn fill="hold">
                            <p:stCondLst>
                              <p:cond delay="1100"/>
                            </p:stCondLst>
                            <p:childTnLst>
                              <p:par>
                                <p:cTn fill="hold" nodeType="afterEffect" presetClass="entr" presetID="10" presetSubtype="0">
                                  <p:stCondLst>
                                    <p:cond delay="250"/>
                                  </p:stCondLst>
                                  <p:childTnLst>
                                    <p:set>
                                      <p:cBhvr>
                                        <p:cTn dur="1" fill="hold">
                                          <p:stCondLst>
                                            <p:cond delay="0"/>
                                          </p:stCondLst>
                                        </p:cTn>
                                        <p:tgtEl>
                                          <p:spTgt spid="306"/>
                                        </p:tgtEl>
                                        <p:attrNameLst>
                                          <p:attrName>style.visibility</p:attrName>
                                        </p:attrNameLst>
                                      </p:cBhvr>
                                      <p:to>
                                        <p:strVal val="visible"/>
                                      </p:to>
                                    </p:set>
                                    <p:animEffect filter="fade" transition="in">
                                      <p:cBhvr>
                                        <p:cTn dur="700"/>
                                        <p:tgtEl>
                                          <p:spTgt spid="306"/>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par>
                          <p:cTn fill="hold">
                            <p:stCondLst>
                              <p:cond delay="2300"/>
                            </p:stCondLst>
                            <p:childTnLst>
                              <p:par>
                                <p:cTn fill="hold" nodeType="afterEffect" presetClass="entr" presetID="2" presetSubtype="1">
                                  <p:stCondLst>
                                    <p:cond delay="50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1000"/>
                                        <p:tgtEl>
                                          <p:spTgt spid="27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50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par>
                          <p:cTn fill="hold">
                            <p:stCondLst>
                              <p:cond delay="3300"/>
                            </p:stCondLst>
                            <p:childTnLst>
                              <p:par>
                                <p:cTn fill="hold" nodeType="afterEffect" presetClass="entr" presetID="10" presetSubtype="0">
                                  <p:stCondLst>
                                    <p:cond delay="75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par>
                          <p:cTn fill="hold">
                            <p:stCondLst>
                              <p:cond delay="3800"/>
                            </p:stCondLst>
                            <p:childTnLst>
                              <p:par>
                                <p:cTn fill="hold" nodeType="afterEffect" presetClass="entr" presetID="10" presetSubtype="0">
                                  <p:stCondLst>
                                    <p:cond delay="50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par>
                          <p:cTn fill="hold">
                            <p:stCondLst>
                              <p:cond delay="4300"/>
                            </p:stCondLst>
                            <p:childTnLst>
                              <p:par>
                                <p:cTn fill="hold" nodeType="afterEffect" presetClass="entr" presetID="10" presetSubtype="0">
                                  <p:stCondLst>
                                    <p:cond delay="75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par>
                          <p:cTn fill="hold">
                            <p:stCondLst>
                              <p:cond delay="4800"/>
                            </p:stCondLst>
                            <p:childTnLst>
                              <p:par>
                                <p:cTn fill="hold" nodeType="afterEffect" presetClass="entr" presetID="10" presetSubtype="0">
                                  <p:stCondLst>
                                    <p:cond delay="100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par>
                          <p:cTn fill="hold">
                            <p:stCondLst>
                              <p:cond delay="5300"/>
                            </p:stCondLst>
                            <p:childTnLst>
                              <p:par>
                                <p:cTn fill="hold" nodeType="afterEffect" presetClass="entr" presetID="10" presetSubtype="0">
                                  <p:stCondLst>
                                    <p:cond delay="750"/>
                                  </p:stCondLst>
                                  <p:childTnLst>
                                    <p:set>
                                      <p:cBhvr>
                                        <p:cTn dur="1" fill="hold">
                                          <p:stCondLst>
                                            <p:cond delay="0"/>
                                          </p:stCondLst>
                                        </p:cTn>
                                        <p:tgtEl>
                                          <p:spTgt spid="300"/>
                                        </p:tgtEl>
                                        <p:attrNameLst>
                                          <p:attrName>style.visibility</p:attrName>
                                        </p:attrNameLst>
                                      </p:cBhvr>
                                      <p:to>
                                        <p:strVal val="visible"/>
                                      </p:to>
                                    </p:set>
                                    <p:animEffect filter="fade" transition="in">
                                      <p:cBhvr>
                                        <p:cTn dur="750"/>
                                        <p:tgtEl>
                                          <p:spTgt spid="300"/>
                                        </p:tgtEl>
                                      </p:cBhvr>
                                    </p:animEffect>
                                  </p:childTnLst>
                                </p:cTn>
                              </p:par>
                              <p:par>
                                <p:cTn fill="hold" nodeType="withEffect" presetClass="entr" presetID="10" presetSubtype="0">
                                  <p:stCondLst>
                                    <p:cond delay="1000"/>
                                  </p:stCondLst>
                                  <p:childTnLst>
                                    <p:set>
                                      <p:cBhvr>
                                        <p:cTn dur="1" fill="hold">
                                          <p:stCondLst>
                                            <p:cond delay="0"/>
                                          </p:stCondLst>
                                        </p:cTn>
                                        <p:tgtEl>
                                          <p:spTgt spid="308"/>
                                        </p:tgtEl>
                                        <p:attrNameLst>
                                          <p:attrName>style.visibility</p:attrName>
                                        </p:attrNameLst>
                                      </p:cBhvr>
                                      <p:to>
                                        <p:strVal val="visible"/>
                                      </p:to>
                                    </p:set>
                                    <p:animEffect filter="fade" transition="in">
                                      <p:cBhvr>
                                        <p:cTn dur="750"/>
                                        <p:tgtEl>
                                          <p:spTgt spid="308"/>
                                        </p:tgtEl>
                                      </p:cBhvr>
                                    </p:animEffect>
                                  </p:childTnLst>
                                </p:cTn>
                              </p:par>
                              <p:par>
                                <p:cTn fill="hold" nodeType="withEffect" presetClass="entr" presetID="10" presetSubtype="0">
                                  <p:stCondLst>
                                    <p:cond delay="1250"/>
                                  </p:stCondLst>
                                  <p:childTnLst>
                                    <p:set>
                                      <p:cBhvr>
                                        <p:cTn dur="1" fill="hold">
                                          <p:stCondLst>
                                            <p:cond delay="0"/>
                                          </p:stCondLst>
                                        </p:cTn>
                                        <p:tgtEl>
                                          <p:spTgt spid="303"/>
                                        </p:tgtEl>
                                        <p:attrNameLst>
                                          <p:attrName>style.visibility</p:attrName>
                                        </p:attrNameLst>
                                      </p:cBhvr>
                                      <p:to>
                                        <p:strVal val="visible"/>
                                      </p:to>
                                    </p:set>
                                    <p:animEffect filter="fade" transition="in">
                                      <p:cBhvr>
                                        <p:cTn dur="75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8"/>
          <p:cNvSpPr/>
          <p:nvPr/>
        </p:nvSpPr>
        <p:spPr>
          <a:xfrm>
            <a:off x="6412296" y="3804943"/>
            <a:ext cx="4377638" cy="102169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a:p>
        </p:txBody>
      </p:sp>
      <p:sp>
        <p:nvSpPr>
          <p:cNvPr id="317" name="Google Shape;317;p8"/>
          <p:cNvSpPr txBox="1"/>
          <p:nvPr/>
        </p:nvSpPr>
        <p:spPr>
          <a:xfrm>
            <a:off x="454850" y="534625"/>
            <a:ext cx="57201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lt1"/>
                </a:solidFill>
                <a:latin typeface="Calibri"/>
                <a:ea typeface="Calibri"/>
                <a:cs typeface="Calibri"/>
                <a:sym typeface="Calibri"/>
              </a:rPr>
              <a:t>Implementation</a:t>
            </a:r>
            <a:endParaRPr sz="4800">
              <a:solidFill>
                <a:schemeClr val="lt1"/>
              </a:solidFill>
              <a:latin typeface="Calibri"/>
              <a:ea typeface="Calibri"/>
              <a:cs typeface="Calibri"/>
              <a:sym typeface="Calibri"/>
            </a:endParaRPr>
          </a:p>
        </p:txBody>
      </p:sp>
      <p:grpSp>
        <p:nvGrpSpPr>
          <p:cNvPr id="318" name="Google Shape;318;p8"/>
          <p:cNvGrpSpPr/>
          <p:nvPr/>
        </p:nvGrpSpPr>
        <p:grpSpPr>
          <a:xfrm>
            <a:off x="10023475" y="1817458"/>
            <a:ext cx="1418990" cy="4704366"/>
            <a:chOff x="4263713" y="2153633"/>
            <a:chExt cx="1418991" cy="4704366"/>
          </a:xfrm>
        </p:grpSpPr>
        <p:grpSp>
          <p:nvGrpSpPr>
            <p:cNvPr id="319" name="Google Shape;319;p8"/>
            <p:cNvGrpSpPr/>
            <p:nvPr/>
          </p:nvGrpSpPr>
          <p:grpSpPr>
            <a:xfrm>
              <a:off x="4263713" y="2153633"/>
              <a:ext cx="1418991" cy="4704366"/>
              <a:chOff x="4263713" y="2153633"/>
              <a:chExt cx="1418991" cy="4704366"/>
            </a:xfrm>
          </p:grpSpPr>
          <p:cxnSp>
            <p:nvCxnSpPr>
              <p:cNvPr id="320" name="Google Shape;320;p8"/>
              <p:cNvCxnSpPr/>
              <p:nvPr/>
            </p:nvCxnSpPr>
            <p:spPr>
              <a:xfrm flipH="1" rot="10800000">
                <a:off x="5655712" y="2153633"/>
                <a:ext cx="26991" cy="4704366"/>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21" name="Google Shape;321;p8"/>
              <p:cNvCxnSpPr/>
              <p:nvPr/>
            </p:nvCxnSpPr>
            <p:spPr>
              <a:xfrm>
                <a:off x="4884420" y="5875020"/>
                <a:ext cx="771292" cy="0"/>
              </a:xfrm>
              <a:prstGeom prst="straightConnector1">
                <a:avLst/>
              </a:prstGeom>
              <a:noFill/>
              <a:ln cap="flat" cmpd="sng" w="15875">
                <a:solidFill>
                  <a:srgbClr val="D0CECE">
                    <a:alpha val="20000"/>
                  </a:srgbClr>
                </a:solidFill>
                <a:prstDash val="solid"/>
                <a:miter lim="800000"/>
                <a:headEnd len="sm" w="sm" type="none"/>
                <a:tailEnd len="sm" w="sm" type="none"/>
              </a:ln>
            </p:spPr>
          </p:cxnSp>
          <p:sp>
            <p:nvSpPr>
              <p:cNvPr id="322" name="Google Shape;322;p8"/>
              <p:cNvSpPr/>
              <p:nvPr/>
            </p:nvSpPr>
            <p:spPr>
              <a:xfrm rot="-5400000">
                <a:off x="4820711" y="5822316"/>
                <a:ext cx="105408" cy="105408"/>
              </a:xfrm>
              <a:prstGeom prst="ellipse">
                <a:avLst/>
              </a:prstGeom>
              <a:gradFill>
                <a:gsLst>
                  <a:gs pos="0">
                    <a:schemeClr val="accent5"/>
                  </a:gs>
                  <a:gs pos="16000">
                    <a:schemeClr val="accent5"/>
                  </a:gs>
                  <a:gs pos="84000">
                    <a:schemeClr val="accent6"/>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23" name="Google Shape;323;p8"/>
              <p:cNvGrpSpPr/>
              <p:nvPr/>
            </p:nvGrpSpPr>
            <p:grpSpPr>
              <a:xfrm rot="-5400000">
                <a:off x="4066218" y="5450259"/>
                <a:ext cx="674959" cy="279970"/>
                <a:chOff x="741885" y="2646109"/>
                <a:chExt cx="674959" cy="279970"/>
              </a:xfrm>
            </p:grpSpPr>
            <p:cxnSp>
              <p:nvCxnSpPr>
                <p:cNvPr id="324" name="Google Shape;324;p8"/>
                <p:cNvCxnSpPr/>
                <p:nvPr/>
              </p:nvCxnSpPr>
              <p:spPr>
                <a:xfrm>
                  <a:off x="957379" y="2649284"/>
                  <a:ext cx="459465" cy="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25" name="Google Shape;325;p8"/>
                <p:cNvCxnSpPr/>
                <p:nvPr/>
              </p:nvCxnSpPr>
              <p:spPr>
                <a:xfrm>
                  <a:off x="967170" y="2646109"/>
                  <a:ext cx="0" cy="233616"/>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26" name="Google Shape;326;p8"/>
                <p:cNvCxnSpPr/>
                <p:nvPr/>
              </p:nvCxnSpPr>
              <p:spPr>
                <a:xfrm>
                  <a:off x="812800" y="2873375"/>
                  <a:ext cx="160720" cy="0"/>
                </a:xfrm>
                <a:prstGeom prst="straightConnector1">
                  <a:avLst/>
                </a:prstGeom>
                <a:noFill/>
                <a:ln cap="flat" cmpd="sng" w="15875">
                  <a:solidFill>
                    <a:srgbClr val="D0CECE">
                      <a:alpha val="20000"/>
                    </a:srgbClr>
                  </a:solidFill>
                  <a:prstDash val="solid"/>
                  <a:miter lim="800000"/>
                  <a:headEnd len="sm" w="sm" type="none"/>
                  <a:tailEnd len="sm" w="sm" type="none"/>
                </a:ln>
              </p:spPr>
            </p:cxnSp>
            <p:sp>
              <p:nvSpPr>
                <p:cNvPr id="327" name="Google Shape;327;p8"/>
                <p:cNvSpPr/>
                <p:nvPr/>
              </p:nvSpPr>
              <p:spPr>
                <a:xfrm rot="-5400000">
                  <a:off x="741885" y="2820671"/>
                  <a:ext cx="105408" cy="105408"/>
                </a:xfrm>
                <a:prstGeom prst="ellipse">
                  <a:avLst/>
                </a:prstGeom>
                <a:gradFill>
                  <a:gsLst>
                    <a:gs pos="0">
                      <a:schemeClr val="accent5"/>
                    </a:gs>
                    <a:gs pos="16000">
                      <a:schemeClr val="accent5"/>
                    </a:gs>
                    <a:gs pos="84000">
                      <a:schemeClr val="accent6"/>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cxnSp>
          <p:nvCxnSpPr>
            <p:cNvPr id="328" name="Google Shape;328;p8"/>
            <p:cNvCxnSpPr/>
            <p:nvPr/>
          </p:nvCxnSpPr>
          <p:spPr>
            <a:xfrm rot="10800000">
              <a:off x="5011800" y="2153633"/>
              <a:ext cx="670903" cy="0"/>
            </a:xfrm>
            <a:prstGeom prst="straightConnector1">
              <a:avLst/>
            </a:prstGeom>
            <a:noFill/>
            <a:ln cap="flat" cmpd="sng" w="15875">
              <a:solidFill>
                <a:srgbClr val="D0CECE">
                  <a:alpha val="20000"/>
                </a:srgbClr>
              </a:solidFill>
              <a:prstDash val="solid"/>
              <a:miter lim="800000"/>
              <a:headEnd len="sm" w="sm" type="none"/>
              <a:tailEnd len="sm" w="sm" type="none"/>
            </a:ln>
          </p:spPr>
        </p:cxnSp>
      </p:grpSp>
      <p:grpSp>
        <p:nvGrpSpPr>
          <p:cNvPr id="329" name="Google Shape;329;p8"/>
          <p:cNvGrpSpPr/>
          <p:nvPr/>
        </p:nvGrpSpPr>
        <p:grpSpPr>
          <a:xfrm>
            <a:off x="5759763" y="585845"/>
            <a:ext cx="2095641" cy="2004059"/>
            <a:chOff x="0" y="922020"/>
            <a:chExt cx="2095640" cy="2004059"/>
          </a:xfrm>
        </p:grpSpPr>
        <p:cxnSp>
          <p:nvCxnSpPr>
            <p:cNvPr id="330" name="Google Shape;330;p8"/>
            <p:cNvCxnSpPr/>
            <p:nvPr/>
          </p:nvCxnSpPr>
          <p:spPr>
            <a:xfrm rot="10800000">
              <a:off x="812802" y="2153633"/>
              <a:ext cx="670903" cy="0"/>
            </a:xfrm>
            <a:prstGeom prst="straightConnector1">
              <a:avLst/>
            </a:prstGeom>
            <a:noFill/>
            <a:ln cap="flat" cmpd="sng" w="15875">
              <a:solidFill>
                <a:srgbClr val="D0CECE">
                  <a:alpha val="20000"/>
                </a:srgbClr>
              </a:solidFill>
              <a:prstDash val="solid"/>
              <a:miter lim="800000"/>
              <a:headEnd len="sm" w="sm" type="none"/>
              <a:tailEnd len="sm" w="sm" type="none"/>
            </a:ln>
          </p:spPr>
        </p:cxnSp>
        <p:grpSp>
          <p:nvGrpSpPr>
            <p:cNvPr id="331" name="Google Shape;331;p8"/>
            <p:cNvGrpSpPr/>
            <p:nvPr/>
          </p:nvGrpSpPr>
          <p:grpSpPr>
            <a:xfrm>
              <a:off x="0" y="922020"/>
              <a:ext cx="2095640" cy="2004059"/>
              <a:chOff x="0" y="922020"/>
              <a:chExt cx="2095640" cy="2004059"/>
            </a:xfrm>
          </p:grpSpPr>
          <p:cxnSp>
            <p:nvCxnSpPr>
              <p:cNvPr id="332" name="Google Shape;332;p8"/>
              <p:cNvCxnSpPr/>
              <p:nvPr/>
            </p:nvCxnSpPr>
            <p:spPr>
              <a:xfrm rot="10800000">
                <a:off x="0" y="922020"/>
                <a:ext cx="812800" cy="1231614"/>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33" name="Google Shape;333;p8"/>
              <p:cNvCxnSpPr/>
              <p:nvPr/>
            </p:nvCxnSpPr>
            <p:spPr>
              <a:xfrm>
                <a:off x="291689" y="1368803"/>
                <a:ext cx="521111" cy="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34" name="Google Shape;334;p8"/>
              <p:cNvCxnSpPr/>
              <p:nvPr/>
            </p:nvCxnSpPr>
            <p:spPr>
              <a:xfrm flipH="1">
                <a:off x="813348" y="1127685"/>
                <a:ext cx="2764" cy="241678"/>
              </a:xfrm>
              <a:prstGeom prst="straightConnector1">
                <a:avLst/>
              </a:prstGeom>
              <a:noFill/>
              <a:ln cap="flat" cmpd="sng" w="15875">
                <a:solidFill>
                  <a:srgbClr val="D0CECE">
                    <a:alpha val="20000"/>
                  </a:srgbClr>
                </a:solidFill>
                <a:prstDash val="solid"/>
                <a:miter lim="800000"/>
                <a:headEnd len="sm" w="sm" type="none"/>
                <a:tailEnd len="sm" w="sm" type="none"/>
              </a:ln>
            </p:spPr>
          </p:cxnSp>
          <p:sp>
            <p:nvSpPr>
              <p:cNvPr id="335" name="Google Shape;335;p8"/>
              <p:cNvSpPr/>
              <p:nvPr/>
            </p:nvSpPr>
            <p:spPr>
              <a:xfrm rot="-5400000">
                <a:off x="766994" y="1085825"/>
                <a:ext cx="105408" cy="105408"/>
              </a:xfrm>
              <a:prstGeom prst="ellipse">
                <a:avLst/>
              </a:prstGeom>
              <a:gradFill>
                <a:gsLst>
                  <a:gs pos="0">
                    <a:schemeClr val="accent5"/>
                  </a:gs>
                  <a:gs pos="16000">
                    <a:schemeClr val="accent5"/>
                  </a:gs>
                  <a:gs pos="84000">
                    <a:schemeClr val="accent6"/>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36" name="Google Shape;336;p8"/>
              <p:cNvGrpSpPr/>
              <p:nvPr/>
            </p:nvGrpSpPr>
            <p:grpSpPr>
              <a:xfrm rot="5400000">
                <a:off x="1618176" y="1285298"/>
                <a:ext cx="674959" cy="279970"/>
                <a:chOff x="741885" y="2646109"/>
                <a:chExt cx="674959" cy="279970"/>
              </a:xfrm>
            </p:grpSpPr>
            <p:cxnSp>
              <p:nvCxnSpPr>
                <p:cNvPr id="337" name="Google Shape;337;p8"/>
                <p:cNvCxnSpPr/>
                <p:nvPr/>
              </p:nvCxnSpPr>
              <p:spPr>
                <a:xfrm>
                  <a:off x="957379" y="2649284"/>
                  <a:ext cx="459465" cy="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38" name="Google Shape;338;p8"/>
                <p:cNvCxnSpPr/>
                <p:nvPr/>
              </p:nvCxnSpPr>
              <p:spPr>
                <a:xfrm>
                  <a:off x="967170" y="2646109"/>
                  <a:ext cx="0" cy="233616"/>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39" name="Google Shape;339;p8"/>
                <p:cNvCxnSpPr/>
                <p:nvPr/>
              </p:nvCxnSpPr>
              <p:spPr>
                <a:xfrm>
                  <a:off x="812800" y="2873375"/>
                  <a:ext cx="160720" cy="0"/>
                </a:xfrm>
                <a:prstGeom prst="straightConnector1">
                  <a:avLst/>
                </a:prstGeom>
                <a:noFill/>
                <a:ln cap="flat" cmpd="sng" w="15875">
                  <a:solidFill>
                    <a:srgbClr val="D0CECE">
                      <a:alpha val="20000"/>
                    </a:srgbClr>
                  </a:solidFill>
                  <a:prstDash val="solid"/>
                  <a:miter lim="800000"/>
                  <a:headEnd len="sm" w="sm" type="none"/>
                  <a:tailEnd len="sm" w="sm" type="none"/>
                </a:ln>
              </p:spPr>
            </p:cxnSp>
            <p:sp>
              <p:nvSpPr>
                <p:cNvPr id="340" name="Google Shape;340;p8"/>
                <p:cNvSpPr/>
                <p:nvPr/>
              </p:nvSpPr>
              <p:spPr>
                <a:xfrm rot="-5400000">
                  <a:off x="741885" y="2820671"/>
                  <a:ext cx="105408" cy="105408"/>
                </a:xfrm>
                <a:prstGeom prst="ellipse">
                  <a:avLst/>
                </a:prstGeom>
                <a:gradFill>
                  <a:gsLst>
                    <a:gs pos="0">
                      <a:schemeClr val="accent5"/>
                    </a:gs>
                    <a:gs pos="16000">
                      <a:schemeClr val="accent5"/>
                    </a:gs>
                    <a:gs pos="84000">
                      <a:schemeClr val="accent6"/>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41" name="Google Shape;341;p8"/>
              <p:cNvGrpSpPr/>
              <p:nvPr/>
            </p:nvGrpSpPr>
            <p:grpSpPr>
              <a:xfrm>
                <a:off x="741885" y="2646109"/>
                <a:ext cx="674959" cy="279970"/>
                <a:chOff x="741885" y="2646109"/>
                <a:chExt cx="674959" cy="279970"/>
              </a:xfrm>
            </p:grpSpPr>
            <p:cxnSp>
              <p:nvCxnSpPr>
                <p:cNvPr id="342" name="Google Shape;342;p8"/>
                <p:cNvCxnSpPr/>
                <p:nvPr/>
              </p:nvCxnSpPr>
              <p:spPr>
                <a:xfrm>
                  <a:off x="957379" y="2649284"/>
                  <a:ext cx="459465" cy="0"/>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43" name="Google Shape;343;p8"/>
                <p:cNvCxnSpPr/>
                <p:nvPr/>
              </p:nvCxnSpPr>
              <p:spPr>
                <a:xfrm>
                  <a:off x="967170" y="2646109"/>
                  <a:ext cx="0" cy="233616"/>
                </a:xfrm>
                <a:prstGeom prst="straightConnector1">
                  <a:avLst/>
                </a:prstGeom>
                <a:noFill/>
                <a:ln cap="flat" cmpd="sng" w="15875">
                  <a:solidFill>
                    <a:srgbClr val="D0CECE">
                      <a:alpha val="20000"/>
                    </a:srgbClr>
                  </a:solidFill>
                  <a:prstDash val="solid"/>
                  <a:miter lim="800000"/>
                  <a:headEnd len="sm" w="sm" type="none"/>
                  <a:tailEnd len="sm" w="sm" type="none"/>
                </a:ln>
              </p:spPr>
            </p:cxnSp>
            <p:cxnSp>
              <p:nvCxnSpPr>
                <p:cNvPr id="344" name="Google Shape;344;p8"/>
                <p:cNvCxnSpPr/>
                <p:nvPr/>
              </p:nvCxnSpPr>
              <p:spPr>
                <a:xfrm>
                  <a:off x="812800" y="2873375"/>
                  <a:ext cx="160720" cy="0"/>
                </a:xfrm>
                <a:prstGeom prst="straightConnector1">
                  <a:avLst/>
                </a:prstGeom>
                <a:noFill/>
                <a:ln cap="flat" cmpd="sng" w="15875">
                  <a:solidFill>
                    <a:srgbClr val="D0CECE">
                      <a:alpha val="20000"/>
                    </a:srgbClr>
                  </a:solidFill>
                  <a:prstDash val="solid"/>
                  <a:miter lim="800000"/>
                  <a:headEnd len="sm" w="sm" type="none"/>
                  <a:tailEnd len="sm" w="sm" type="none"/>
                </a:ln>
              </p:spPr>
            </p:cxnSp>
            <p:sp>
              <p:nvSpPr>
                <p:cNvPr id="345" name="Google Shape;345;p8"/>
                <p:cNvSpPr/>
                <p:nvPr/>
              </p:nvSpPr>
              <p:spPr>
                <a:xfrm rot="-5400000">
                  <a:off x="741885" y="2820671"/>
                  <a:ext cx="105408" cy="105408"/>
                </a:xfrm>
                <a:prstGeom prst="ellipse">
                  <a:avLst/>
                </a:prstGeom>
                <a:gradFill>
                  <a:gsLst>
                    <a:gs pos="0">
                      <a:schemeClr val="accent5"/>
                    </a:gs>
                    <a:gs pos="16000">
                      <a:schemeClr val="accent5"/>
                    </a:gs>
                    <a:gs pos="84000">
                      <a:schemeClr val="accent6"/>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grpSp>
      <p:grpSp>
        <p:nvGrpSpPr>
          <p:cNvPr id="346" name="Google Shape;346;p8"/>
          <p:cNvGrpSpPr/>
          <p:nvPr/>
        </p:nvGrpSpPr>
        <p:grpSpPr>
          <a:xfrm>
            <a:off x="7134838" y="1123829"/>
            <a:ext cx="3795965" cy="3937996"/>
            <a:chOff x="1375076" y="1460004"/>
            <a:chExt cx="3795965" cy="3937996"/>
          </a:xfrm>
        </p:grpSpPr>
        <p:grpSp>
          <p:nvGrpSpPr>
            <p:cNvPr id="347" name="Google Shape;347;p8"/>
            <p:cNvGrpSpPr/>
            <p:nvPr/>
          </p:nvGrpSpPr>
          <p:grpSpPr>
            <a:xfrm rot="5400000">
              <a:off x="1304060" y="1531019"/>
              <a:ext cx="3937996" cy="3795965"/>
              <a:chOff x="2260702" y="2232128"/>
              <a:chExt cx="2393746" cy="2393745"/>
            </a:xfrm>
          </p:grpSpPr>
          <p:sp>
            <p:nvSpPr>
              <p:cNvPr id="348" name="Google Shape;348;p8"/>
              <p:cNvSpPr/>
              <p:nvPr/>
            </p:nvSpPr>
            <p:spPr>
              <a:xfrm>
                <a:off x="2260702" y="2232128"/>
                <a:ext cx="2393746" cy="2393745"/>
              </a:xfrm>
              <a:prstGeom prst="roundRect">
                <a:avLst>
                  <a:gd fmla="val 16667" name="adj"/>
                </a:avLst>
              </a:prstGeom>
              <a:solidFill>
                <a:srgbClr val="262A2F"/>
              </a:solidFill>
              <a:ln>
                <a:noFill/>
              </a:ln>
              <a:effectLst>
                <a:outerShdw blurRad="571500" sx="96000" rotWithShape="0" algn="br" dir="2700000" dist="3937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8"/>
              <p:cNvSpPr/>
              <p:nvPr/>
            </p:nvSpPr>
            <p:spPr>
              <a:xfrm>
                <a:off x="2260702" y="2232128"/>
                <a:ext cx="2393746" cy="2393745"/>
              </a:xfrm>
              <a:prstGeom prst="roundRect">
                <a:avLst>
                  <a:gd fmla="val 16667" name="adj"/>
                </a:avLst>
              </a:prstGeom>
              <a:solidFill>
                <a:srgbClr val="262A2F"/>
              </a:solidFill>
              <a:ln>
                <a:noFill/>
              </a:ln>
              <a:effectLst>
                <a:outerShdw blurRad="254000" sx="98000" rotWithShape="0" algn="br" dir="13500000" dist="228600" sy="98000">
                  <a:srgbClr val="3E444C">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50" name="Google Shape;350;p8"/>
            <p:cNvSpPr/>
            <p:nvPr/>
          </p:nvSpPr>
          <p:spPr>
            <a:xfrm>
              <a:off x="1483705" y="1613173"/>
              <a:ext cx="3578706" cy="3631656"/>
            </a:xfrm>
            <a:custGeom>
              <a:rect b="b" l="l" r="r" t="t"/>
              <a:pathLst>
                <a:path extrusionOk="0" h="3555886" w="3461163">
                  <a:moveTo>
                    <a:pt x="456686" y="0"/>
                  </a:moveTo>
                  <a:lnTo>
                    <a:pt x="3004479" y="0"/>
                  </a:lnTo>
                  <a:cubicBezTo>
                    <a:pt x="3256699" y="0"/>
                    <a:pt x="3461163" y="265342"/>
                    <a:pt x="3461163" y="592658"/>
                  </a:cubicBezTo>
                  <a:lnTo>
                    <a:pt x="3461163" y="2963227"/>
                  </a:lnTo>
                  <a:cubicBezTo>
                    <a:pt x="3461163" y="3290543"/>
                    <a:pt x="3256699" y="3555886"/>
                    <a:pt x="3004479" y="3555886"/>
                  </a:cubicBezTo>
                  <a:lnTo>
                    <a:pt x="456686" y="3555886"/>
                  </a:lnTo>
                  <a:cubicBezTo>
                    <a:pt x="204465" y="3555886"/>
                    <a:pt x="0" y="3290543"/>
                    <a:pt x="0" y="2963227"/>
                  </a:cubicBezTo>
                  <a:lnTo>
                    <a:pt x="0" y="592658"/>
                  </a:lnTo>
                  <a:cubicBezTo>
                    <a:pt x="0" y="265342"/>
                    <a:pt x="204465" y="0"/>
                    <a:pt x="456686" y="0"/>
                  </a:cubicBezTo>
                  <a:close/>
                </a:path>
              </a:pathLst>
            </a:custGeom>
            <a:gradFill>
              <a:gsLst>
                <a:gs pos="0">
                  <a:schemeClr val="accent3"/>
                </a:gs>
                <a:gs pos="16000">
                  <a:schemeClr val="accent3"/>
                </a:gs>
                <a:gs pos="84000">
                  <a:schemeClr val="accent4"/>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8"/>
            <p:cNvSpPr/>
            <p:nvPr/>
          </p:nvSpPr>
          <p:spPr>
            <a:xfrm>
              <a:off x="1625413" y="1762762"/>
              <a:ext cx="3295288" cy="3332476"/>
            </a:xfrm>
            <a:custGeom>
              <a:rect b="b" l="l" r="r" t="t"/>
              <a:pathLst>
                <a:path extrusionOk="0" h="3332476" w="3295288">
                  <a:moveTo>
                    <a:pt x="413493" y="0"/>
                  </a:moveTo>
                  <a:lnTo>
                    <a:pt x="2881795" y="0"/>
                  </a:lnTo>
                  <a:cubicBezTo>
                    <a:pt x="3110161" y="0"/>
                    <a:pt x="3295288" y="185127"/>
                    <a:pt x="3295288" y="413493"/>
                  </a:cubicBezTo>
                  <a:lnTo>
                    <a:pt x="3295288" y="2918983"/>
                  </a:lnTo>
                  <a:cubicBezTo>
                    <a:pt x="3295288" y="3147349"/>
                    <a:pt x="3110161" y="3332476"/>
                    <a:pt x="2881795" y="3332476"/>
                  </a:cubicBezTo>
                  <a:lnTo>
                    <a:pt x="413493" y="3332476"/>
                  </a:lnTo>
                  <a:cubicBezTo>
                    <a:pt x="185127" y="3332476"/>
                    <a:pt x="0" y="3147349"/>
                    <a:pt x="0" y="2918983"/>
                  </a:cubicBezTo>
                  <a:lnTo>
                    <a:pt x="0" y="413493"/>
                  </a:lnTo>
                  <a:cubicBezTo>
                    <a:pt x="0" y="185127"/>
                    <a:pt x="185127" y="0"/>
                    <a:pt x="413493" y="0"/>
                  </a:cubicBezTo>
                  <a:close/>
                </a:path>
              </a:pathLst>
            </a:custGeom>
            <a:solidFill>
              <a:srgbClr val="262A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52" name="Google Shape;352;p8"/>
          <p:cNvGrpSpPr/>
          <p:nvPr/>
        </p:nvGrpSpPr>
        <p:grpSpPr>
          <a:xfrm>
            <a:off x="7095042" y="1099225"/>
            <a:ext cx="3987198" cy="3987198"/>
            <a:chOff x="1339679" y="1623928"/>
            <a:chExt cx="2860160" cy="2860160"/>
          </a:xfrm>
        </p:grpSpPr>
        <p:sp>
          <p:nvSpPr>
            <p:cNvPr id="353" name="Google Shape;353;p8"/>
            <p:cNvSpPr/>
            <p:nvPr/>
          </p:nvSpPr>
          <p:spPr>
            <a:xfrm rot="8281336">
              <a:off x="1812553" y="2096802"/>
              <a:ext cx="1914412" cy="1914411"/>
            </a:xfrm>
            <a:prstGeom prst="pie">
              <a:avLst>
                <a:gd fmla="val 924203" name="adj1"/>
                <a:gd fmla="val 7942464" name="adj2"/>
              </a:avLst>
            </a:prstGeom>
            <a:gradFill>
              <a:gsLst>
                <a:gs pos="0">
                  <a:schemeClr val="accent1"/>
                </a:gs>
                <a:gs pos="16000">
                  <a:schemeClr val="accent1"/>
                </a:gs>
                <a:gs pos="84000">
                  <a:schemeClr val="accent2"/>
                </a:gs>
                <a:gs pos="100000">
                  <a:schemeClr val="accent2"/>
                </a:gs>
              </a:gsLst>
              <a:lin ang="2700000" scaled="0"/>
            </a:gradFill>
            <a:ln>
              <a:noFill/>
            </a:ln>
            <a:effectLst>
              <a:outerShdw blurRad="609600" sx="95000" rotWithShape="0" algn="tl" dir="2700000" dist="546100" sy="95000">
                <a:srgbClr val="000000">
                  <a:alpha val="2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8"/>
            <p:cNvSpPr/>
            <p:nvPr/>
          </p:nvSpPr>
          <p:spPr>
            <a:xfrm rot="8653195">
              <a:off x="1745304" y="2029554"/>
              <a:ext cx="2048910" cy="2048908"/>
            </a:xfrm>
            <a:prstGeom prst="pie">
              <a:avLst>
                <a:gd fmla="val 15422268" name="adj1"/>
                <a:gd fmla="val 823622" name="adj2"/>
              </a:avLst>
            </a:prstGeom>
            <a:gradFill>
              <a:gsLst>
                <a:gs pos="0">
                  <a:schemeClr val="accent3"/>
                </a:gs>
                <a:gs pos="16000">
                  <a:schemeClr val="accent3"/>
                </a:gs>
                <a:gs pos="84000">
                  <a:schemeClr val="accent4"/>
                </a:gs>
                <a:gs pos="100000">
                  <a:schemeClr val="accent4"/>
                </a:gs>
              </a:gsLst>
              <a:lin ang="2700000" scaled="0"/>
            </a:gradFill>
            <a:ln>
              <a:noFill/>
            </a:ln>
            <a:effectLst>
              <a:outerShdw blurRad="609600" sx="95000" rotWithShape="0" algn="tl" dir="2700000" dist="546100" sy="95000">
                <a:srgbClr val="000000">
                  <a:alpha val="2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55" name="Google Shape;355;p8"/>
            <p:cNvGrpSpPr/>
            <p:nvPr/>
          </p:nvGrpSpPr>
          <p:grpSpPr>
            <a:xfrm>
              <a:off x="2133226" y="2417477"/>
              <a:ext cx="1273064" cy="1273060"/>
              <a:chOff x="3095624" y="3067051"/>
              <a:chExt cx="723902" cy="723900"/>
            </a:xfrm>
          </p:grpSpPr>
          <p:sp>
            <p:nvSpPr>
              <p:cNvPr id="356" name="Google Shape;356;p8"/>
              <p:cNvSpPr/>
              <p:nvPr/>
            </p:nvSpPr>
            <p:spPr>
              <a:xfrm>
                <a:off x="3095624" y="3067051"/>
                <a:ext cx="723902" cy="723900"/>
              </a:xfrm>
              <a:prstGeom prst="ellipse">
                <a:avLst/>
              </a:prstGeom>
              <a:solidFill>
                <a:srgbClr val="262A2F"/>
              </a:solidFill>
              <a:ln>
                <a:noFill/>
              </a:ln>
              <a:effectLst>
                <a:outerShdw blurRad="406400" sx="96000" rotWithShape="0" algn="br" dir="2700000" dist="228600" sy="96000">
                  <a:srgbClr val="0C0C0C">
                    <a:alpha val="1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7" name="Google Shape;357;p8"/>
              <p:cNvSpPr/>
              <p:nvPr/>
            </p:nvSpPr>
            <p:spPr>
              <a:xfrm>
                <a:off x="3095624" y="3067051"/>
                <a:ext cx="723902" cy="723900"/>
              </a:xfrm>
              <a:prstGeom prst="ellipse">
                <a:avLst/>
              </a:prstGeom>
              <a:solidFill>
                <a:srgbClr val="262A2F"/>
              </a:solidFill>
              <a:ln>
                <a:noFill/>
              </a:ln>
              <a:effectLst>
                <a:outerShdw blurRad="254000" sx="98000" rotWithShape="0" algn="br" dir="13500000" dist="190500" sy="98000">
                  <a:srgbClr val="262A2F">
                    <a:alpha val="4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358" name="Google Shape;358;p8"/>
          <p:cNvSpPr txBox="1"/>
          <p:nvPr/>
        </p:nvSpPr>
        <p:spPr>
          <a:xfrm>
            <a:off x="8194822" y="2836229"/>
            <a:ext cx="1787400" cy="738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Font typeface="Arial"/>
              <a:buNone/>
            </a:pPr>
            <a:r>
              <a:rPr lang="en-US">
                <a:solidFill>
                  <a:schemeClr val="lt1"/>
                </a:solidFill>
                <a:latin typeface="Calibri"/>
                <a:ea typeface="Calibri"/>
                <a:cs typeface="Calibri"/>
                <a:sym typeface="Calibri"/>
              </a:rPr>
              <a:t>Google Cloud Video Analysis Project</a:t>
            </a:r>
            <a:endParaRPr>
              <a:solidFill>
                <a:schemeClr val="lt1"/>
              </a:solidFill>
              <a:latin typeface="Calibri"/>
              <a:ea typeface="Calibri"/>
              <a:cs typeface="Calibri"/>
              <a:sym typeface="Calibri"/>
            </a:endParaRPr>
          </a:p>
          <a:p>
            <a:pPr indent="0" lvl="0" marL="0" marR="0" rtl="0" algn="ctr">
              <a:spcBef>
                <a:spcPts val="0"/>
              </a:spcBef>
              <a:spcAft>
                <a:spcPts val="0"/>
              </a:spcAft>
              <a:buNone/>
            </a:pPr>
            <a:r>
              <a:t/>
            </a:r>
            <a:endParaRPr>
              <a:solidFill>
                <a:schemeClr val="lt1"/>
              </a:solidFill>
              <a:latin typeface="Calibri"/>
              <a:ea typeface="Calibri"/>
              <a:cs typeface="Calibri"/>
              <a:sym typeface="Calibri"/>
            </a:endParaRPr>
          </a:p>
        </p:txBody>
      </p:sp>
      <p:sp>
        <p:nvSpPr>
          <p:cNvPr id="359" name="Google Shape;359;p8"/>
          <p:cNvSpPr txBox="1"/>
          <p:nvPr/>
        </p:nvSpPr>
        <p:spPr>
          <a:xfrm>
            <a:off x="1017050" y="1984475"/>
            <a:ext cx="4595700" cy="22164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Create Google project</a:t>
            </a:r>
            <a:endParaRPr sz="2400">
              <a:solidFill>
                <a:schemeClr val="lt1"/>
              </a:solidFill>
              <a:latin typeface="Calibri"/>
              <a:ea typeface="Calibri"/>
              <a:cs typeface="Calibri"/>
              <a:sym typeface="Calibri"/>
            </a:endParaRPr>
          </a:p>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Enable API s</a:t>
            </a:r>
            <a:endParaRPr sz="2400">
              <a:solidFill>
                <a:schemeClr val="lt1"/>
              </a:solidFill>
              <a:latin typeface="Calibri"/>
              <a:ea typeface="Calibri"/>
              <a:cs typeface="Calibri"/>
              <a:sym typeface="Calibri"/>
            </a:endParaRPr>
          </a:p>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Create Cloud Buckets</a:t>
            </a:r>
            <a:endParaRPr sz="2400">
              <a:solidFill>
                <a:schemeClr val="lt1"/>
              </a:solidFill>
              <a:latin typeface="Calibri"/>
              <a:ea typeface="Calibri"/>
              <a:cs typeface="Calibri"/>
              <a:sym typeface="Calibri"/>
            </a:endParaRPr>
          </a:p>
          <a:p>
            <a:pPr indent="-381000" lvl="0" marL="457200" rtl="0" algn="l">
              <a:lnSpc>
                <a:spcPct val="150000"/>
              </a:lnSpc>
              <a:spcBef>
                <a:spcPts val="0"/>
              </a:spcBef>
              <a:spcAft>
                <a:spcPts val="0"/>
              </a:spcAft>
              <a:buClr>
                <a:schemeClr val="lt1"/>
              </a:buClr>
              <a:buSzPts val="2400"/>
              <a:buFont typeface="Calibri"/>
              <a:buChar char="●"/>
            </a:pPr>
            <a:r>
              <a:rPr lang="en-US" sz="2400">
                <a:solidFill>
                  <a:schemeClr val="lt1"/>
                </a:solidFill>
                <a:latin typeface="Calibri"/>
                <a:ea typeface="Calibri"/>
                <a:cs typeface="Calibri"/>
                <a:sym typeface="Calibri"/>
              </a:rPr>
              <a:t>Create BigQuery Dataset</a:t>
            </a:r>
            <a:endParaRPr sz="2400">
              <a:solidFill>
                <a:schemeClr val="lt1"/>
              </a:solidFill>
              <a:latin typeface="Calibri"/>
              <a:ea typeface="Calibri"/>
              <a:cs typeface="Calibri"/>
              <a:sym typeface="Calibri"/>
            </a:endParaRPr>
          </a:p>
        </p:txBody>
      </p:sp>
      <p:sp>
        <p:nvSpPr>
          <p:cNvPr id="360" name="Google Shape;360;p8"/>
          <p:cNvSpPr/>
          <p:nvPr/>
        </p:nvSpPr>
        <p:spPr>
          <a:xfrm>
            <a:off x="665453" y="1365619"/>
            <a:ext cx="89700" cy="897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8"/>
          <p:cNvSpPr/>
          <p:nvPr/>
        </p:nvSpPr>
        <p:spPr>
          <a:xfrm>
            <a:off x="902715" y="1365619"/>
            <a:ext cx="89700" cy="89700"/>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8"/>
          <p:cNvSpPr/>
          <p:nvPr/>
        </p:nvSpPr>
        <p:spPr>
          <a:xfrm>
            <a:off x="1139976" y="1365619"/>
            <a:ext cx="89700" cy="89700"/>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63" name="Google Shape;363;p8"/>
          <p:cNvPicPr preferRelativeResize="0"/>
          <p:nvPr/>
        </p:nvPicPr>
        <p:blipFill>
          <a:blip r:embed="rId3">
            <a:alphaModFix/>
          </a:blip>
          <a:stretch>
            <a:fillRect/>
          </a:stretch>
        </p:blipFill>
        <p:spPr>
          <a:xfrm>
            <a:off x="1139975" y="4384300"/>
            <a:ext cx="1525850" cy="1525850"/>
          </a:xfrm>
          <a:prstGeom prst="rect">
            <a:avLst/>
          </a:prstGeom>
          <a:noFill/>
          <a:ln>
            <a:noFill/>
          </a:ln>
        </p:spPr>
      </p:pic>
      <p:pic>
        <p:nvPicPr>
          <p:cNvPr id="364" name="Google Shape;364;p8"/>
          <p:cNvPicPr preferRelativeResize="0"/>
          <p:nvPr/>
        </p:nvPicPr>
        <p:blipFill>
          <a:blip r:embed="rId4">
            <a:alphaModFix/>
          </a:blip>
          <a:stretch>
            <a:fillRect/>
          </a:stretch>
        </p:blipFill>
        <p:spPr>
          <a:xfrm>
            <a:off x="5236450" y="4496838"/>
            <a:ext cx="1300774" cy="1300774"/>
          </a:xfrm>
          <a:prstGeom prst="rect">
            <a:avLst/>
          </a:prstGeom>
          <a:noFill/>
          <a:ln>
            <a:noFill/>
          </a:ln>
        </p:spPr>
      </p:pic>
      <p:pic>
        <p:nvPicPr>
          <p:cNvPr id="365" name="Google Shape;365;p8"/>
          <p:cNvPicPr preferRelativeResize="0"/>
          <p:nvPr/>
        </p:nvPicPr>
        <p:blipFill>
          <a:blip r:embed="rId5">
            <a:alphaModFix/>
          </a:blip>
          <a:stretch>
            <a:fillRect/>
          </a:stretch>
        </p:blipFill>
        <p:spPr>
          <a:xfrm>
            <a:off x="3181335" y="4496848"/>
            <a:ext cx="1632988" cy="143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par>
                                <p:cTn fill="hold" nodeType="withEffect" presetClass="entr" presetID="10" presetSubtype="0">
                                  <p:stCondLst>
                                    <p:cond delay="25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2021 VERSATILE">
      <a:dk1>
        <a:srgbClr val="000000"/>
      </a:dk1>
      <a:lt1>
        <a:srgbClr val="FFFFFF"/>
      </a:lt1>
      <a:dk2>
        <a:srgbClr val="44546A"/>
      </a:dk2>
      <a:lt2>
        <a:srgbClr val="E7E6E6"/>
      </a:lt2>
      <a:accent1>
        <a:srgbClr val="F16690"/>
      </a:accent1>
      <a:accent2>
        <a:srgbClr val="FFAE44"/>
      </a:accent2>
      <a:accent3>
        <a:srgbClr val="2DC5A2"/>
      </a:accent3>
      <a:accent4>
        <a:srgbClr val="49B2F5"/>
      </a:accent4>
      <a:accent5>
        <a:srgbClr val="686DF4"/>
      </a:accent5>
      <a:accent6>
        <a:srgbClr val="C569E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2021-09-21T03:49:25Z</dcterms:created>
  <dc:creator>Ready</dc:creator>
</cp:coreProperties>
</file>