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71" r:id="rId13"/>
    <p:sldId id="272" r:id="rId14"/>
    <p:sldId id="268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/>
    <p:restoredTop sz="94650"/>
  </p:normalViewPr>
  <p:slideViewPr>
    <p:cSldViewPr snapToGrid="0">
      <p:cViewPr>
        <p:scale>
          <a:sx n="111" d="100"/>
          <a:sy n="111" d="100"/>
        </p:scale>
        <p:origin x="5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hyperlink" Target="https://www.kaggle.com/datasets/msambare/fer2013" TargetMode="Externa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musicblogger/spotify-music-data-to-identify-the-moods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www.kaggle.com/datasets/msambare/fer2013" TargetMode="External"/><Relationship Id="rId7" Type="http://schemas.openxmlformats.org/officeDocument/2006/relationships/image" Target="../media/image23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musicblogger/spotify-music-data-to-identify-the-moods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7E046-2432-4600-9DA0-38C9820F26F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CAB75F-CB8B-4217-BFBE-53712D58AB39}">
      <dgm:prSet/>
      <dgm:spPr/>
      <dgm:t>
        <a:bodyPr/>
        <a:lstStyle/>
        <a:p>
          <a:r>
            <a:rPr lang="en-US" b="1"/>
            <a:t>Introduction</a:t>
          </a:r>
          <a:endParaRPr lang="en-US"/>
        </a:p>
      </dgm:t>
    </dgm:pt>
    <dgm:pt modelId="{CDCBF1CC-32DA-4B09-865E-49E717076882}" type="parTrans" cxnId="{5DD42463-9460-486F-A7E2-2C21BF745C09}">
      <dgm:prSet/>
      <dgm:spPr/>
      <dgm:t>
        <a:bodyPr/>
        <a:lstStyle/>
        <a:p>
          <a:endParaRPr lang="en-US"/>
        </a:p>
      </dgm:t>
    </dgm:pt>
    <dgm:pt modelId="{48A89257-8F34-4776-BAD2-8C293EDC4BE2}" type="sibTrans" cxnId="{5DD42463-9460-486F-A7E2-2C21BF745C09}">
      <dgm:prSet/>
      <dgm:spPr/>
      <dgm:t>
        <a:bodyPr/>
        <a:lstStyle/>
        <a:p>
          <a:endParaRPr lang="en-US"/>
        </a:p>
      </dgm:t>
    </dgm:pt>
    <dgm:pt modelId="{E648EC86-3E67-4766-8AC5-2BAF14AFD180}">
      <dgm:prSet/>
      <dgm:spPr/>
      <dgm:t>
        <a:bodyPr/>
        <a:lstStyle/>
        <a:p>
          <a:r>
            <a:rPr lang="en-US" b="1"/>
            <a:t>Objectives</a:t>
          </a:r>
          <a:endParaRPr lang="en-US"/>
        </a:p>
      </dgm:t>
    </dgm:pt>
    <dgm:pt modelId="{9E1DE6D5-D2B1-4086-97D2-4D9CF301A36F}" type="parTrans" cxnId="{0270B103-1894-44C2-8BE5-4ED0BD83BFCF}">
      <dgm:prSet/>
      <dgm:spPr/>
      <dgm:t>
        <a:bodyPr/>
        <a:lstStyle/>
        <a:p>
          <a:endParaRPr lang="en-US"/>
        </a:p>
      </dgm:t>
    </dgm:pt>
    <dgm:pt modelId="{06DE1E59-BE01-45CB-A623-4756569BE140}" type="sibTrans" cxnId="{0270B103-1894-44C2-8BE5-4ED0BD83BFCF}">
      <dgm:prSet/>
      <dgm:spPr/>
      <dgm:t>
        <a:bodyPr/>
        <a:lstStyle/>
        <a:p>
          <a:endParaRPr lang="en-US"/>
        </a:p>
      </dgm:t>
    </dgm:pt>
    <dgm:pt modelId="{43B49C47-F8CE-416A-BFC3-60F3C6376D3A}">
      <dgm:prSet/>
      <dgm:spPr/>
      <dgm:t>
        <a:bodyPr/>
        <a:lstStyle/>
        <a:p>
          <a:r>
            <a:rPr lang="en-US" b="1"/>
            <a:t>Data Overview</a:t>
          </a:r>
          <a:endParaRPr lang="en-US"/>
        </a:p>
      </dgm:t>
    </dgm:pt>
    <dgm:pt modelId="{2E56E801-B1E3-4647-9B28-7C351AF312F1}" type="parTrans" cxnId="{11C38A15-0AE5-457B-904D-41793171621A}">
      <dgm:prSet/>
      <dgm:spPr/>
      <dgm:t>
        <a:bodyPr/>
        <a:lstStyle/>
        <a:p>
          <a:endParaRPr lang="en-US"/>
        </a:p>
      </dgm:t>
    </dgm:pt>
    <dgm:pt modelId="{20AAE737-3E42-4B2B-B92C-FF3D208622D6}" type="sibTrans" cxnId="{11C38A15-0AE5-457B-904D-41793171621A}">
      <dgm:prSet/>
      <dgm:spPr/>
      <dgm:t>
        <a:bodyPr/>
        <a:lstStyle/>
        <a:p>
          <a:endParaRPr lang="en-US"/>
        </a:p>
      </dgm:t>
    </dgm:pt>
    <dgm:pt modelId="{3048382B-90D7-4380-9517-E5EDF52C83FE}">
      <dgm:prSet/>
      <dgm:spPr/>
      <dgm:t>
        <a:bodyPr/>
        <a:lstStyle/>
        <a:p>
          <a:r>
            <a:rPr lang="en-US" b="1"/>
            <a:t>Exploratory Data Analysis (EDA)</a:t>
          </a:r>
          <a:endParaRPr lang="en-US"/>
        </a:p>
      </dgm:t>
    </dgm:pt>
    <dgm:pt modelId="{E521515C-4ED1-4579-BA54-EB5ABA4D0DFF}" type="parTrans" cxnId="{5EB13534-1417-4269-B9A5-9FE790BE4AA2}">
      <dgm:prSet/>
      <dgm:spPr/>
      <dgm:t>
        <a:bodyPr/>
        <a:lstStyle/>
        <a:p>
          <a:endParaRPr lang="en-US"/>
        </a:p>
      </dgm:t>
    </dgm:pt>
    <dgm:pt modelId="{53C9C3E5-3D75-45FD-ABA3-66FC277786EF}" type="sibTrans" cxnId="{5EB13534-1417-4269-B9A5-9FE790BE4AA2}">
      <dgm:prSet/>
      <dgm:spPr/>
      <dgm:t>
        <a:bodyPr/>
        <a:lstStyle/>
        <a:p>
          <a:endParaRPr lang="en-US"/>
        </a:p>
      </dgm:t>
    </dgm:pt>
    <dgm:pt modelId="{0E4FDE60-1572-4825-A715-12DABF083CE5}">
      <dgm:prSet/>
      <dgm:spPr/>
      <dgm:t>
        <a:bodyPr/>
        <a:lstStyle/>
        <a:p>
          <a:r>
            <a:rPr lang="en-US" b="1"/>
            <a:t>Model Application</a:t>
          </a:r>
          <a:endParaRPr lang="en-US"/>
        </a:p>
      </dgm:t>
    </dgm:pt>
    <dgm:pt modelId="{1816C49E-D1C3-4221-BA6E-0913DA3BB6D2}" type="parTrans" cxnId="{987DDEA8-3D47-4567-9849-8FBBDBBC483C}">
      <dgm:prSet/>
      <dgm:spPr/>
      <dgm:t>
        <a:bodyPr/>
        <a:lstStyle/>
        <a:p>
          <a:endParaRPr lang="en-US"/>
        </a:p>
      </dgm:t>
    </dgm:pt>
    <dgm:pt modelId="{061A5A23-2322-4143-B40C-1BB0DE42F8FD}" type="sibTrans" cxnId="{987DDEA8-3D47-4567-9849-8FBBDBBC483C}">
      <dgm:prSet/>
      <dgm:spPr/>
      <dgm:t>
        <a:bodyPr/>
        <a:lstStyle/>
        <a:p>
          <a:endParaRPr lang="en-US"/>
        </a:p>
      </dgm:t>
    </dgm:pt>
    <dgm:pt modelId="{38F39DC3-4BFC-4DEC-A167-99B0E02F0EA5}">
      <dgm:prSet/>
      <dgm:spPr/>
      <dgm:t>
        <a:bodyPr/>
        <a:lstStyle/>
        <a:p>
          <a:r>
            <a:rPr lang="en-US" b="1"/>
            <a:t>Results</a:t>
          </a:r>
          <a:endParaRPr lang="en-US"/>
        </a:p>
      </dgm:t>
    </dgm:pt>
    <dgm:pt modelId="{C80417E2-44E5-45C0-A670-822827B88DAE}" type="parTrans" cxnId="{53AF9AA4-595C-4AAB-B0FC-AFCBEC063211}">
      <dgm:prSet/>
      <dgm:spPr/>
      <dgm:t>
        <a:bodyPr/>
        <a:lstStyle/>
        <a:p>
          <a:endParaRPr lang="en-US"/>
        </a:p>
      </dgm:t>
    </dgm:pt>
    <dgm:pt modelId="{9FD69C00-7ACF-4273-B2D5-4989CBABCA40}" type="sibTrans" cxnId="{53AF9AA4-595C-4AAB-B0FC-AFCBEC063211}">
      <dgm:prSet/>
      <dgm:spPr/>
      <dgm:t>
        <a:bodyPr/>
        <a:lstStyle/>
        <a:p>
          <a:endParaRPr lang="en-US"/>
        </a:p>
      </dgm:t>
    </dgm:pt>
    <dgm:pt modelId="{ABD92661-84ED-4D01-8FA2-46B8B0D42A19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56751867-BDAE-4D04-9DF9-8A459A7F6AB8}" type="parTrans" cxnId="{703A9580-EA0A-4B85-93A8-A38037484A0A}">
      <dgm:prSet/>
      <dgm:spPr/>
      <dgm:t>
        <a:bodyPr/>
        <a:lstStyle/>
        <a:p>
          <a:endParaRPr lang="en-US"/>
        </a:p>
      </dgm:t>
    </dgm:pt>
    <dgm:pt modelId="{164277DA-A6EE-448D-84B4-F0623376AD51}" type="sibTrans" cxnId="{703A9580-EA0A-4B85-93A8-A38037484A0A}">
      <dgm:prSet/>
      <dgm:spPr/>
      <dgm:t>
        <a:bodyPr/>
        <a:lstStyle/>
        <a:p>
          <a:endParaRPr lang="en-US"/>
        </a:p>
      </dgm:t>
    </dgm:pt>
    <dgm:pt modelId="{701B51F8-5888-410E-923A-AC25AB840ADA}">
      <dgm:prSet/>
      <dgm:spPr/>
      <dgm:t>
        <a:bodyPr/>
        <a:lstStyle/>
        <a:p>
          <a:r>
            <a:rPr lang="en-US" b="1" dirty="0"/>
            <a:t>Future Enhancements</a:t>
          </a:r>
          <a:endParaRPr lang="en-US" dirty="0"/>
        </a:p>
      </dgm:t>
    </dgm:pt>
    <dgm:pt modelId="{8C66741D-1D9A-455E-AE1D-02768892DFB2}" type="parTrans" cxnId="{40655B14-BF3E-48CF-AA35-318CAB26DD41}">
      <dgm:prSet/>
      <dgm:spPr/>
      <dgm:t>
        <a:bodyPr/>
        <a:lstStyle/>
        <a:p>
          <a:endParaRPr lang="en-US"/>
        </a:p>
      </dgm:t>
    </dgm:pt>
    <dgm:pt modelId="{FAAC0AB9-CDD9-4904-B102-8FD1E36C931A}" type="sibTrans" cxnId="{40655B14-BF3E-48CF-AA35-318CAB26DD41}">
      <dgm:prSet/>
      <dgm:spPr/>
      <dgm:t>
        <a:bodyPr/>
        <a:lstStyle/>
        <a:p>
          <a:endParaRPr lang="en-US"/>
        </a:p>
      </dgm:t>
    </dgm:pt>
    <dgm:pt modelId="{124AB8B5-EC11-E24C-A51B-2AC0668C6F32}" type="pres">
      <dgm:prSet presAssocID="{6147E046-2432-4600-9DA0-38C9820F26FB}" presName="diagram" presStyleCnt="0">
        <dgm:presLayoutVars>
          <dgm:dir/>
          <dgm:resizeHandles val="exact"/>
        </dgm:presLayoutVars>
      </dgm:prSet>
      <dgm:spPr/>
    </dgm:pt>
    <dgm:pt modelId="{77632AB3-89D5-A34F-87E3-901E519298EF}" type="pres">
      <dgm:prSet presAssocID="{AFCAB75F-CB8B-4217-BFBE-53712D58AB39}" presName="node" presStyleLbl="node1" presStyleIdx="0" presStyleCnt="8">
        <dgm:presLayoutVars>
          <dgm:bulletEnabled val="1"/>
        </dgm:presLayoutVars>
      </dgm:prSet>
      <dgm:spPr/>
    </dgm:pt>
    <dgm:pt modelId="{B140344C-8486-CA48-8897-3BF221CE08C2}" type="pres">
      <dgm:prSet presAssocID="{48A89257-8F34-4776-BAD2-8C293EDC4BE2}" presName="sibTrans" presStyleCnt="0"/>
      <dgm:spPr/>
    </dgm:pt>
    <dgm:pt modelId="{26D29AC6-A07C-4242-8059-4380733487F1}" type="pres">
      <dgm:prSet presAssocID="{E648EC86-3E67-4766-8AC5-2BAF14AFD180}" presName="node" presStyleLbl="node1" presStyleIdx="1" presStyleCnt="8">
        <dgm:presLayoutVars>
          <dgm:bulletEnabled val="1"/>
        </dgm:presLayoutVars>
      </dgm:prSet>
      <dgm:spPr/>
    </dgm:pt>
    <dgm:pt modelId="{D5D7EB12-81C3-584D-9E6F-63A8F8DA19F3}" type="pres">
      <dgm:prSet presAssocID="{06DE1E59-BE01-45CB-A623-4756569BE140}" presName="sibTrans" presStyleCnt="0"/>
      <dgm:spPr/>
    </dgm:pt>
    <dgm:pt modelId="{8FBFE892-E674-4245-9AE8-7ECAAD1CFBEB}" type="pres">
      <dgm:prSet presAssocID="{43B49C47-F8CE-416A-BFC3-60F3C6376D3A}" presName="node" presStyleLbl="node1" presStyleIdx="2" presStyleCnt="8">
        <dgm:presLayoutVars>
          <dgm:bulletEnabled val="1"/>
        </dgm:presLayoutVars>
      </dgm:prSet>
      <dgm:spPr/>
    </dgm:pt>
    <dgm:pt modelId="{3D8A5388-0DAE-D849-9E5C-92B758FCF004}" type="pres">
      <dgm:prSet presAssocID="{20AAE737-3E42-4B2B-B92C-FF3D208622D6}" presName="sibTrans" presStyleCnt="0"/>
      <dgm:spPr/>
    </dgm:pt>
    <dgm:pt modelId="{3569BEB2-8166-5A48-9C2B-A2FD79862635}" type="pres">
      <dgm:prSet presAssocID="{3048382B-90D7-4380-9517-E5EDF52C83FE}" presName="node" presStyleLbl="node1" presStyleIdx="3" presStyleCnt="8">
        <dgm:presLayoutVars>
          <dgm:bulletEnabled val="1"/>
        </dgm:presLayoutVars>
      </dgm:prSet>
      <dgm:spPr/>
    </dgm:pt>
    <dgm:pt modelId="{975D0863-02A7-EE41-BACD-36B56D0C18F0}" type="pres">
      <dgm:prSet presAssocID="{53C9C3E5-3D75-45FD-ABA3-66FC277786EF}" presName="sibTrans" presStyleCnt="0"/>
      <dgm:spPr/>
    </dgm:pt>
    <dgm:pt modelId="{EEE19F01-0C63-6D47-B3B9-A49900C542E1}" type="pres">
      <dgm:prSet presAssocID="{0E4FDE60-1572-4825-A715-12DABF083CE5}" presName="node" presStyleLbl="node1" presStyleIdx="4" presStyleCnt="8">
        <dgm:presLayoutVars>
          <dgm:bulletEnabled val="1"/>
        </dgm:presLayoutVars>
      </dgm:prSet>
      <dgm:spPr/>
    </dgm:pt>
    <dgm:pt modelId="{17CDC41B-20FD-C644-8804-07F0914CE3CD}" type="pres">
      <dgm:prSet presAssocID="{061A5A23-2322-4143-B40C-1BB0DE42F8FD}" presName="sibTrans" presStyleCnt="0"/>
      <dgm:spPr/>
    </dgm:pt>
    <dgm:pt modelId="{A99BED6B-8E14-3E4C-921C-7C80BC0E576E}" type="pres">
      <dgm:prSet presAssocID="{38F39DC3-4BFC-4DEC-A167-99B0E02F0EA5}" presName="node" presStyleLbl="node1" presStyleIdx="5" presStyleCnt="8">
        <dgm:presLayoutVars>
          <dgm:bulletEnabled val="1"/>
        </dgm:presLayoutVars>
      </dgm:prSet>
      <dgm:spPr/>
    </dgm:pt>
    <dgm:pt modelId="{E8F527EB-6ACC-5C4A-A322-38084B90A641}" type="pres">
      <dgm:prSet presAssocID="{9FD69C00-7ACF-4273-B2D5-4989CBABCA40}" presName="sibTrans" presStyleCnt="0"/>
      <dgm:spPr/>
    </dgm:pt>
    <dgm:pt modelId="{6285613F-CA1C-B44C-B3DF-250739AA37CA}" type="pres">
      <dgm:prSet presAssocID="{ABD92661-84ED-4D01-8FA2-46B8B0D42A19}" presName="node" presStyleLbl="node1" presStyleIdx="6" presStyleCnt="8">
        <dgm:presLayoutVars>
          <dgm:bulletEnabled val="1"/>
        </dgm:presLayoutVars>
      </dgm:prSet>
      <dgm:spPr/>
    </dgm:pt>
    <dgm:pt modelId="{C3F103A8-0F9D-AC4D-95F4-0A275A1E1C5E}" type="pres">
      <dgm:prSet presAssocID="{164277DA-A6EE-448D-84B4-F0623376AD51}" presName="sibTrans" presStyleCnt="0"/>
      <dgm:spPr/>
    </dgm:pt>
    <dgm:pt modelId="{7CF928E7-676F-2F47-BE89-247E0EBB93FA}" type="pres">
      <dgm:prSet presAssocID="{701B51F8-5888-410E-923A-AC25AB840ADA}" presName="node" presStyleLbl="node1" presStyleIdx="7" presStyleCnt="8">
        <dgm:presLayoutVars>
          <dgm:bulletEnabled val="1"/>
        </dgm:presLayoutVars>
      </dgm:prSet>
      <dgm:spPr/>
    </dgm:pt>
  </dgm:ptLst>
  <dgm:cxnLst>
    <dgm:cxn modelId="{0270B103-1894-44C2-8BE5-4ED0BD83BFCF}" srcId="{6147E046-2432-4600-9DA0-38C9820F26FB}" destId="{E648EC86-3E67-4766-8AC5-2BAF14AFD180}" srcOrd="1" destOrd="0" parTransId="{9E1DE6D5-D2B1-4086-97D2-4D9CF301A36F}" sibTransId="{06DE1E59-BE01-45CB-A623-4756569BE140}"/>
    <dgm:cxn modelId="{786ED50B-087C-5A42-826C-EABB97D82333}" type="presOf" srcId="{701B51F8-5888-410E-923A-AC25AB840ADA}" destId="{7CF928E7-676F-2F47-BE89-247E0EBB93FA}" srcOrd="0" destOrd="0" presId="urn:microsoft.com/office/officeart/2005/8/layout/default"/>
    <dgm:cxn modelId="{40655B14-BF3E-48CF-AA35-318CAB26DD41}" srcId="{6147E046-2432-4600-9DA0-38C9820F26FB}" destId="{701B51F8-5888-410E-923A-AC25AB840ADA}" srcOrd="7" destOrd="0" parTransId="{8C66741D-1D9A-455E-AE1D-02768892DFB2}" sibTransId="{FAAC0AB9-CDD9-4904-B102-8FD1E36C931A}"/>
    <dgm:cxn modelId="{11C38A15-0AE5-457B-904D-41793171621A}" srcId="{6147E046-2432-4600-9DA0-38C9820F26FB}" destId="{43B49C47-F8CE-416A-BFC3-60F3C6376D3A}" srcOrd="2" destOrd="0" parTransId="{2E56E801-B1E3-4647-9B28-7C351AF312F1}" sibTransId="{20AAE737-3E42-4B2B-B92C-FF3D208622D6}"/>
    <dgm:cxn modelId="{8F35CE17-D9F7-D344-B0EA-DB940C796A7B}" type="presOf" srcId="{3048382B-90D7-4380-9517-E5EDF52C83FE}" destId="{3569BEB2-8166-5A48-9C2B-A2FD79862635}" srcOrd="0" destOrd="0" presId="urn:microsoft.com/office/officeart/2005/8/layout/default"/>
    <dgm:cxn modelId="{ECCE892C-A141-2640-98C5-59717D600682}" type="presOf" srcId="{6147E046-2432-4600-9DA0-38C9820F26FB}" destId="{124AB8B5-EC11-E24C-A51B-2AC0668C6F32}" srcOrd="0" destOrd="0" presId="urn:microsoft.com/office/officeart/2005/8/layout/default"/>
    <dgm:cxn modelId="{5EB13534-1417-4269-B9A5-9FE790BE4AA2}" srcId="{6147E046-2432-4600-9DA0-38C9820F26FB}" destId="{3048382B-90D7-4380-9517-E5EDF52C83FE}" srcOrd="3" destOrd="0" parTransId="{E521515C-4ED1-4579-BA54-EB5ABA4D0DFF}" sibTransId="{53C9C3E5-3D75-45FD-ABA3-66FC277786EF}"/>
    <dgm:cxn modelId="{5DD42463-9460-486F-A7E2-2C21BF745C09}" srcId="{6147E046-2432-4600-9DA0-38C9820F26FB}" destId="{AFCAB75F-CB8B-4217-BFBE-53712D58AB39}" srcOrd="0" destOrd="0" parTransId="{CDCBF1CC-32DA-4B09-865E-49E717076882}" sibTransId="{48A89257-8F34-4776-BAD2-8C293EDC4BE2}"/>
    <dgm:cxn modelId="{FFB69575-7277-8E41-9753-914583AC0FC4}" type="presOf" srcId="{E648EC86-3E67-4766-8AC5-2BAF14AFD180}" destId="{26D29AC6-A07C-4242-8059-4380733487F1}" srcOrd="0" destOrd="0" presId="urn:microsoft.com/office/officeart/2005/8/layout/default"/>
    <dgm:cxn modelId="{703A9580-EA0A-4B85-93A8-A38037484A0A}" srcId="{6147E046-2432-4600-9DA0-38C9820F26FB}" destId="{ABD92661-84ED-4D01-8FA2-46B8B0D42A19}" srcOrd="6" destOrd="0" parTransId="{56751867-BDAE-4D04-9DF9-8A459A7F6AB8}" sibTransId="{164277DA-A6EE-448D-84B4-F0623376AD51}"/>
    <dgm:cxn modelId="{53AF9AA4-595C-4AAB-B0FC-AFCBEC063211}" srcId="{6147E046-2432-4600-9DA0-38C9820F26FB}" destId="{38F39DC3-4BFC-4DEC-A167-99B0E02F0EA5}" srcOrd="5" destOrd="0" parTransId="{C80417E2-44E5-45C0-A670-822827B88DAE}" sibTransId="{9FD69C00-7ACF-4273-B2D5-4989CBABCA40}"/>
    <dgm:cxn modelId="{4D7C0DA8-0598-6748-BDB8-6FBE9C23A0BC}" type="presOf" srcId="{43B49C47-F8CE-416A-BFC3-60F3C6376D3A}" destId="{8FBFE892-E674-4245-9AE8-7ECAAD1CFBEB}" srcOrd="0" destOrd="0" presId="urn:microsoft.com/office/officeart/2005/8/layout/default"/>
    <dgm:cxn modelId="{987DDEA8-3D47-4567-9849-8FBBDBBC483C}" srcId="{6147E046-2432-4600-9DA0-38C9820F26FB}" destId="{0E4FDE60-1572-4825-A715-12DABF083CE5}" srcOrd="4" destOrd="0" parTransId="{1816C49E-D1C3-4221-BA6E-0913DA3BB6D2}" sibTransId="{061A5A23-2322-4143-B40C-1BB0DE42F8FD}"/>
    <dgm:cxn modelId="{618AF4C2-4BDB-B14D-ABE5-9350447C8ABE}" type="presOf" srcId="{0E4FDE60-1572-4825-A715-12DABF083CE5}" destId="{EEE19F01-0C63-6D47-B3B9-A49900C542E1}" srcOrd="0" destOrd="0" presId="urn:microsoft.com/office/officeart/2005/8/layout/default"/>
    <dgm:cxn modelId="{E5B4FEC6-4A44-1845-A264-D115C0871F50}" type="presOf" srcId="{AFCAB75F-CB8B-4217-BFBE-53712D58AB39}" destId="{77632AB3-89D5-A34F-87E3-901E519298EF}" srcOrd="0" destOrd="0" presId="urn:microsoft.com/office/officeart/2005/8/layout/default"/>
    <dgm:cxn modelId="{44446ECE-2BD5-1D49-9A16-7BC4EABC62CC}" type="presOf" srcId="{ABD92661-84ED-4D01-8FA2-46B8B0D42A19}" destId="{6285613F-CA1C-B44C-B3DF-250739AA37CA}" srcOrd="0" destOrd="0" presId="urn:microsoft.com/office/officeart/2005/8/layout/default"/>
    <dgm:cxn modelId="{38D739DF-13BB-AD4D-8F90-B66838A0E201}" type="presOf" srcId="{38F39DC3-4BFC-4DEC-A167-99B0E02F0EA5}" destId="{A99BED6B-8E14-3E4C-921C-7C80BC0E576E}" srcOrd="0" destOrd="0" presId="urn:microsoft.com/office/officeart/2005/8/layout/default"/>
    <dgm:cxn modelId="{C68DD8B1-810F-7447-B8EA-CD50E20C4BF3}" type="presParOf" srcId="{124AB8B5-EC11-E24C-A51B-2AC0668C6F32}" destId="{77632AB3-89D5-A34F-87E3-901E519298EF}" srcOrd="0" destOrd="0" presId="urn:microsoft.com/office/officeart/2005/8/layout/default"/>
    <dgm:cxn modelId="{6F966927-ADA6-614F-8E65-69E9FFB9E1A0}" type="presParOf" srcId="{124AB8B5-EC11-E24C-A51B-2AC0668C6F32}" destId="{B140344C-8486-CA48-8897-3BF221CE08C2}" srcOrd="1" destOrd="0" presId="urn:microsoft.com/office/officeart/2005/8/layout/default"/>
    <dgm:cxn modelId="{43ED5C55-8520-D745-854C-047A30F309AC}" type="presParOf" srcId="{124AB8B5-EC11-E24C-A51B-2AC0668C6F32}" destId="{26D29AC6-A07C-4242-8059-4380733487F1}" srcOrd="2" destOrd="0" presId="urn:microsoft.com/office/officeart/2005/8/layout/default"/>
    <dgm:cxn modelId="{860385E7-8B45-C848-944C-34FA159DD3E2}" type="presParOf" srcId="{124AB8B5-EC11-E24C-A51B-2AC0668C6F32}" destId="{D5D7EB12-81C3-584D-9E6F-63A8F8DA19F3}" srcOrd="3" destOrd="0" presId="urn:microsoft.com/office/officeart/2005/8/layout/default"/>
    <dgm:cxn modelId="{5DA5EA97-9910-4C40-9981-1EB468E47B8F}" type="presParOf" srcId="{124AB8B5-EC11-E24C-A51B-2AC0668C6F32}" destId="{8FBFE892-E674-4245-9AE8-7ECAAD1CFBEB}" srcOrd="4" destOrd="0" presId="urn:microsoft.com/office/officeart/2005/8/layout/default"/>
    <dgm:cxn modelId="{91C681F7-41AC-0A41-87E9-B9755DD1B7E9}" type="presParOf" srcId="{124AB8B5-EC11-E24C-A51B-2AC0668C6F32}" destId="{3D8A5388-0DAE-D849-9E5C-92B758FCF004}" srcOrd="5" destOrd="0" presId="urn:microsoft.com/office/officeart/2005/8/layout/default"/>
    <dgm:cxn modelId="{5C277F48-B345-8E42-8659-CFBA43EAE294}" type="presParOf" srcId="{124AB8B5-EC11-E24C-A51B-2AC0668C6F32}" destId="{3569BEB2-8166-5A48-9C2B-A2FD79862635}" srcOrd="6" destOrd="0" presId="urn:microsoft.com/office/officeart/2005/8/layout/default"/>
    <dgm:cxn modelId="{D66F00E6-F761-6148-86AB-5FE5FB375113}" type="presParOf" srcId="{124AB8B5-EC11-E24C-A51B-2AC0668C6F32}" destId="{975D0863-02A7-EE41-BACD-36B56D0C18F0}" srcOrd="7" destOrd="0" presId="urn:microsoft.com/office/officeart/2005/8/layout/default"/>
    <dgm:cxn modelId="{9DDBBE76-DE62-BA4E-8A05-9EBF81850A30}" type="presParOf" srcId="{124AB8B5-EC11-E24C-A51B-2AC0668C6F32}" destId="{EEE19F01-0C63-6D47-B3B9-A49900C542E1}" srcOrd="8" destOrd="0" presId="urn:microsoft.com/office/officeart/2005/8/layout/default"/>
    <dgm:cxn modelId="{638C3FBE-A1B9-D447-A25E-46AA011D8560}" type="presParOf" srcId="{124AB8B5-EC11-E24C-A51B-2AC0668C6F32}" destId="{17CDC41B-20FD-C644-8804-07F0914CE3CD}" srcOrd="9" destOrd="0" presId="urn:microsoft.com/office/officeart/2005/8/layout/default"/>
    <dgm:cxn modelId="{B93B9FF6-BF36-3548-AB2D-7435BCE6C7DE}" type="presParOf" srcId="{124AB8B5-EC11-E24C-A51B-2AC0668C6F32}" destId="{A99BED6B-8E14-3E4C-921C-7C80BC0E576E}" srcOrd="10" destOrd="0" presId="urn:microsoft.com/office/officeart/2005/8/layout/default"/>
    <dgm:cxn modelId="{59B0932D-8BBC-8041-86AE-1154CC78F077}" type="presParOf" srcId="{124AB8B5-EC11-E24C-A51B-2AC0668C6F32}" destId="{E8F527EB-6ACC-5C4A-A322-38084B90A641}" srcOrd="11" destOrd="0" presId="urn:microsoft.com/office/officeart/2005/8/layout/default"/>
    <dgm:cxn modelId="{E6E8F307-2941-5E46-8290-F892B396A289}" type="presParOf" srcId="{124AB8B5-EC11-E24C-A51B-2AC0668C6F32}" destId="{6285613F-CA1C-B44C-B3DF-250739AA37CA}" srcOrd="12" destOrd="0" presId="urn:microsoft.com/office/officeart/2005/8/layout/default"/>
    <dgm:cxn modelId="{95C465BE-6143-E54C-9318-92C1CBAE22C1}" type="presParOf" srcId="{124AB8B5-EC11-E24C-A51B-2AC0668C6F32}" destId="{C3F103A8-0F9D-AC4D-95F4-0A275A1E1C5E}" srcOrd="13" destOrd="0" presId="urn:microsoft.com/office/officeart/2005/8/layout/default"/>
    <dgm:cxn modelId="{E6A0EC0E-FBA1-9F4A-9CC1-97444AB24EE7}" type="presParOf" srcId="{124AB8B5-EC11-E24C-A51B-2AC0668C6F32}" destId="{7CF928E7-676F-2F47-BE89-247E0EBB93F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25072-E9A5-49BE-A97D-E2B2AC6D464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1D1E50-799B-4594-949A-552D619A77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an 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emotion-based music recommendation system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 that detects facial expressions to match users with songs tailored to their current mood.</a:t>
          </a:r>
        </a:p>
      </dgm:t>
    </dgm:pt>
    <dgm:pt modelId="{F8F0739A-0EB5-4AC5-A21F-C8D84C6A60C0}" type="parTrans" cxnId="{8D03209D-2E6F-4AAC-A383-6CFED42E5E4D}">
      <dgm:prSet/>
      <dgm:spPr/>
      <dgm:t>
        <a:bodyPr/>
        <a:lstStyle/>
        <a:p>
          <a:endParaRPr lang="en-US"/>
        </a:p>
      </dgm:t>
    </dgm:pt>
    <dgm:pt modelId="{95D474E3-E8E1-4F0A-990A-018DD7FE7534}" type="sibTrans" cxnId="{8D03209D-2E6F-4AAC-A383-6CFED42E5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5F9442-C00B-46B5-87EE-C9313C3E8E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Offers a 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music experience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 that can uplift, calm, or energize, supporting mental well-being and creating immersive, emotion-driven interactions.</a:t>
          </a:r>
        </a:p>
      </dgm:t>
    </dgm:pt>
    <dgm:pt modelId="{77362E33-7165-42D0-B4F6-F4FC65AFECA6}" type="parTrans" cxnId="{746D1268-037A-4668-8E34-0BFBF9BA0EF9}">
      <dgm:prSet/>
      <dgm:spPr/>
      <dgm:t>
        <a:bodyPr/>
        <a:lstStyle/>
        <a:p>
          <a:endParaRPr lang="en-US"/>
        </a:p>
      </dgm:t>
    </dgm:pt>
    <dgm:pt modelId="{50D6AEC4-1393-4BC2-AB02-7A6073B689E0}" type="sibTrans" cxnId="{746D1268-037A-4668-8E34-0BFBF9BA0E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D0409A-99CB-4A36-9ED0-9DFED19BE2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Has applications in 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mental health, entertainment, and user personalization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using music as a tool for mood regulation and enhanced well-being.</a:t>
          </a:r>
        </a:p>
      </dgm:t>
    </dgm:pt>
    <dgm:pt modelId="{7617E4F3-3274-4590-8A74-79D18C7025ED}" type="parTrans" cxnId="{180298E3-E11B-407B-8297-4A102298386C}">
      <dgm:prSet/>
      <dgm:spPr/>
      <dgm:t>
        <a:bodyPr/>
        <a:lstStyle/>
        <a:p>
          <a:endParaRPr lang="en-US"/>
        </a:p>
      </dgm:t>
    </dgm:pt>
    <dgm:pt modelId="{9B52D3ED-67B4-4ABF-92D7-9A71E3D71DB1}" type="sibTrans" cxnId="{180298E3-E11B-407B-8297-4A10229838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0B60BE-9FD0-4A10-BF04-42C15E08FA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Exploring accuracy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How effectively can models classify emotions from images, and what improvements are needed?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8B4788-140A-4DEE-B5BC-7C53EB404CC9}" type="parTrans" cxnId="{9D56D4A5-7B15-47EB-A088-44953011E5F2}">
      <dgm:prSet/>
      <dgm:spPr/>
      <dgm:t>
        <a:bodyPr/>
        <a:lstStyle/>
        <a:p>
          <a:endParaRPr lang="en-US"/>
        </a:p>
      </dgm:t>
    </dgm:pt>
    <dgm:pt modelId="{49586781-7734-43BA-A888-4D01719589E0}" type="sibTrans" cxnId="{9D56D4A5-7B15-47EB-A088-44953011E5F2}">
      <dgm:prSet/>
      <dgm:spPr/>
      <dgm:t>
        <a:bodyPr/>
        <a:lstStyle/>
        <a:p>
          <a:endParaRPr lang="en-US"/>
        </a:p>
      </dgm:t>
    </dgm:pt>
    <dgm:pt modelId="{A6F1236F-D39F-4D47-B758-0C21A0017DD0}" type="pres">
      <dgm:prSet presAssocID="{52225072-E9A5-49BE-A97D-E2B2AC6D4643}" presName="root" presStyleCnt="0">
        <dgm:presLayoutVars>
          <dgm:dir/>
          <dgm:resizeHandles val="exact"/>
        </dgm:presLayoutVars>
      </dgm:prSet>
      <dgm:spPr/>
    </dgm:pt>
    <dgm:pt modelId="{A535E268-7854-4492-933A-A29B3C33D433}" type="pres">
      <dgm:prSet presAssocID="{52225072-E9A5-49BE-A97D-E2B2AC6D4643}" presName="container" presStyleCnt="0">
        <dgm:presLayoutVars>
          <dgm:dir/>
          <dgm:resizeHandles val="exact"/>
        </dgm:presLayoutVars>
      </dgm:prSet>
      <dgm:spPr/>
    </dgm:pt>
    <dgm:pt modelId="{C4534758-C9A8-41AC-9852-E54E7A2836AD}" type="pres">
      <dgm:prSet presAssocID="{CD1D1E50-799B-4594-949A-552D619A7736}" presName="compNode" presStyleCnt="0"/>
      <dgm:spPr/>
    </dgm:pt>
    <dgm:pt modelId="{AF0C5E67-5FA5-4DEB-9C23-B5B697561549}" type="pres">
      <dgm:prSet presAssocID="{CD1D1E50-799B-4594-949A-552D619A7736}" presName="iconBgRect" presStyleLbl="bgShp" presStyleIdx="0" presStyleCnt="4"/>
      <dgm:spPr/>
    </dgm:pt>
    <dgm:pt modelId="{677F9B57-B25A-4615-B8B7-E1B6E535BF97}" type="pres">
      <dgm:prSet presAssocID="{CD1D1E50-799B-4594-949A-552D619A77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D0AC6EF2-C833-4460-BC16-09333BCD70BF}" type="pres">
      <dgm:prSet presAssocID="{CD1D1E50-799B-4594-949A-552D619A7736}" presName="spaceRect" presStyleCnt="0"/>
      <dgm:spPr/>
    </dgm:pt>
    <dgm:pt modelId="{30A26E07-08CE-48EA-B85B-BB39C9C35AF5}" type="pres">
      <dgm:prSet presAssocID="{CD1D1E50-799B-4594-949A-552D619A7736}" presName="textRect" presStyleLbl="revTx" presStyleIdx="0" presStyleCnt="4">
        <dgm:presLayoutVars>
          <dgm:chMax val="1"/>
          <dgm:chPref val="1"/>
        </dgm:presLayoutVars>
      </dgm:prSet>
      <dgm:spPr/>
    </dgm:pt>
    <dgm:pt modelId="{2816B45C-5E8A-49F3-89A7-FB3F1A34539E}" type="pres">
      <dgm:prSet presAssocID="{95D474E3-E8E1-4F0A-990A-018DD7FE7534}" presName="sibTrans" presStyleLbl="sibTrans2D1" presStyleIdx="0" presStyleCnt="0"/>
      <dgm:spPr/>
    </dgm:pt>
    <dgm:pt modelId="{BBB12391-311A-4B23-A4D2-981E072F9A39}" type="pres">
      <dgm:prSet presAssocID="{0E5F9442-C00B-46B5-87EE-C9313C3E8E50}" presName="compNode" presStyleCnt="0"/>
      <dgm:spPr/>
    </dgm:pt>
    <dgm:pt modelId="{C29BB8A3-87A2-44E9-B0AE-242F9539899B}" type="pres">
      <dgm:prSet presAssocID="{0E5F9442-C00B-46B5-87EE-C9313C3E8E50}" presName="iconBgRect" presStyleLbl="bgShp" presStyleIdx="1" presStyleCnt="4"/>
      <dgm:spPr/>
    </dgm:pt>
    <dgm:pt modelId="{95824BCB-6EB1-41C0-9F52-494FD9E1B284}" type="pres">
      <dgm:prSet presAssocID="{0E5F9442-C00B-46B5-87EE-C9313C3E8E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0D87B6EB-EF4A-42A4-BA9B-EF25A4107B6D}" type="pres">
      <dgm:prSet presAssocID="{0E5F9442-C00B-46B5-87EE-C9313C3E8E50}" presName="spaceRect" presStyleCnt="0"/>
      <dgm:spPr/>
    </dgm:pt>
    <dgm:pt modelId="{7AC3CB02-9DED-4AF3-85C2-C911D8864A2F}" type="pres">
      <dgm:prSet presAssocID="{0E5F9442-C00B-46B5-87EE-C9313C3E8E50}" presName="textRect" presStyleLbl="revTx" presStyleIdx="1" presStyleCnt="4">
        <dgm:presLayoutVars>
          <dgm:chMax val="1"/>
          <dgm:chPref val="1"/>
        </dgm:presLayoutVars>
      </dgm:prSet>
      <dgm:spPr/>
    </dgm:pt>
    <dgm:pt modelId="{707DF6AD-71F3-47DC-BBE3-4CF3BC478613}" type="pres">
      <dgm:prSet presAssocID="{50D6AEC4-1393-4BC2-AB02-7A6073B689E0}" presName="sibTrans" presStyleLbl="sibTrans2D1" presStyleIdx="0" presStyleCnt="0"/>
      <dgm:spPr/>
    </dgm:pt>
    <dgm:pt modelId="{938977C1-483F-4062-8733-A8F162714D50}" type="pres">
      <dgm:prSet presAssocID="{50D0409A-99CB-4A36-9ED0-9DFED19BE2AD}" presName="compNode" presStyleCnt="0"/>
      <dgm:spPr/>
    </dgm:pt>
    <dgm:pt modelId="{97E093D2-1719-474A-B0F8-55C74718BDFE}" type="pres">
      <dgm:prSet presAssocID="{50D0409A-99CB-4A36-9ED0-9DFED19BE2AD}" presName="iconBgRect" presStyleLbl="bgShp" presStyleIdx="2" presStyleCnt="4"/>
      <dgm:spPr/>
    </dgm:pt>
    <dgm:pt modelId="{C73D21D9-41BF-40EE-8B70-A2D4F18CCBEF}" type="pres">
      <dgm:prSet presAssocID="{50D0409A-99CB-4A36-9ED0-9DFED19BE2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565D8F-4E11-4CEB-9BFC-4367AB4E1586}" type="pres">
      <dgm:prSet presAssocID="{50D0409A-99CB-4A36-9ED0-9DFED19BE2AD}" presName="spaceRect" presStyleCnt="0"/>
      <dgm:spPr/>
    </dgm:pt>
    <dgm:pt modelId="{E5B25D1D-D655-4B93-BF16-BB5C118F626A}" type="pres">
      <dgm:prSet presAssocID="{50D0409A-99CB-4A36-9ED0-9DFED19BE2AD}" presName="textRect" presStyleLbl="revTx" presStyleIdx="2" presStyleCnt="4">
        <dgm:presLayoutVars>
          <dgm:chMax val="1"/>
          <dgm:chPref val="1"/>
        </dgm:presLayoutVars>
      </dgm:prSet>
      <dgm:spPr/>
    </dgm:pt>
    <dgm:pt modelId="{30F1D405-52F5-4331-AD89-3772DBDFAC9F}" type="pres">
      <dgm:prSet presAssocID="{9B52D3ED-67B4-4ABF-92D7-9A71E3D71DB1}" presName="sibTrans" presStyleLbl="sibTrans2D1" presStyleIdx="0" presStyleCnt="0"/>
      <dgm:spPr/>
    </dgm:pt>
    <dgm:pt modelId="{B86A00EC-8B3D-4F81-BE16-2215CF9057D3}" type="pres">
      <dgm:prSet presAssocID="{6B0B60BE-9FD0-4A10-BF04-42C15E08FAC0}" presName="compNode" presStyleCnt="0"/>
      <dgm:spPr/>
    </dgm:pt>
    <dgm:pt modelId="{951A8859-AD5E-43FE-8A78-2DC89F7C111B}" type="pres">
      <dgm:prSet presAssocID="{6B0B60BE-9FD0-4A10-BF04-42C15E08FAC0}" presName="iconBgRect" presStyleLbl="bgShp" presStyleIdx="3" presStyleCnt="4"/>
      <dgm:spPr/>
    </dgm:pt>
    <dgm:pt modelId="{DE70C637-4F31-4427-8354-0C66490A910D}" type="pres">
      <dgm:prSet presAssocID="{6B0B60BE-9FD0-4A10-BF04-42C15E08FA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EF302EA-C906-4F1B-8EC4-5E37F5502FE1}" type="pres">
      <dgm:prSet presAssocID="{6B0B60BE-9FD0-4A10-BF04-42C15E08FAC0}" presName="spaceRect" presStyleCnt="0"/>
      <dgm:spPr/>
    </dgm:pt>
    <dgm:pt modelId="{AE248AC0-7EFF-4645-97B6-429818A7D034}" type="pres">
      <dgm:prSet presAssocID="{6B0B60BE-9FD0-4A10-BF04-42C15E08FA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92410B-8A37-49F4-BA3F-2860668BF622}" type="presOf" srcId="{95D474E3-E8E1-4F0A-990A-018DD7FE7534}" destId="{2816B45C-5E8A-49F3-89A7-FB3F1A34539E}" srcOrd="0" destOrd="0" presId="urn:microsoft.com/office/officeart/2018/2/layout/IconCircleList"/>
    <dgm:cxn modelId="{6323A046-E9AC-4DE2-A337-C67E877F9088}" type="presOf" srcId="{9B52D3ED-67B4-4ABF-92D7-9A71E3D71DB1}" destId="{30F1D405-52F5-4331-AD89-3772DBDFAC9F}" srcOrd="0" destOrd="0" presId="urn:microsoft.com/office/officeart/2018/2/layout/IconCircleList"/>
    <dgm:cxn modelId="{FFA2834A-F73A-4B72-9E31-9C25FE3913EE}" type="presOf" srcId="{50D6AEC4-1393-4BC2-AB02-7A6073B689E0}" destId="{707DF6AD-71F3-47DC-BBE3-4CF3BC478613}" srcOrd="0" destOrd="0" presId="urn:microsoft.com/office/officeart/2018/2/layout/IconCircleList"/>
    <dgm:cxn modelId="{55D2F44C-4A78-472D-BC7E-AFD814B0E879}" type="presOf" srcId="{52225072-E9A5-49BE-A97D-E2B2AC6D4643}" destId="{A6F1236F-D39F-4D47-B758-0C21A0017DD0}" srcOrd="0" destOrd="0" presId="urn:microsoft.com/office/officeart/2018/2/layout/IconCircleList"/>
    <dgm:cxn modelId="{746D1268-037A-4668-8E34-0BFBF9BA0EF9}" srcId="{52225072-E9A5-49BE-A97D-E2B2AC6D4643}" destId="{0E5F9442-C00B-46B5-87EE-C9313C3E8E50}" srcOrd="1" destOrd="0" parTransId="{77362E33-7165-42D0-B4F6-F4FC65AFECA6}" sibTransId="{50D6AEC4-1393-4BC2-AB02-7A6073B689E0}"/>
    <dgm:cxn modelId="{0DC8837D-A7DA-4952-92A5-12B7BA00DD95}" type="presOf" srcId="{0E5F9442-C00B-46B5-87EE-C9313C3E8E50}" destId="{7AC3CB02-9DED-4AF3-85C2-C911D8864A2F}" srcOrd="0" destOrd="0" presId="urn:microsoft.com/office/officeart/2018/2/layout/IconCircleList"/>
    <dgm:cxn modelId="{7CD90590-D0A8-4136-BC9E-6821C8D1552F}" type="presOf" srcId="{6B0B60BE-9FD0-4A10-BF04-42C15E08FAC0}" destId="{AE248AC0-7EFF-4645-97B6-429818A7D034}" srcOrd="0" destOrd="0" presId="urn:microsoft.com/office/officeart/2018/2/layout/IconCircleList"/>
    <dgm:cxn modelId="{8D03209D-2E6F-4AAC-A383-6CFED42E5E4D}" srcId="{52225072-E9A5-49BE-A97D-E2B2AC6D4643}" destId="{CD1D1E50-799B-4594-949A-552D619A7736}" srcOrd="0" destOrd="0" parTransId="{F8F0739A-0EB5-4AC5-A21F-C8D84C6A60C0}" sibTransId="{95D474E3-E8E1-4F0A-990A-018DD7FE7534}"/>
    <dgm:cxn modelId="{9D56D4A5-7B15-47EB-A088-44953011E5F2}" srcId="{52225072-E9A5-49BE-A97D-E2B2AC6D4643}" destId="{6B0B60BE-9FD0-4A10-BF04-42C15E08FAC0}" srcOrd="3" destOrd="0" parTransId="{AC8B4788-140A-4DEE-B5BC-7C53EB404CC9}" sibTransId="{49586781-7734-43BA-A888-4D01719589E0}"/>
    <dgm:cxn modelId="{049C33C3-1DD8-4DA9-8D96-28C930088327}" type="presOf" srcId="{CD1D1E50-799B-4594-949A-552D619A7736}" destId="{30A26E07-08CE-48EA-B85B-BB39C9C35AF5}" srcOrd="0" destOrd="0" presId="urn:microsoft.com/office/officeart/2018/2/layout/IconCircleList"/>
    <dgm:cxn modelId="{180298E3-E11B-407B-8297-4A102298386C}" srcId="{52225072-E9A5-49BE-A97D-E2B2AC6D4643}" destId="{50D0409A-99CB-4A36-9ED0-9DFED19BE2AD}" srcOrd="2" destOrd="0" parTransId="{7617E4F3-3274-4590-8A74-79D18C7025ED}" sibTransId="{9B52D3ED-67B4-4ABF-92D7-9A71E3D71DB1}"/>
    <dgm:cxn modelId="{1D1D8FE6-6FCA-4745-A3C8-45C802DB544A}" type="presOf" srcId="{50D0409A-99CB-4A36-9ED0-9DFED19BE2AD}" destId="{E5B25D1D-D655-4B93-BF16-BB5C118F626A}" srcOrd="0" destOrd="0" presId="urn:microsoft.com/office/officeart/2018/2/layout/IconCircleList"/>
    <dgm:cxn modelId="{1767A11B-D0B6-42E0-BE1B-45F67D1E52A0}" type="presParOf" srcId="{A6F1236F-D39F-4D47-B758-0C21A0017DD0}" destId="{A535E268-7854-4492-933A-A29B3C33D433}" srcOrd="0" destOrd="0" presId="urn:microsoft.com/office/officeart/2018/2/layout/IconCircleList"/>
    <dgm:cxn modelId="{23481ACE-E446-4A4F-9459-2D550C0D4B5D}" type="presParOf" srcId="{A535E268-7854-4492-933A-A29B3C33D433}" destId="{C4534758-C9A8-41AC-9852-E54E7A2836AD}" srcOrd="0" destOrd="0" presId="urn:microsoft.com/office/officeart/2018/2/layout/IconCircleList"/>
    <dgm:cxn modelId="{4B3826C7-0F17-410C-900E-389BE4FC79A6}" type="presParOf" srcId="{C4534758-C9A8-41AC-9852-E54E7A2836AD}" destId="{AF0C5E67-5FA5-4DEB-9C23-B5B697561549}" srcOrd="0" destOrd="0" presId="urn:microsoft.com/office/officeart/2018/2/layout/IconCircleList"/>
    <dgm:cxn modelId="{3F6E236B-822F-41EC-85E2-62DB7026E744}" type="presParOf" srcId="{C4534758-C9A8-41AC-9852-E54E7A2836AD}" destId="{677F9B57-B25A-4615-B8B7-E1B6E535BF97}" srcOrd="1" destOrd="0" presId="urn:microsoft.com/office/officeart/2018/2/layout/IconCircleList"/>
    <dgm:cxn modelId="{39CB96FA-9432-4971-A12A-A2310F57CEDA}" type="presParOf" srcId="{C4534758-C9A8-41AC-9852-E54E7A2836AD}" destId="{D0AC6EF2-C833-4460-BC16-09333BCD70BF}" srcOrd="2" destOrd="0" presId="urn:microsoft.com/office/officeart/2018/2/layout/IconCircleList"/>
    <dgm:cxn modelId="{E75AB572-F6E7-439F-ACD4-EBB59A6C0D92}" type="presParOf" srcId="{C4534758-C9A8-41AC-9852-E54E7A2836AD}" destId="{30A26E07-08CE-48EA-B85B-BB39C9C35AF5}" srcOrd="3" destOrd="0" presId="urn:microsoft.com/office/officeart/2018/2/layout/IconCircleList"/>
    <dgm:cxn modelId="{A73C29D6-9839-43AC-ABE1-70780EAF6048}" type="presParOf" srcId="{A535E268-7854-4492-933A-A29B3C33D433}" destId="{2816B45C-5E8A-49F3-89A7-FB3F1A34539E}" srcOrd="1" destOrd="0" presId="urn:microsoft.com/office/officeart/2018/2/layout/IconCircleList"/>
    <dgm:cxn modelId="{D891B9B0-DB0B-4375-A812-08CF1E23B264}" type="presParOf" srcId="{A535E268-7854-4492-933A-A29B3C33D433}" destId="{BBB12391-311A-4B23-A4D2-981E072F9A39}" srcOrd="2" destOrd="0" presId="urn:microsoft.com/office/officeart/2018/2/layout/IconCircleList"/>
    <dgm:cxn modelId="{2AD5E72F-20AE-4FD3-8F06-B0DA302B5BAD}" type="presParOf" srcId="{BBB12391-311A-4B23-A4D2-981E072F9A39}" destId="{C29BB8A3-87A2-44E9-B0AE-242F9539899B}" srcOrd="0" destOrd="0" presId="urn:microsoft.com/office/officeart/2018/2/layout/IconCircleList"/>
    <dgm:cxn modelId="{12B8CC56-E0B9-4629-AF80-563E67363A94}" type="presParOf" srcId="{BBB12391-311A-4B23-A4D2-981E072F9A39}" destId="{95824BCB-6EB1-41C0-9F52-494FD9E1B284}" srcOrd="1" destOrd="0" presId="urn:microsoft.com/office/officeart/2018/2/layout/IconCircleList"/>
    <dgm:cxn modelId="{2B8F5F61-550B-4345-A0E4-FA1A3AA1D0D0}" type="presParOf" srcId="{BBB12391-311A-4B23-A4D2-981E072F9A39}" destId="{0D87B6EB-EF4A-42A4-BA9B-EF25A4107B6D}" srcOrd="2" destOrd="0" presId="urn:microsoft.com/office/officeart/2018/2/layout/IconCircleList"/>
    <dgm:cxn modelId="{D0962B8E-E501-4135-A481-D9C2CD2BBE01}" type="presParOf" srcId="{BBB12391-311A-4B23-A4D2-981E072F9A39}" destId="{7AC3CB02-9DED-4AF3-85C2-C911D8864A2F}" srcOrd="3" destOrd="0" presId="urn:microsoft.com/office/officeart/2018/2/layout/IconCircleList"/>
    <dgm:cxn modelId="{35B4F332-20D0-42A4-AD56-0A17315209C9}" type="presParOf" srcId="{A535E268-7854-4492-933A-A29B3C33D433}" destId="{707DF6AD-71F3-47DC-BBE3-4CF3BC478613}" srcOrd="3" destOrd="0" presId="urn:microsoft.com/office/officeart/2018/2/layout/IconCircleList"/>
    <dgm:cxn modelId="{0DC9F1FD-6DD2-4DB6-A51C-449CE2EC1CEB}" type="presParOf" srcId="{A535E268-7854-4492-933A-A29B3C33D433}" destId="{938977C1-483F-4062-8733-A8F162714D50}" srcOrd="4" destOrd="0" presId="urn:microsoft.com/office/officeart/2018/2/layout/IconCircleList"/>
    <dgm:cxn modelId="{FAE2DD27-21DA-4969-9C7E-939D8EDECA31}" type="presParOf" srcId="{938977C1-483F-4062-8733-A8F162714D50}" destId="{97E093D2-1719-474A-B0F8-55C74718BDFE}" srcOrd="0" destOrd="0" presId="urn:microsoft.com/office/officeart/2018/2/layout/IconCircleList"/>
    <dgm:cxn modelId="{3A073E7E-042D-464D-BDE3-BAEB79D97E16}" type="presParOf" srcId="{938977C1-483F-4062-8733-A8F162714D50}" destId="{C73D21D9-41BF-40EE-8B70-A2D4F18CCBEF}" srcOrd="1" destOrd="0" presId="urn:microsoft.com/office/officeart/2018/2/layout/IconCircleList"/>
    <dgm:cxn modelId="{C50417E7-1F81-48A5-9C8B-9E4190DB6976}" type="presParOf" srcId="{938977C1-483F-4062-8733-A8F162714D50}" destId="{98565D8F-4E11-4CEB-9BFC-4367AB4E1586}" srcOrd="2" destOrd="0" presId="urn:microsoft.com/office/officeart/2018/2/layout/IconCircleList"/>
    <dgm:cxn modelId="{33DF36D1-3698-497F-B19F-96FC1CB15E0E}" type="presParOf" srcId="{938977C1-483F-4062-8733-A8F162714D50}" destId="{E5B25D1D-D655-4B93-BF16-BB5C118F626A}" srcOrd="3" destOrd="0" presId="urn:microsoft.com/office/officeart/2018/2/layout/IconCircleList"/>
    <dgm:cxn modelId="{CC6F2A25-4AF3-4207-A31A-C1C1A5757844}" type="presParOf" srcId="{A535E268-7854-4492-933A-A29B3C33D433}" destId="{30F1D405-52F5-4331-AD89-3772DBDFAC9F}" srcOrd="5" destOrd="0" presId="urn:microsoft.com/office/officeart/2018/2/layout/IconCircleList"/>
    <dgm:cxn modelId="{631E417A-ECB9-422E-9E62-E0112ADAE6AE}" type="presParOf" srcId="{A535E268-7854-4492-933A-A29B3C33D433}" destId="{B86A00EC-8B3D-4F81-BE16-2215CF9057D3}" srcOrd="6" destOrd="0" presId="urn:microsoft.com/office/officeart/2018/2/layout/IconCircleList"/>
    <dgm:cxn modelId="{0C0EB2C9-1B90-4EE8-8C16-92910C34E531}" type="presParOf" srcId="{B86A00EC-8B3D-4F81-BE16-2215CF9057D3}" destId="{951A8859-AD5E-43FE-8A78-2DC89F7C111B}" srcOrd="0" destOrd="0" presId="urn:microsoft.com/office/officeart/2018/2/layout/IconCircleList"/>
    <dgm:cxn modelId="{87B17417-ED79-4AEC-821C-18CCCB5DD96D}" type="presParOf" srcId="{B86A00EC-8B3D-4F81-BE16-2215CF9057D3}" destId="{DE70C637-4F31-4427-8354-0C66490A910D}" srcOrd="1" destOrd="0" presId="urn:microsoft.com/office/officeart/2018/2/layout/IconCircleList"/>
    <dgm:cxn modelId="{F5149784-B17C-4CC5-A9DC-025AADD37041}" type="presParOf" srcId="{B86A00EC-8B3D-4F81-BE16-2215CF9057D3}" destId="{9EF302EA-C906-4F1B-8EC4-5E37F5502FE1}" srcOrd="2" destOrd="0" presId="urn:microsoft.com/office/officeart/2018/2/layout/IconCircleList"/>
    <dgm:cxn modelId="{9865A94B-89E6-48D5-AB17-D0877CDDAB8B}" type="presParOf" srcId="{B86A00EC-8B3D-4F81-BE16-2215CF9057D3}" destId="{AE248AC0-7EFF-4645-97B6-429818A7D0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82986-2B47-4649-B3C7-85E4B7E0C6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F2B1EAB-CCE2-424D-9BC3-8F4CD250FB7C}">
      <dgm:prSet/>
      <dgm:spPr/>
      <dgm:t>
        <a:bodyPr/>
        <a:lstStyle/>
        <a:p>
          <a:r>
            <a:rPr lang="en-US" dirty="0"/>
            <a:t>FER 2013 DataSet - </a:t>
          </a:r>
          <a:r>
            <a:rPr lang="en-US" dirty="0">
              <a:hlinkClick xmlns:r="http://schemas.openxmlformats.org/officeDocument/2006/relationships" r:id="rId1"/>
            </a:rPr>
            <a:t>FER 2013</a:t>
          </a:r>
          <a:endParaRPr lang="en-US" dirty="0"/>
        </a:p>
      </dgm:t>
    </dgm:pt>
    <dgm:pt modelId="{D680AEA7-E9E2-4BCA-96B7-11CAA689B8D3}" type="parTrans" cxnId="{18FC78C8-F5EF-4E7A-A22A-817423FE67DC}">
      <dgm:prSet/>
      <dgm:spPr/>
      <dgm:t>
        <a:bodyPr/>
        <a:lstStyle/>
        <a:p>
          <a:endParaRPr lang="en-US"/>
        </a:p>
      </dgm:t>
    </dgm:pt>
    <dgm:pt modelId="{55C8BD8F-71A5-48DC-8AF3-C107C2B4C4E2}" type="sibTrans" cxnId="{18FC78C8-F5EF-4E7A-A22A-817423FE67DC}">
      <dgm:prSet/>
      <dgm:spPr/>
      <dgm:t>
        <a:bodyPr/>
        <a:lstStyle/>
        <a:p>
          <a:endParaRPr lang="en-US"/>
        </a:p>
      </dgm:t>
    </dgm:pt>
    <dgm:pt modelId="{26CA5551-CF54-4EFE-B966-1454E99E2080}">
      <dgm:prSet/>
      <dgm:spPr/>
      <dgm:t>
        <a:bodyPr/>
        <a:lstStyle/>
        <a:p>
          <a:r>
            <a:rPr lang="en-US" b="0" i="0"/>
            <a:t>The data </a:t>
          </a:r>
          <a:r>
            <a:rPr lang="en-US"/>
            <a:t>c</a:t>
          </a:r>
          <a:r>
            <a:rPr lang="en-US" b="0" i="0"/>
            <a:t>ontains 48x48 grayscale images of faces with </a:t>
          </a:r>
          <a:r>
            <a:rPr lang="en-US" b="1" i="0"/>
            <a:t>7 emotion labels</a:t>
          </a:r>
          <a:r>
            <a:rPr lang="en-US" b="0" i="0"/>
            <a:t> (Angry, Disgust, Fear, Happy, Sad, Surprise, Neutral).</a:t>
          </a:r>
          <a:endParaRPr lang="en-US"/>
        </a:p>
      </dgm:t>
    </dgm:pt>
    <dgm:pt modelId="{AD4CAC48-D07F-46ED-A528-BFB807B2895B}" type="parTrans" cxnId="{F32271C3-F9C6-4ED1-A116-D1E863F8E28E}">
      <dgm:prSet/>
      <dgm:spPr/>
      <dgm:t>
        <a:bodyPr/>
        <a:lstStyle/>
        <a:p>
          <a:endParaRPr lang="en-US"/>
        </a:p>
      </dgm:t>
    </dgm:pt>
    <dgm:pt modelId="{84A5543F-57E2-4C3E-ABC1-C978157DD223}" type="sibTrans" cxnId="{F32271C3-F9C6-4ED1-A116-D1E863F8E28E}">
      <dgm:prSet/>
      <dgm:spPr/>
      <dgm:t>
        <a:bodyPr/>
        <a:lstStyle/>
        <a:p>
          <a:endParaRPr lang="en-US"/>
        </a:p>
      </dgm:t>
    </dgm:pt>
    <dgm:pt modelId="{DB1CBDFD-58DF-4A25-A5AE-40DA0D7ABA61}">
      <dgm:prSet/>
      <dgm:spPr/>
      <dgm:t>
        <a:bodyPr/>
        <a:lstStyle/>
        <a:p>
          <a:r>
            <a:rPr lang="en-US" b="1" i="0"/>
            <a:t>Total Images</a:t>
          </a:r>
          <a:r>
            <a:rPr lang="en-US" b="0" i="0"/>
            <a:t>: 35,887 (Train: 28,709, Test: 7,178).</a:t>
          </a:r>
          <a:endParaRPr lang="en-US"/>
        </a:p>
      </dgm:t>
    </dgm:pt>
    <dgm:pt modelId="{2B2C0108-6E26-44CE-912B-756B296254E2}" type="parTrans" cxnId="{7B398707-B957-450C-969E-F7DC3462BB24}">
      <dgm:prSet/>
      <dgm:spPr/>
      <dgm:t>
        <a:bodyPr/>
        <a:lstStyle/>
        <a:p>
          <a:endParaRPr lang="en-US"/>
        </a:p>
      </dgm:t>
    </dgm:pt>
    <dgm:pt modelId="{D69F9E48-AA27-4CCD-8239-C87EF736702D}" type="sibTrans" cxnId="{7B398707-B957-450C-969E-F7DC3462BB24}">
      <dgm:prSet/>
      <dgm:spPr/>
      <dgm:t>
        <a:bodyPr/>
        <a:lstStyle/>
        <a:p>
          <a:endParaRPr lang="en-US"/>
        </a:p>
      </dgm:t>
    </dgm:pt>
    <dgm:pt modelId="{084C7E10-1D49-4FB2-A518-FD6048BDBA97}">
      <dgm:prSet/>
      <dgm:spPr/>
      <dgm:t>
        <a:bodyPr/>
        <a:lstStyle/>
        <a:p>
          <a:r>
            <a:rPr lang="en-US" b="0" i="0"/>
            <a:t>Each row represents an image labeled by emotion, used to train models for facial emotion detection.</a:t>
          </a:r>
          <a:endParaRPr lang="en-US"/>
        </a:p>
      </dgm:t>
    </dgm:pt>
    <dgm:pt modelId="{999C50B9-7766-453B-A6F6-3BA6A7815193}" type="parTrans" cxnId="{9DBC621F-A0F5-44C8-8EEE-780051C13B2A}">
      <dgm:prSet/>
      <dgm:spPr/>
      <dgm:t>
        <a:bodyPr/>
        <a:lstStyle/>
        <a:p>
          <a:endParaRPr lang="en-US"/>
        </a:p>
      </dgm:t>
    </dgm:pt>
    <dgm:pt modelId="{6DF794BC-921E-4F18-99B1-EE27689F0703}" type="sibTrans" cxnId="{9DBC621F-A0F5-44C8-8EEE-780051C13B2A}">
      <dgm:prSet/>
      <dgm:spPr/>
      <dgm:t>
        <a:bodyPr/>
        <a:lstStyle/>
        <a:p>
          <a:endParaRPr lang="en-US"/>
        </a:p>
      </dgm:t>
    </dgm:pt>
    <dgm:pt modelId="{E180E0ED-6373-4B0C-876A-D1DA40F2E1F6}">
      <dgm:prSet/>
      <dgm:spPr/>
      <dgm:t>
        <a:bodyPr/>
        <a:lstStyle/>
        <a:p>
          <a:r>
            <a:rPr lang="en-US" b="1" i="0"/>
            <a:t>Data Size</a:t>
          </a:r>
          <a:r>
            <a:rPr lang="en-US" b="0" i="0"/>
            <a:t>: 63 MB</a:t>
          </a:r>
          <a:endParaRPr lang="en-US"/>
        </a:p>
      </dgm:t>
    </dgm:pt>
    <dgm:pt modelId="{3CDA425D-BD0D-4BD4-B9D5-6ACD1CEF1655}" type="parTrans" cxnId="{1EA53FB4-D0CF-4FBC-B5C9-D71C8BE3B492}">
      <dgm:prSet/>
      <dgm:spPr/>
      <dgm:t>
        <a:bodyPr/>
        <a:lstStyle/>
        <a:p>
          <a:endParaRPr lang="en-US"/>
        </a:p>
      </dgm:t>
    </dgm:pt>
    <dgm:pt modelId="{C3FEB82E-F75D-4095-94B1-D2D0546913E3}" type="sibTrans" cxnId="{1EA53FB4-D0CF-4FBC-B5C9-D71C8BE3B492}">
      <dgm:prSet/>
      <dgm:spPr/>
      <dgm:t>
        <a:bodyPr/>
        <a:lstStyle/>
        <a:p>
          <a:endParaRPr lang="en-US"/>
        </a:p>
      </dgm:t>
    </dgm:pt>
    <dgm:pt modelId="{8AA94BB6-E334-4447-B138-A86382CA3E68}" type="pres">
      <dgm:prSet presAssocID="{2DE82986-2B47-4649-B3C7-85E4B7E0C697}" presName="root" presStyleCnt="0">
        <dgm:presLayoutVars>
          <dgm:dir/>
          <dgm:resizeHandles val="exact"/>
        </dgm:presLayoutVars>
      </dgm:prSet>
      <dgm:spPr/>
    </dgm:pt>
    <dgm:pt modelId="{A5B77D4E-493C-440A-80F8-ABE436C90BD8}" type="pres">
      <dgm:prSet presAssocID="{0F2B1EAB-CCE2-424D-9BC3-8F4CD250FB7C}" presName="compNode" presStyleCnt="0"/>
      <dgm:spPr/>
    </dgm:pt>
    <dgm:pt modelId="{90E48E5B-B13E-49ED-AA31-8BEBE423B98B}" type="pres">
      <dgm:prSet presAssocID="{0F2B1EAB-CCE2-424D-9BC3-8F4CD250FB7C}" presName="bgRect" presStyleLbl="bgShp" presStyleIdx="0" presStyleCnt="5"/>
      <dgm:spPr/>
    </dgm:pt>
    <dgm:pt modelId="{14B8CDC0-92BF-4022-9204-6274766D0735}" type="pres">
      <dgm:prSet presAssocID="{0F2B1EAB-CCE2-424D-9BC3-8F4CD250FB7C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FE7B3D-435D-4787-A4E8-08967F46348C}" type="pres">
      <dgm:prSet presAssocID="{0F2B1EAB-CCE2-424D-9BC3-8F4CD250FB7C}" presName="spaceRect" presStyleCnt="0"/>
      <dgm:spPr/>
    </dgm:pt>
    <dgm:pt modelId="{641C2BB1-7A2D-43B9-BADC-7DC4B9A898AA}" type="pres">
      <dgm:prSet presAssocID="{0F2B1EAB-CCE2-424D-9BC3-8F4CD250FB7C}" presName="parTx" presStyleLbl="revTx" presStyleIdx="0" presStyleCnt="5">
        <dgm:presLayoutVars>
          <dgm:chMax val="0"/>
          <dgm:chPref val="0"/>
        </dgm:presLayoutVars>
      </dgm:prSet>
      <dgm:spPr/>
    </dgm:pt>
    <dgm:pt modelId="{280240E0-87D3-44D6-AFD1-714373EC070A}" type="pres">
      <dgm:prSet presAssocID="{55C8BD8F-71A5-48DC-8AF3-C107C2B4C4E2}" presName="sibTrans" presStyleCnt="0"/>
      <dgm:spPr/>
    </dgm:pt>
    <dgm:pt modelId="{3B7DDB39-ACF8-4C99-AF63-F8DF40A7DB2E}" type="pres">
      <dgm:prSet presAssocID="{26CA5551-CF54-4EFE-B966-1454E99E2080}" presName="compNode" presStyleCnt="0"/>
      <dgm:spPr/>
    </dgm:pt>
    <dgm:pt modelId="{A81E6FE8-7C9B-46BF-B9D6-395287DA661E}" type="pres">
      <dgm:prSet presAssocID="{26CA5551-CF54-4EFE-B966-1454E99E2080}" presName="bgRect" presStyleLbl="bgShp" presStyleIdx="1" presStyleCnt="5"/>
      <dgm:spPr/>
    </dgm:pt>
    <dgm:pt modelId="{2AABC9A0-72C8-41D1-93E4-8F0F507295BF}" type="pres">
      <dgm:prSet presAssocID="{26CA5551-CF54-4EFE-B966-1454E99E2080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3A840679-5D4B-456A-8887-860694FD917B}" type="pres">
      <dgm:prSet presAssocID="{26CA5551-CF54-4EFE-B966-1454E99E2080}" presName="spaceRect" presStyleCnt="0"/>
      <dgm:spPr/>
    </dgm:pt>
    <dgm:pt modelId="{394ACF59-AC10-4EB1-8188-E04AF71A37EB}" type="pres">
      <dgm:prSet presAssocID="{26CA5551-CF54-4EFE-B966-1454E99E2080}" presName="parTx" presStyleLbl="revTx" presStyleIdx="1" presStyleCnt="5">
        <dgm:presLayoutVars>
          <dgm:chMax val="0"/>
          <dgm:chPref val="0"/>
        </dgm:presLayoutVars>
      </dgm:prSet>
      <dgm:spPr/>
    </dgm:pt>
    <dgm:pt modelId="{A0CC1621-B24F-4441-8CA1-E2B2F6B1B1BB}" type="pres">
      <dgm:prSet presAssocID="{84A5543F-57E2-4C3E-ABC1-C978157DD223}" presName="sibTrans" presStyleCnt="0"/>
      <dgm:spPr/>
    </dgm:pt>
    <dgm:pt modelId="{5F9AA9B5-B22F-478B-AF13-105818B35A7F}" type="pres">
      <dgm:prSet presAssocID="{DB1CBDFD-58DF-4A25-A5AE-40DA0D7ABA61}" presName="compNode" presStyleCnt="0"/>
      <dgm:spPr/>
    </dgm:pt>
    <dgm:pt modelId="{1075B09D-FB4C-4419-8D18-10F17B33446E}" type="pres">
      <dgm:prSet presAssocID="{DB1CBDFD-58DF-4A25-A5AE-40DA0D7ABA61}" presName="bgRect" presStyleLbl="bgShp" presStyleIdx="2" presStyleCnt="5"/>
      <dgm:spPr/>
    </dgm:pt>
    <dgm:pt modelId="{4E081338-3058-4CB6-950F-85A07B69517F}" type="pres">
      <dgm:prSet presAssocID="{DB1CBDFD-58DF-4A25-A5AE-40DA0D7ABA61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2B21DEF4-0823-4F6C-A980-F1087790EFF9}" type="pres">
      <dgm:prSet presAssocID="{DB1CBDFD-58DF-4A25-A5AE-40DA0D7ABA61}" presName="spaceRect" presStyleCnt="0"/>
      <dgm:spPr/>
    </dgm:pt>
    <dgm:pt modelId="{452EC47D-2F64-44EB-8470-0E1EFCC16C1C}" type="pres">
      <dgm:prSet presAssocID="{DB1CBDFD-58DF-4A25-A5AE-40DA0D7ABA61}" presName="parTx" presStyleLbl="revTx" presStyleIdx="2" presStyleCnt="5">
        <dgm:presLayoutVars>
          <dgm:chMax val="0"/>
          <dgm:chPref val="0"/>
        </dgm:presLayoutVars>
      </dgm:prSet>
      <dgm:spPr/>
    </dgm:pt>
    <dgm:pt modelId="{4AC3F054-0514-4924-8BFD-87CD3C661607}" type="pres">
      <dgm:prSet presAssocID="{D69F9E48-AA27-4CCD-8239-C87EF736702D}" presName="sibTrans" presStyleCnt="0"/>
      <dgm:spPr/>
    </dgm:pt>
    <dgm:pt modelId="{1F0D957C-A1C9-4730-A1FB-D9712437405D}" type="pres">
      <dgm:prSet presAssocID="{084C7E10-1D49-4FB2-A518-FD6048BDBA97}" presName="compNode" presStyleCnt="0"/>
      <dgm:spPr/>
    </dgm:pt>
    <dgm:pt modelId="{6181AE73-50D0-4F26-94CA-BE9C197CCD6B}" type="pres">
      <dgm:prSet presAssocID="{084C7E10-1D49-4FB2-A518-FD6048BDBA97}" presName="bgRect" presStyleLbl="bgShp" presStyleIdx="3" presStyleCnt="5"/>
      <dgm:spPr/>
    </dgm:pt>
    <dgm:pt modelId="{D616FA20-8657-430E-A708-53E3C5DB0CA8}" type="pres">
      <dgm:prSet presAssocID="{084C7E10-1D49-4FB2-A518-FD6048BDBA97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D668607-3CAF-479A-AD3B-242F2374A57F}" type="pres">
      <dgm:prSet presAssocID="{084C7E10-1D49-4FB2-A518-FD6048BDBA97}" presName="spaceRect" presStyleCnt="0"/>
      <dgm:spPr/>
    </dgm:pt>
    <dgm:pt modelId="{AB2C5340-CD4E-4695-9C6E-40C1C3D85040}" type="pres">
      <dgm:prSet presAssocID="{084C7E10-1D49-4FB2-A518-FD6048BDBA97}" presName="parTx" presStyleLbl="revTx" presStyleIdx="3" presStyleCnt="5">
        <dgm:presLayoutVars>
          <dgm:chMax val="0"/>
          <dgm:chPref val="0"/>
        </dgm:presLayoutVars>
      </dgm:prSet>
      <dgm:spPr/>
    </dgm:pt>
    <dgm:pt modelId="{87C26683-22E0-4D75-8182-0F7707C876D1}" type="pres">
      <dgm:prSet presAssocID="{6DF794BC-921E-4F18-99B1-EE27689F0703}" presName="sibTrans" presStyleCnt="0"/>
      <dgm:spPr/>
    </dgm:pt>
    <dgm:pt modelId="{8CCE9DDE-5124-4D21-B5E6-286D52E81591}" type="pres">
      <dgm:prSet presAssocID="{E180E0ED-6373-4B0C-876A-D1DA40F2E1F6}" presName="compNode" presStyleCnt="0"/>
      <dgm:spPr/>
    </dgm:pt>
    <dgm:pt modelId="{5A09425D-67E6-4284-98FA-3D4C2746A530}" type="pres">
      <dgm:prSet presAssocID="{E180E0ED-6373-4B0C-876A-D1DA40F2E1F6}" presName="bgRect" presStyleLbl="bgShp" presStyleIdx="4" presStyleCnt="5"/>
      <dgm:spPr/>
    </dgm:pt>
    <dgm:pt modelId="{586D7597-1017-4147-824D-B55A3CBCEA39}" type="pres">
      <dgm:prSet presAssocID="{E180E0ED-6373-4B0C-876A-D1DA40F2E1F6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9393714-915A-4700-AD28-A382BD10FFA0}" type="pres">
      <dgm:prSet presAssocID="{E180E0ED-6373-4B0C-876A-D1DA40F2E1F6}" presName="spaceRect" presStyleCnt="0"/>
      <dgm:spPr/>
    </dgm:pt>
    <dgm:pt modelId="{06325047-7256-454B-87A2-F185D32C48BB}" type="pres">
      <dgm:prSet presAssocID="{E180E0ED-6373-4B0C-876A-D1DA40F2E1F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B398707-B957-450C-969E-F7DC3462BB24}" srcId="{2DE82986-2B47-4649-B3C7-85E4B7E0C697}" destId="{DB1CBDFD-58DF-4A25-A5AE-40DA0D7ABA61}" srcOrd="2" destOrd="0" parTransId="{2B2C0108-6E26-44CE-912B-756B296254E2}" sibTransId="{D69F9E48-AA27-4CCD-8239-C87EF736702D}"/>
    <dgm:cxn modelId="{9DBC621F-A0F5-44C8-8EEE-780051C13B2A}" srcId="{2DE82986-2B47-4649-B3C7-85E4B7E0C697}" destId="{084C7E10-1D49-4FB2-A518-FD6048BDBA97}" srcOrd="3" destOrd="0" parTransId="{999C50B9-7766-453B-A6F6-3BA6A7815193}" sibTransId="{6DF794BC-921E-4F18-99B1-EE27689F0703}"/>
    <dgm:cxn modelId="{599ABD2A-B3B0-9946-97F8-571BB0DE1596}" type="presOf" srcId="{26CA5551-CF54-4EFE-B966-1454E99E2080}" destId="{394ACF59-AC10-4EB1-8188-E04AF71A37EB}" srcOrd="0" destOrd="0" presId="urn:microsoft.com/office/officeart/2018/2/layout/IconVerticalSolidList"/>
    <dgm:cxn modelId="{E0C8F748-6CBE-2341-8FD9-380362F29EA7}" type="presOf" srcId="{2DE82986-2B47-4649-B3C7-85E4B7E0C697}" destId="{8AA94BB6-E334-4447-B138-A86382CA3E68}" srcOrd="0" destOrd="0" presId="urn:microsoft.com/office/officeart/2018/2/layout/IconVerticalSolidList"/>
    <dgm:cxn modelId="{A4A1D590-1E5D-844C-ACDA-95A2EA5D82EE}" type="presOf" srcId="{084C7E10-1D49-4FB2-A518-FD6048BDBA97}" destId="{AB2C5340-CD4E-4695-9C6E-40C1C3D85040}" srcOrd="0" destOrd="0" presId="urn:microsoft.com/office/officeart/2018/2/layout/IconVerticalSolidList"/>
    <dgm:cxn modelId="{6CA1C59F-DDC5-FC45-9CCC-EB60A4FBD51D}" type="presOf" srcId="{DB1CBDFD-58DF-4A25-A5AE-40DA0D7ABA61}" destId="{452EC47D-2F64-44EB-8470-0E1EFCC16C1C}" srcOrd="0" destOrd="0" presId="urn:microsoft.com/office/officeart/2018/2/layout/IconVerticalSolidList"/>
    <dgm:cxn modelId="{1EA53FB4-D0CF-4FBC-B5C9-D71C8BE3B492}" srcId="{2DE82986-2B47-4649-B3C7-85E4B7E0C697}" destId="{E180E0ED-6373-4B0C-876A-D1DA40F2E1F6}" srcOrd="4" destOrd="0" parTransId="{3CDA425D-BD0D-4BD4-B9D5-6ACD1CEF1655}" sibTransId="{C3FEB82E-F75D-4095-94B1-D2D0546913E3}"/>
    <dgm:cxn modelId="{E6810FBB-149A-504A-AB11-F7779CE39979}" type="presOf" srcId="{0F2B1EAB-CCE2-424D-9BC3-8F4CD250FB7C}" destId="{641C2BB1-7A2D-43B9-BADC-7DC4B9A898AA}" srcOrd="0" destOrd="0" presId="urn:microsoft.com/office/officeart/2018/2/layout/IconVerticalSolidList"/>
    <dgm:cxn modelId="{F32271C3-F9C6-4ED1-A116-D1E863F8E28E}" srcId="{2DE82986-2B47-4649-B3C7-85E4B7E0C697}" destId="{26CA5551-CF54-4EFE-B966-1454E99E2080}" srcOrd="1" destOrd="0" parTransId="{AD4CAC48-D07F-46ED-A528-BFB807B2895B}" sibTransId="{84A5543F-57E2-4C3E-ABC1-C978157DD223}"/>
    <dgm:cxn modelId="{18FC78C8-F5EF-4E7A-A22A-817423FE67DC}" srcId="{2DE82986-2B47-4649-B3C7-85E4B7E0C697}" destId="{0F2B1EAB-CCE2-424D-9BC3-8F4CD250FB7C}" srcOrd="0" destOrd="0" parTransId="{D680AEA7-E9E2-4BCA-96B7-11CAA689B8D3}" sibTransId="{55C8BD8F-71A5-48DC-8AF3-C107C2B4C4E2}"/>
    <dgm:cxn modelId="{C3D474F2-2D7E-C942-96E0-ECBDFE9F6EBE}" type="presOf" srcId="{E180E0ED-6373-4B0C-876A-D1DA40F2E1F6}" destId="{06325047-7256-454B-87A2-F185D32C48BB}" srcOrd="0" destOrd="0" presId="urn:microsoft.com/office/officeart/2018/2/layout/IconVerticalSolidList"/>
    <dgm:cxn modelId="{8056853B-A68B-7D49-95ED-69053D33A94E}" type="presParOf" srcId="{8AA94BB6-E334-4447-B138-A86382CA3E68}" destId="{A5B77D4E-493C-440A-80F8-ABE436C90BD8}" srcOrd="0" destOrd="0" presId="urn:microsoft.com/office/officeart/2018/2/layout/IconVerticalSolidList"/>
    <dgm:cxn modelId="{B1D4FC6C-56D3-5C41-A803-BB58FA066030}" type="presParOf" srcId="{A5B77D4E-493C-440A-80F8-ABE436C90BD8}" destId="{90E48E5B-B13E-49ED-AA31-8BEBE423B98B}" srcOrd="0" destOrd="0" presId="urn:microsoft.com/office/officeart/2018/2/layout/IconVerticalSolidList"/>
    <dgm:cxn modelId="{529AD525-A62E-474D-866A-816932D88611}" type="presParOf" srcId="{A5B77D4E-493C-440A-80F8-ABE436C90BD8}" destId="{14B8CDC0-92BF-4022-9204-6274766D0735}" srcOrd="1" destOrd="0" presId="urn:microsoft.com/office/officeart/2018/2/layout/IconVerticalSolidList"/>
    <dgm:cxn modelId="{76FFE5D3-C8D2-D54D-80FE-FA29745CC8E2}" type="presParOf" srcId="{A5B77D4E-493C-440A-80F8-ABE436C90BD8}" destId="{8EFE7B3D-435D-4787-A4E8-08967F46348C}" srcOrd="2" destOrd="0" presId="urn:microsoft.com/office/officeart/2018/2/layout/IconVerticalSolidList"/>
    <dgm:cxn modelId="{82CBDA74-AC14-CD4B-B21D-987881998D88}" type="presParOf" srcId="{A5B77D4E-493C-440A-80F8-ABE436C90BD8}" destId="{641C2BB1-7A2D-43B9-BADC-7DC4B9A898AA}" srcOrd="3" destOrd="0" presId="urn:microsoft.com/office/officeart/2018/2/layout/IconVerticalSolidList"/>
    <dgm:cxn modelId="{CBC94C7E-B3F3-E449-82A9-A4A817F0D172}" type="presParOf" srcId="{8AA94BB6-E334-4447-B138-A86382CA3E68}" destId="{280240E0-87D3-44D6-AFD1-714373EC070A}" srcOrd="1" destOrd="0" presId="urn:microsoft.com/office/officeart/2018/2/layout/IconVerticalSolidList"/>
    <dgm:cxn modelId="{B67ACA8E-C4C1-A440-B9EC-5FEDCF61D543}" type="presParOf" srcId="{8AA94BB6-E334-4447-B138-A86382CA3E68}" destId="{3B7DDB39-ACF8-4C99-AF63-F8DF40A7DB2E}" srcOrd="2" destOrd="0" presId="urn:microsoft.com/office/officeart/2018/2/layout/IconVerticalSolidList"/>
    <dgm:cxn modelId="{AB4CB2D3-7AEA-CD4D-861E-F2FFC97C8CF3}" type="presParOf" srcId="{3B7DDB39-ACF8-4C99-AF63-F8DF40A7DB2E}" destId="{A81E6FE8-7C9B-46BF-B9D6-395287DA661E}" srcOrd="0" destOrd="0" presId="urn:microsoft.com/office/officeart/2018/2/layout/IconVerticalSolidList"/>
    <dgm:cxn modelId="{3D5B84D0-414B-E247-A7F0-015151A2E73F}" type="presParOf" srcId="{3B7DDB39-ACF8-4C99-AF63-F8DF40A7DB2E}" destId="{2AABC9A0-72C8-41D1-93E4-8F0F507295BF}" srcOrd="1" destOrd="0" presId="urn:microsoft.com/office/officeart/2018/2/layout/IconVerticalSolidList"/>
    <dgm:cxn modelId="{DDB7308B-5354-A64C-A8EE-83B27DB89A3A}" type="presParOf" srcId="{3B7DDB39-ACF8-4C99-AF63-F8DF40A7DB2E}" destId="{3A840679-5D4B-456A-8887-860694FD917B}" srcOrd="2" destOrd="0" presId="urn:microsoft.com/office/officeart/2018/2/layout/IconVerticalSolidList"/>
    <dgm:cxn modelId="{8BC9E5ED-B686-D94D-856C-CD68DE2F117D}" type="presParOf" srcId="{3B7DDB39-ACF8-4C99-AF63-F8DF40A7DB2E}" destId="{394ACF59-AC10-4EB1-8188-E04AF71A37EB}" srcOrd="3" destOrd="0" presId="urn:microsoft.com/office/officeart/2018/2/layout/IconVerticalSolidList"/>
    <dgm:cxn modelId="{1B67CAE5-588B-9448-AE7E-816940752F7D}" type="presParOf" srcId="{8AA94BB6-E334-4447-B138-A86382CA3E68}" destId="{A0CC1621-B24F-4441-8CA1-E2B2F6B1B1BB}" srcOrd="3" destOrd="0" presId="urn:microsoft.com/office/officeart/2018/2/layout/IconVerticalSolidList"/>
    <dgm:cxn modelId="{C18EB164-8934-6D4B-86A1-3E42EB636995}" type="presParOf" srcId="{8AA94BB6-E334-4447-B138-A86382CA3E68}" destId="{5F9AA9B5-B22F-478B-AF13-105818B35A7F}" srcOrd="4" destOrd="0" presId="urn:microsoft.com/office/officeart/2018/2/layout/IconVerticalSolidList"/>
    <dgm:cxn modelId="{540BB0F6-F141-BA48-84B3-9C93184685F1}" type="presParOf" srcId="{5F9AA9B5-B22F-478B-AF13-105818B35A7F}" destId="{1075B09D-FB4C-4419-8D18-10F17B33446E}" srcOrd="0" destOrd="0" presId="urn:microsoft.com/office/officeart/2018/2/layout/IconVerticalSolidList"/>
    <dgm:cxn modelId="{2BC9732D-6FB1-D548-AAA8-4442EC0E1B59}" type="presParOf" srcId="{5F9AA9B5-B22F-478B-AF13-105818B35A7F}" destId="{4E081338-3058-4CB6-950F-85A07B69517F}" srcOrd="1" destOrd="0" presId="urn:microsoft.com/office/officeart/2018/2/layout/IconVerticalSolidList"/>
    <dgm:cxn modelId="{7F9C6635-D785-9A4D-BDE0-BFE96B85D3C1}" type="presParOf" srcId="{5F9AA9B5-B22F-478B-AF13-105818B35A7F}" destId="{2B21DEF4-0823-4F6C-A980-F1087790EFF9}" srcOrd="2" destOrd="0" presId="urn:microsoft.com/office/officeart/2018/2/layout/IconVerticalSolidList"/>
    <dgm:cxn modelId="{23676785-4D12-B843-B6A1-D03FA4086275}" type="presParOf" srcId="{5F9AA9B5-B22F-478B-AF13-105818B35A7F}" destId="{452EC47D-2F64-44EB-8470-0E1EFCC16C1C}" srcOrd="3" destOrd="0" presId="urn:microsoft.com/office/officeart/2018/2/layout/IconVerticalSolidList"/>
    <dgm:cxn modelId="{10445A3C-9456-5C4F-9C9E-55C9C4289853}" type="presParOf" srcId="{8AA94BB6-E334-4447-B138-A86382CA3E68}" destId="{4AC3F054-0514-4924-8BFD-87CD3C661607}" srcOrd="5" destOrd="0" presId="urn:microsoft.com/office/officeart/2018/2/layout/IconVerticalSolidList"/>
    <dgm:cxn modelId="{9ED67F5E-2CEA-7144-AF13-AA5546C34BF6}" type="presParOf" srcId="{8AA94BB6-E334-4447-B138-A86382CA3E68}" destId="{1F0D957C-A1C9-4730-A1FB-D9712437405D}" srcOrd="6" destOrd="0" presId="urn:microsoft.com/office/officeart/2018/2/layout/IconVerticalSolidList"/>
    <dgm:cxn modelId="{16B2EADA-1920-3743-A4FA-2F831ED6C513}" type="presParOf" srcId="{1F0D957C-A1C9-4730-A1FB-D9712437405D}" destId="{6181AE73-50D0-4F26-94CA-BE9C197CCD6B}" srcOrd="0" destOrd="0" presId="urn:microsoft.com/office/officeart/2018/2/layout/IconVerticalSolidList"/>
    <dgm:cxn modelId="{C98108C3-0153-924D-B05C-99623E846792}" type="presParOf" srcId="{1F0D957C-A1C9-4730-A1FB-D9712437405D}" destId="{D616FA20-8657-430E-A708-53E3C5DB0CA8}" srcOrd="1" destOrd="0" presId="urn:microsoft.com/office/officeart/2018/2/layout/IconVerticalSolidList"/>
    <dgm:cxn modelId="{ABBDBEFB-F845-DD40-9510-5BD5B6FF63E3}" type="presParOf" srcId="{1F0D957C-A1C9-4730-A1FB-D9712437405D}" destId="{0D668607-3CAF-479A-AD3B-242F2374A57F}" srcOrd="2" destOrd="0" presId="urn:microsoft.com/office/officeart/2018/2/layout/IconVerticalSolidList"/>
    <dgm:cxn modelId="{EC0DFE38-DFF6-4F4C-B705-D1B1FC2AFB6A}" type="presParOf" srcId="{1F0D957C-A1C9-4730-A1FB-D9712437405D}" destId="{AB2C5340-CD4E-4695-9C6E-40C1C3D85040}" srcOrd="3" destOrd="0" presId="urn:microsoft.com/office/officeart/2018/2/layout/IconVerticalSolidList"/>
    <dgm:cxn modelId="{2F325DFF-EDF0-2548-B876-FE49B9AEE161}" type="presParOf" srcId="{8AA94BB6-E334-4447-B138-A86382CA3E68}" destId="{87C26683-22E0-4D75-8182-0F7707C876D1}" srcOrd="7" destOrd="0" presId="urn:microsoft.com/office/officeart/2018/2/layout/IconVerticalSolidList"/>
    <dgm:cxn modelId="{C0160759-84A4-0A49-A8E8-DCC0156D6478}" type="presParOf" srcId="{8AA94BB6-E334-4447-B138-A86382CA3E68}" destId="{8CCE9DDE-5124-4D21-B5E6-286D52E81591}" srcOrd="8" destOrd="0" presId="urn:microsoft.com/office/officeart/2018/2/layout/IconVerticalSolidList"/>
    <dgm:cxn modelId="{D8708916-AD4D-1241-BB02-348057BCEF26}" type="presParOf" srcId="{8CCE9DDE-5124-4D21-B5E6-286D52E81591}" destId="{5A09425D-67E6-4284-98FA-3D4C2746A530}" srcOrd="0" destOrd="0" presId="urn:microsoft.com/office/officeart/2018/2/layout/IconVerticalSolidList"/>
    <dgm:cxn modelId="{74A1B08A-CC98-5341-AFE7-C25E4CA5E0A1}" type="presParOf" srcId="{8CCE9DDE-5124-4D21-B5E6-286D52E81591}" destId="{586D7597-1017-4147-824D-B55A3CBCEA39}" srcOrd="1" destOrd="0" presId="urn:microsoft.com/office/officeart/2018/2/layout/IconVerticalSolidList"/>
    <dgm:cxn modelId="{820C34EB-D6D7-AF4F-BDCF-E78B29F66DA0}" type="presParOf" srcId="{8CCE9DDE-5124-4D21-B5E6-286D52E81591}" destId="{29393714-915A-4700-AD28-A382BD10FFA0}" srcOrd="2" destOrd="0" presId="urn:microsoft.com/office/officeart/2018/2/layout/IconVerticalSolidList"/>
    <dgm:cxn modelId="{2C0E0E1E-288E-3B4A-925B-349973211461}" type="presParOf" srcId="{8CCE9DDE-5124-4D21-B5E6-286D52E81591}" destId="{06325047-7256-454B-87A2-F185D32C48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E5B45F-351A-489A-9FA0-037D9453BF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DFD220-99D0-4DDC-9DC8-3F287F49AAA0}">
      <dgm:prSet/>
      <dgm:spPr/>
      <dgm:t>
        <a:bodyPr/>
        <a:lstStyle/>
        <a:p>
          <a:r>
            <a:rPr lang="en-US" b="1" i="0" dirty="0"/>
            <a:t>Spotify Dataset</a:t>
          </a:r>
          <a:r>
            <a:rPr lang="en-US" b="0" i="0" dirty="0"/>
            <a:t>: 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Spotify Data</a:t>
          </a:r>
          <a:endParaRPr lang="en-US" dirty="0">
            <a:solidFill>
              <a:schemeClr val="bg1"/>
            </a:solidFill>
          </a:endParaRPr>
        </a:p>
      </dgm:t>
    </dgm:pt>
    <dgm:pt modelId="{2F1788C3-DCBD-4CA7-8612-64279FA84B39}" type="parTrans" cxnId="{BDE7450D-4CE6-4EAE-9613-2EB44B492CA1}">
      <dgm:prSet/>
      <dgm:spPr/>
      <dgm:t>
        <a:bodyPr/>
        <a:lstStyle/>
        <a:p>
          <a:endParaRPr lang="en-US"/>
        </a:p>
      </dgm:t>
    </dgm:pt>
    <dgm:pt modelId="{DA170D1E-AAB4-4491-8CA8-71A63FE1A024}" type="sibTrans" cxnId="{BDE7450D-4CE6-4EAE-9613-2EB44B492CA1}">
      <dgm:prSet/>
      <dgm:spPr/>
      <dgm:t>
        <a:bodyPr/>
        <a:lstStyle/>
        <a:p>
          <a:endParaRPr lang="en-US"/>
        </a:p>
      </dgm:t>
    </dgm:pt>
    <dgm:pt modelId="{DC6875B7-E123-4717-89C0-2D0AC4A04D5A}">
      <dgm:prSet/>
      <dgm:spPr/>
      <dgm:t>
        <a:bodyPr/>
        <a:lstStyle/>
        <a:p>
          <a:r>
            <a:rPr lang="en-US" b="0" i="0"/>
            <a:t>Includes </a:t>
          </a:r>
          <a:r>
            <a:rPr lang="en-US" b="1" i="0"/>
            <a:t>686 songs</a:t>
          </a:r>
          <a:r>
            <a:rPr lang="en-US" b="0" i="0"/>
            <a:t> with audio features and metadata (e.g., name, artist, album, mood).</a:t>
          </a:r>
          <a:endParaRPr lang="en-US"/>
        </a:p>
      </dgm:t>
    </dgm:pt>
    <dgm:pt modelId="{85D8A96C-F0A9-427A-B4D9-88E5E7FCE9CE}" type="parTrans" cxnId="{CA3C375A-3A89-4743-8DA0-452A286374BC}">
      <dgm:prSet/>
      <dgm:spPr/>
      <dgm:t>
        <a:bodyPr/>
        <a:lstStyle/>
        <a:p>
          <a:endParaRPr lang="en-US"/>
        </a:p>
      </dgm:t>
    </dgm:pt>
    <dgm:pt modelId="{698461BD-1FAE-4BC7-BD84-A91613089608}" type="sibTrans" cxnId="{CA3C375A-3A89-4743-8DA0-452A286374BC}">
      <dgm:prSet/>
      <dgm:spPr/>
      <dgm:t>
        <a:bodyPr/>
        <a:lstStyle/>
        <a:p>
          <a:endParaRPr lang="en-US"/>
        </a:p>
      </dgm:t>
    </dgm:pt>
    <dgm:pt modelId="{97D7B787-D16B-48CE-8527-6A2B1EAF9310}">
      <dgm:prSet/>
      <dgm:spPr/>
      <dgm:t>
        <a:bodyPr/>
        <a:lstStyle/>
        <a:p>
          <a:r>
            <a:rPr lang="en-US" b="1" i="0"/>
            <a:t>Mood Categories</a:t>
          </a:r>
          <a:r>
            <a:rPr lang="en-US" b="0" i="0"/>
            <a:t>: Happy, Sad, Energetic, Calm.</a:t>
          </a:r>
          <a:endParaRPr lang="en-US"/>
        </a:p>
      </dgm:t>
    </dgm:pt>
    <dgm:pt modelId="{CD9F1DF4-801C-46CC-9714-0F704E1B253A}" type="parTrans" cxnId="{04E2FBE7-5334-43AC-BBB8-A2B7C888EE97}">
      <dgm:prSet/>
      <dgm:spPr/>
      <dgm:t>
        <a:bodyPr/>
        <a:lstStyle/>
        <a:p>
          <a:endParaRPr lang="en-US"/>
        </a:p>
      </dgm:t>
    </dgm:pt>
    <dgm:pt modelId="{F5476BBE-887F-491F-ABD0-36D4E76C636D}" type="sibTrans" cxnId="{04E2FBE7-5334-43AC-BBB8-A2B7C888EE97}">
      <dgm:prSet/>
      <dgm:spPr/>
      <dgm:t>
        <a:bodyPr/>
        <a:lstStyle/>
        <a:p>
          <a:endParaRPr lang="en-US"/>
        </a:p>
      </dgm:t>
    </dgm:pt>
    <dgm:pt modelId="{5064961C-09C4-48C4-83AF-DD0F609AD48D}">
      <dgm:prSet/>
      <dgm:spPr/>
      <dgm:t>
        <a:bodyPr/>
        <a:lstStyle/>
        <a:p>
          <a:r>
            <a:rPr lang="en-US" b="0" i="0"/>
            <a:t>Used to match songs with detected emotions from facial images</a:t>
          </a:r>
          <a:endParaRPr lang="en-US"/>
        </a:p>
      </dgm:t>
    </dgm:pt>
    <dgm:pt modelId="{79202956-BD28-43E7-84AE-16F20D3272D3}" type="parTrans" cxnId="{F8C4E7B6-88EA-4031-A8A7-78DCD42BC361}">
      <dgm:prSet/>
      <dgm:spPr/>
      <dgm:t>
        <a:bodyPr/>
        <a:lstStyle/>
        <a:p>
          <a:endParaRPr lang="en-US"/>
        </a:p>
      </dgm:t>
    </dgm:pt>
    <dgm:pt modelId="{81B11C90-CE7E-454F-B540-8695D6C2280D}" type="sibTrans" cxnId="{F8C4E7B6-88EA-4031-A8A7-78DCD42BC361}">
      <dgm:prSet/>
      <dgm:spPr/>
      <dgm:t>
        <a:bodyPr/>
        <a:lstStyle/>
        <a:p>
          <a:endParaRPr lang="en-US"/>
        </a:p>
      </dgm:t>
    </dgm:pt>
    <dgm:pt modelId="{75755F93-8D62-4703-B167-E9601E8FD0E9}">
      <dgm:prSet/>
      <dgm:spPr/>
      <dgm:t>
        <a:bodyPr/>
        <a:lstStyle/>
        <a:p>
          <a:r>
            <a:rPr lang="en-US" b="1" i="0"/>
            <a:t>Data Size</a:t>
          </a:r>
          <a:r>
            <a:rPr lang="en-US" b="0" i="0"/>
            <a:t>: 57 KB.</a:t>
          </a:r>
          <a:endParaRPr lang="en-US"/>
        </a:p>
      </dgm:t>
    </dgm:pt>
    <dgm:pt modelId="{1C2AF413-D538-4BEF-8D5C-CFDA98D9B6FA}" type="parTrans" cxnId="{DD99153D-E40B-4F7A-991E-BD8C8FA6AD96}">
      <dgm:prSet/>
      <dgm:spPr/>
      <dgm:t>
        <a:bodyPr/>
        <a:lstStyle/>
        <a:p>
          <a:endParaRPr lang="en-US"/>
        </a:p>
      </dgm:t>
    </dgm:pt>
    <dgm:pt modelId="{0F51FFB8-964D-4BFA-8A8C-948E1234F8AD}" type="sibTrans" cxnId="{DD99153D-E40B-4F7A-991E-BD8C8FA6AD96}">
      <dgm:prSet/>
      <dgm:spPr/>
      <dgm:t>
        <a:bodyPr/>
        <a:lstStyle/>
        <a:p>
          <a:endParaRPr lang="en-US"/>
        </a:p>
      </dgm:t>
    </dgm:pt>
    <dgm:pt modelId="{D53569A3-7069-A347-80FB-DF9E7A0C0B95}" type="pres">
      <dgm:prSet presAssocID="{6FE5B45F-351A-489A-9FA0-037D9453BF47}" presName="linear" presStyleCnt="0">
        <dgm:presLayoutVars>
          <dgm:animLvl val="lvl"/>
          <dgm:resizeHandles val="exact"/>
        </dgm:presLayoutVars>
      </dgm:prSet>
      <dgm:spPr/>
    </dgm:pt>
    <dgm:pt modelId="{2BB9B903-428B-D547-9178-B3DBD4C20492}" type="pres">
      <dgm:prSet presAssocID="{90DFD220-99D0-4DDC-9DC8-3F287F49AAA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4D06C7-CBD4-D146-AC8C-BBD09E83BA57}" type="pres">
      <dgm:prSet presAssocID="{DA170D1E-AAB4-4491-8CA8-71A63FE1A024}" presName="spacer" presStyleCnt="0"/>
      <dgm:spPr/>
    </dgm:pt>
    <dgm:pt modelId="{651B0F13-8BB9-1B41-BC46-908B53F8361C}" type="pres">
      <dgm:prSet presAssocID="{DC6875B7-E123-4717-89C0-2D0AC4A04D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C887F5-8EFF-E848-99AE-F40450B8493A}" type="pres">
      <dgm:prSet presAssocID="{698461BD-1FAE-4BC7-BD84-A91613089608}" presName="spacer" presStyleCnt="0"/>
      <dgm:spPr/>
    </dgm:pt>
    <dgm:pt modelId="{1B3E813D-FEDF-584D-AA2F-FB73CAB6A86A}" type="pres">
      <dgm:prSet presAssocID="{97D7B787-D16B-48CE-8527-6A2B1EAF93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76B902-BF95-6D4D-9297-1391DBAA4E93}" type="pres">
      <dgm:prSet presAssocID="{F5476BBE-887F-491F-ABD0-36D4E76C636D}" presName="spacer" presStyleCnt="0"/>
      <dgm:spPr/>
    </dgm:pt>
    <dgm:pt modelId="{429B7C81-EDFF-BB4D-A7C2-B7CB158805ED}" type="pres">
      <dgm:prSet presAssocID="{5064961C-09C4-48C4-83AF-DD0F609AD48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20B888-2259-5E46-BBF9-02E0142981FA}" type="pres">
      <dgm:prSet presAssocID="{81B11C90-CE7E-454F-B540-8695D6C2280D}" presName="spacer" presStyleCnt="0"/>
      <dgm:spPr/>
    </dgm:pt>
    <dgm:pt modelId="{948C0680-F6E8-1F4D-8F53-28FCF4B7CFC4}" type="pres">
      <dgm:prSet presAssocID="{75755F93-8D62-4703-B167-E9601E8FD0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DE7450D-4CE6-4EAE-9613-2EB44B492CA1}" srcId="{6FE5B45F-351A-489A-9FA0-037D9453BF47}" destId="{90DFD220-99D0-4DDC-9DC8-3F287F49AAA0}" srcOrd="0" destOrd="0" parTransId="{2F1788C3-DCBD-4CA7-8612-64279FA84B39}" sibTransId="{DA170D1E-AAB4-4491-8CA8-71A63FE1A024}"/>
    <dgm:cxn modelId="{54428A1E-A352-AE44-9A7F-065B793304B7}" type="presOf" srcId="{5064961C-09C4-48C4-83AF-DD0F609AD48D}" destId="{429B7C81-EDFF-BB4D-A7C2-B7CB158805ED}" srcOrd="0" destOrd="0" presId="urn:microsoft.com/office/officeart/2005/8/layout/vList2"/>
    <dgm:cxn modelId="{DD99153D-E40B-4F7A-991E-BD8C8FA6AD96}" srcId="{6FE5B45F-351A-489A-9FA0-037D9453BF47}" destId="{75755F93-8D62-4703-B167-E9601E8FD0E9}" srcOrd="4" destOrd="0" parTransId="{1C2AF413-D538-4BEF-8D5C-CFDA98D9B6FA}" sibTransId="{0F51FFB8-964D-4BFA-8A8C-948E1234F8AD}"/>
    <dgm:cxn modelId="{224FF759-BD77-844C-A5CF-8909877072DD}" type="presOf" srcId="{75755F93-8D62-4703-B167-E9601E8FD0E9}" destId="{948C0680-F6E8-1F4D-8F53-28FCF4B7CFC4}" srcOrd="0" destOrd="0" presId="urn:microsoft.com/office/officeart/2005/8/layout/vList2"/>
    <dgm:cxn modelId="{CA3C375A-3A89-4743-8DA0-452A286374BC}" srcId="{6FE5B45F-351A-489A-9FA0-037D9453BF47}" destId="{DC6875B7-E123-4717-89C0-2D0AC4A04D5A}" srcOrd="1" destOrd="0" parTransId="{85D8A96C-F0A9-427A-B4D9-88E5E7FCE9CE}" sibTransId="{698461BD-1FAE-4BC7-BD84-A91613089608}"/>
    <dgm:cxn modelId="{2D68275F-937E-2643-98B7-131D2175E157}" type="presOf" srcId="{6FE5B45F-351A-489A-9FA0-037D9453BF47}" destId="{D53569A3-7069-A347-80FB-DF9E7A0C0B95}" srcOrd="0" destOrd="0" presId="urn:microsoft.com/office/officeart/2005/8/layout/vList2"/>
    <dgm:cxn modelId="{F4388E68-86E9-B54C-9E5F-B29DFA884414}" type="presOf" srcId="{90DFD220-99D0-4DDC-9DC8-3F287F49AAA0}" destId="{2BB9B903-428B-D547-9178-B3DBD4C20492}" srcOrd="0" destOrd="0" presId="urn:microsoft.com/office/officeart/2005/8/layout/vList2"/>
    <dgm:cxn modelId="{660CABB6-ED67-AC49-9D9A-7F31002E3D2F}" type="presOf" srcId="{97D7B787-D16B-48CE-8527-6A2B1EAF9310}" destId="{1B3E813D-FEDF-584D-AA2F-FB73CAB6A86A}" srcOrd="0" destOrd="0" presId="urn:microsoft.com/office/officeart/2005/8/layout/vList2"/>
    <dgm:cxn modelId="{F8C4E7B6-88EA-4031-A8A7-78DCD42BC361}" srcId="{6FE5B45F-351A-489A-9FA0-037D9453BF47}" destId="{5064961C-09C4-48C4-83AF-DD0F609AD48D}" srcOrd="3" destOrd="0" parTransId="{79202956-BD28-43E7-84AE-16F20D3272D3}" sibTransId="{81B11C90-CE7E-454F-B540-8695D6C2280D}"/>
    <dgm:cxn modelId="{985C8FB7-AB90-4B46-949D-674076DDBAC9}" type="presOf" srcId="{DC6875B7-E123-4717-89C0-2D0AC4A04D5A}" destId="{651B0F13-8BB9-1B41-BC46-908B53F8361C}" srcOrd="0" destOrd="0" presId="urn:microsoft.com/office/officeart/2005/8/layout/vList2"/>
    <dgm:cxn modelId="{04E2FBE7-5334-43AC-BBB8-A2B7C888EE97}" srcId="{6FE5B45F-351A-489A-9FA0-037D9453BF47}" destId="{97D7B787-D16B-48CE-8527-6A2B1EAF9310}" srcOrd="2" destOrd="0" parTransId="{CD9F1DF4-801C-46CC-9714-0F704E1B253A}" sibTransId="{F5476BBE-887F-491F-ABD0-36D4E76C636D}"/>
    <dgm:cxn modelId="{64D0BF0B-1926-6447-A737-35A07492E030}" type="presParOf" srcId="{D53569A3-7069-A347-80FB-DF9E7A0C0B95}" destId="{2BB9B903-428B-D547-9178-B3DBD4C20492}" srcOrd="0" destOrd="0" presId="urn:microsoft.com/office/officeart/2005/8/layout/vList2"/>
    <dgm:cxn modelId="{F385D057-0E10-8847-8EC4-490782499A88}" type="presParOf" srcId="{D53569A3-7069-A347-80FB-DF9E7A0C0B95}" destId="{2A4D06C7-CBD4-D146-AC8C-BBD09E83BA57}" srcOrd="1" destOrd="0" presId="urn:microsoft.com/office/officeart/2005/8/layout/vList2"/>
    <dgm:cxn modelId="{211F2F1D-92B3-AE4C-9E3C-2D61FA333091}" type="presParOf" srcId="{D53569A3-7069-A347-80FB-DF9E7A0C0B95}" destId="{651B0F13-8BB9-1B41-BC46-908B53F8361C}" srcOrd="2" destOrd="0" presId="urn:microsoft.com/office/officeart/2005/8/layout/vList2"/>
    <dgm:cxn modelId="{A978C812-378B-8343-85D9-B7CF6AF586D8}" type="presParOf" srcId="{D53569A3-7069-A347-80FB-DF9E7A0C0B95}" destId="{80C887F5-8EFF-E848-99AE-F40450B8493A}" srcOrd="3" destOrd="0" presId="urn:microsoft.com/office/officeart/2005/8/layout/vList2"/>
    <dgm:cxn modelId="{38E10AA4-1912-0541-850E-9679D67CEB18}" type="presParOf" srcId="{D53569A3-7069-A347-80FB-DF9E7A0C0B95}" destId="{1B3E813D-FEDF-584D-AA2F-FB73CAB6A86A}" srcOrd="4" destOrd="0" presId="urn:microsoft.com/office/officeart/2005/8/layout/vList2"/>
    <dgm:cxn modelId="{26DBB096-D32B-6946-BEEA-06F967862733}" type="presParOf" srcId="{D53569A3-7069-A347-80FB-DF9E7A0C0B95}" destId="{A476B902-BF95-6D4D-9297-1391DBAA4E93}" srcOrd="5" destOrd="0" presId="urn:microsoft.com/office/officeart/2005/8/layout/vList2"/>
    <dgm:cxn modelId="{89AA8012-B51F-7849-8B4D-2EAAC9F21A73}" type="presParOf" srcId="{D53569A3-7069-A347-80FB-DF9E7A0C0B95}" destId="{429B7C81-EDFF-BB4D-A7C2-B7CB158805ED}" srcOrd="6" destOrd="0" presId="urn:microsoft.com/office/officeart/2005/8/layout/vList2"/>
    <dgm:cxn modelId="{F98F621F-B988-834D-BCE6-A00C9CB60043}" type="presParOf" srcId="{D53569A3-7069-A347-80FB-DF9E7A0C0B95}" destId="{2820B888-2259-5E46-BBF9-02E0142981FA}" srcOrd="7" destOrd="0" presId="urn:microsoft.com/office/officeart/2005/8/layout/vList2"/>
    <dgm:cxn modelId="{00523258-38F2-4C48-8786-EC5A5D410312}" type="presParOf" srcId="{D53569A3-7069-A347-80FB-DF9E7A0C0B95}" destId="{948C0680-F6E8-1F4D-8F53-28FCF4B7CF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B2403-DF37-4855-ABD5-8EEAC067FD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4D3F4E-0CDD-4FF9-83D3-764F690D569A}">
      <dgm:prSet/>
      <dgm:spPr/>
      <dgm:t>
        <a:bodyPr/>
        <a:lstStyle/>
        <a:p>
          <a:r>
            <a:rPr lang="en-US" b="1" i="0"/>
            <a:t>Training Approach</a:t>
          </a:r>
          <a:r>
            <a:rPr lang="en-US" b="0" i="0"/>
            <a:t>:</a:t>
          </a:r>
          <a:endParaRPr lang="en-US"/>
        </a:p>
      </dgm:t>
    </dgm:pt>
    <dgm:pt modelId="{69348B06-0FBD-4661-966A-4ED1FDB0A0C2}" type="parTrans" cxnId="{E8494D75-104A-44A0-B54C-5E96EC0215B9}">
      <dgm:prSet/>
      <dgm:spPr/>
      <dgm:t>
        <a:bodyPr/>
        <a:lstStyle/>
        <a:p>
          <a:endParaRPr lang="en-US"/>
        </a:p>
      </dgm:t>
    </dgm:pt>
    <dgm:pt modelId="{EC618C5F-A3C0-4C59-9FB2-54B43DA60917}" type="sibTrans" cxnId="{E8494D75-104A-44A0-B54C-5E96EC0215B9}">
      <dgm:prSet/>
      <dgm:spPr/>
      <dgm:t>
        <a:bodyPr/>
        <a:lstStyle/>
        <a:p>
          <a:endParaRPr lang="en-US"/>
        </a:p>
      </dgm:t>
    </dgm:pt>
    <dgm:pt modelId="{BBE7B53F-5477-4073-9025-0720E8CEC629}">
      <dgm:prSet/>
      <dgm:spPr/>
      <dgm:t>
        <a:bodyPr/>
        <a:lstStyle/>
        <a:p>
          <a:r>
            <a:rPr lang="en-US" b="1" i="0"/>
            <a:t>Data Split</a:t>
          </a:r>
          <a:r>
            <a:rPr lang="en-US" b="0" i="0"/>
            <a:t>: 80/20 for training/testing with an additional 20% validation split within training data.</a:t>
          </a:r>
          <a:endParaRPr lang="en-US"/>
        </a:p>
      </dgm:t>
    </dgm:pt>
    <dgm:pt modelId="{A2959F53-DEE7-4F69-802A-F6D2C55E52D5}" type="parTrans" cxnId="{8BABE78B-E7BA-48C0-99F3-20C5BDDB1012}">
      <dgm:prSet/>
      <dgm:spPr/>
      <dgm:t>
        <a:bodyPr/>
        <a:lstStyle/>
        <a:p>
          <a:endParaRPr lang="en-US"/>
        </a:p>
      </dgm:t>
    </dgm:pt>
    <dgm:pt modelId="{274F9454-8A2C-4A3A-A72B-16DA5F3BA04E}" type="sibTrans" cxnId="{8BABE78B-E7BA-48C0-99F3-20C5BDDB1012}">
      <dgm:prSet/>
      <dgm:spPr/>
      <dgm:t>
        <a:bodyPr/>
        <a:lstStyle/>
        <a:p>
          <a:endParaRPr lang="en-US"/>
        </a:p>
      </dgm:t>
    </dgm:pt>
    <dgm:pt modelId="{A6367766-D85D-471F-BA2B-9705D1DE7516}">
      <dgm:prSet/>
      <dgm:spPr/>
      <dgm:t>
        <a:bodyPr/>
        <a:lstStyle/>
        <a:p>
          <a:r>
            <a:rPr lang="en-US" b="1" i="0"/>
            <a:t>Data Augmentation</a:t>
          </a:r>
          <a:r>
            <a:rPr lang="en-US" b="0" i="0"/>
            <a:t>: Rotation, zoom, width/height shifts, brightness adjustments, and horizontal flips for enhanced generalization.</a:t>
          </a:r>
          <a:endParaRPr lang="en-US"/>
        </a:p>
      </dgm:t>
    </dgm:pt>
    <dgm:pt modelId="{EA2361A0-0971-41EF-86AF-89CF913E0414}" type="parTrans" cxnId="{41EEA2B5-BC58-430B-8C38-8BE863928BC6}">
      <dgm:prSet/>
      <dgm:spPr/>
      <dgm:t>
        <a:bodyPr/>
        <a:lstStyle/>
        <a:p>
          <a:endParaRPr lang="en-US"/>
        </a:p>
      </dgm:t>
    </dgm:pt>
    <dgm:pt modelId="{C5AD9255-DA02-4D7E-B880-E1E32BB0B09B}" type="sibTrans" cxnId="{41EEA2B5-BC58-430B-8C38-8BE863928BC6}">
      <dgm:prSet/>
      <dgm:spPr/>
      <dgm:t>
        <a:bodyPr/>
        <a:lstStyle/>
        <a:p>
          <a:endParaRPr lang="en-US"/>
        </a:p>
      </dgm:t>
    </dgm:pt>
    <dgm:pt modelId="{FB6B67BA-7AE2-4B10-A674-32248CF0A4CE}">
      <dgm:prSet/>
      <dgm:spPr/>
      <dgm:t>
        <a:bodyPr/>
        <a:lstStyle/>
        <a:p>
          <a:r>
            <a:rPr lang="en-US" b="1" i="0"/>
            <a:t>Transfer Learning</a:t>
          </a:r>
          <a:r>
            <a:rPr lang="en-US" b="0" i="0"/>
            <a:t>: EfficientNetB0 and VGG16 utilize ImageNet pre-trained weights with selective layer fine-tuning.</a:t>
          </a:r>
          <a:endParaRPr lang="en-US"/>
        </a:p>
      </dgm:t>
    </dgm:pt>
    <dgm:pt modelId="{712DB4F5-D084-4842-95A4-9F705975AA0D}" type="parTrans" cxnId="{1443A0F7-D794-4E9B-B6C6-AE488C920B2B}">
      <dgm:prSet/>
      <dgm:spPr/>
      <dgm:t>
        <a:bodyPr/>
        <a:lstStyle/>
        <a:p>
          <a:endParaRPr lang="en-US"/>
        </a:p>
      </dgm:t>
    </dgm:pt>
    <dgm:pt modelId="{C0C37440-79D5-476D-BA9B-F47AB2452446}" type="sibTrans" cxnId="{1443A0F7-D794-4E9B-B6C6-AE488C920B2B}">
      <dgm:prSet/>
      <dgm:spPr/>
      <dgm:t>
        <a:bodyPr/>
        <a:lstStyle/>
        <a:p>
          <a:endParaRPr lang="en-US"/>
        </a:p>
      </dgm:t>
    </dgm:pt>
    <dgm:pt modelId="{B23BDD9C-EC77-DD48-8FCE-7214896C1C48}" type="pres">
      <dgm:prSet presAssocID="{44FB2403-DF37-4855-ABD5-8EEAC067FD26}" presName="linear" presStyleCnt="0">
        <dgm:presLayoutVars>
          <dgm:animLvl val="lvl"/>
          <dgm:resizeHandles val="exact"/>
        </dgm:presLayoutVars>
      </dgm:prSet>
      <dgm:spPr/>
    </dgm:pt>
    <dgm:pt modelId="{81CC3CA9-64C1-A545-9C7B-EB0EBC51598B}" type="pres">
      <dgm:prSet presAssocID="{724D3F4E-0CDD-4FF9-83D3-764F690D56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88FB92-D6B6-474A-8080-5DF9DB5486BB}" type="pres">
      <dgm:prSet presAssocID="{EC618C5F-A3C0-4C59-9FB2-54B43DA60917}" presName="spacer" presStyleCnt="0"/>
      <dgm:spPr/>
    </dgm:pt>
    <dgm:pt modelId="{E8288BC5-2B51-134E-BF3F-A23240DA9E57}" type="pres">
      <dgm:prSet presAssocID="{BBE7B53F-5477-4073-9025-0720E8CEC6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B33865-EAAA-8E43-B23D-489F220B5470}" type="pres">
      <dgm:prSet presAssocID="{274F9454-8A2C-4A3A-A72B-16DA5F3BA04E}" presName="spacer" presStyleCnt="0"/>
      <dgm:spPr/>
    </dgm:pt>
    <dgm:pt modelId="{9F59F638-1BF1-284A-B76A-E781B6D23A6A}" type="pres">
      <dgm:prSet presAssocID="{A6367766-D85D-471F-BA2B-9705D1DE75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BA842D-8022-364D-AF1E-3EEA12E05E1C}" type="pres">
      <dgm:prSet presAssocID="{C5AD9255-DA02-4D7E-B880-E1E32BB0B09B}" presName="spacer" presStyleCnt="0"/>
      <dgm:spPr/>
    </dgm:pt>
    <dgm:pt modelId="{57BF1EF4-054A-E04A-86FC-1CE2A05E21E3}" type="pres">
      <dgm:prSet presAssocID="{FB6B67BA-7AE2-4B10-A674-32248CF0A4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EB4A01-1BCA-D245-BFBA-E1CA20C35B76}" type="presOf" srcId="{BBE7B53F-5477-4073-9025-0720E8CEC629}" destId="{E8288BC5-2B51-134E-BF3F-A23240DA9E57}" srcOrd="0" destOrd="0" presId="urn:microsoft.com/office/officeart/2005/8/layout/vList2"/>
    <dgm:cxn modelId="{18E22602-6212-AC46-91A8-5BD7670E6C7A}" type="presOf" srcId="{44FB2403-DF37-4855-ABD5-8EEAC067FD26}" destId="{B23BDD9C-EC77-DD48-8FCE-7214896C1C48}" srcOrd="0" destOrd="0" presId="urn:microsoft.com/office/officeart/2005/8/layout/vList2"/>
    <dgm:cxn modelId="{3079BA35-48B8-C249-847B-B83964E0BB47}" type="presOf" srcId="{724D3F4E-0CDD-4FF9-83D3-764F690D569A}" destId="{81CC3CA9-64C1-A545-9C7B-EB0EBC51598B}" srcOrd="0" destOrd="0" presId="urn:microsoft.com/office/officeart/2005/8/layout/vList2"/>
    <dgm:cxn modelId="{3F19F053-77C8-6F41-8D90-2480B413BBD2}" type="presOf" srcId="{A6367766-D85D-471F-BA2B-9705D1DE7516}" destId="{9F59F638-1BF1-284A-B76A-E781B6D23A6A}" srcOrd="0" destOrd="0" presId="urn:microsoft.com/office/officeart/2005/8/layout/vList2"/>
    <dgm:cxn modelId="{E8494D75-104A-44A0-B54C-5E96EC0215B9}" srcId="{44FB2403-DF37-4855-ABD5-8EEAC067FD26}" destId="{724D3F4E-0CDD-4FF9-83D3-764F690D569A}" srcOrd="0" destOrd="0" parTransId="{69348B06-0FBD-4661-966A-4ED1FDB0A0C2}" sibTransId="{EC618C5F-A3C0-4C59-9FB2-54B43DA60917}"/>
    <dgm:cxn modelId="{8BABE78B-E7BA-48C0-99F3-20C5BDDB1012}" srcId="{44FB2403-DF37-4855-ABD5-8EEAC067FD26}" destId="{BBE7B53F-5477-4073-9025-0720E8CEC629}" srcOrd="1" destOrd="0" parTransId="{A2959F53-DEE7-4F69-802A-F6D2C55E52D5}" sibTransId="{274F9454-8A2C-4A3A-A72B-16DA5F3BA04E}"/>
    <dgm:cxn modelId="{41EEA2B5-BC58-430B-8C38-8BE863928BC6}" srcId="{44FB2403-DF37-4855-ABD5-8EEAC067FD26}" destId="{A6367766-D85D-471F-BA2B-9705D1DE7516}" srcOrd="2" destOrd="0" parTransId="{EA2361A0-0971-41EF-86AF-89CF913E0414}" sibTransId="{C5AD9255-DA02-4D7E-B880-E1E32BB0B09B}"/>
    <dgm:cxn modelId="{4C874AE8-9D99-F44B-8854-07231CA5AFB2}" type="presOf" srcId="{FB6B67BA-7AE2-4B10-A674-32248CF0A4CE}" destId="{57BF1EF4-054A-E04A-86FC-1CE2A05E21E3}" srcOrd="0" destOrd="0" presId="urn:microsoft.com/office/officeart/2005/8/layout/vList2"/>
    <dgm:cxn modelId="{1443A0F7-D794-4E9B-B6C6-AE488C920B2B}" srcId="{44FB2403-DF37-4855-ABD5-8EEAC067FD26}" destId="{FB6B67BA-7AE2-4B10-A674-32248CF0A4CE}" srcOrd="3" destOrd="0" parTransId="{712DB4F5-D084-4842-95A4-9F705975AA0D}" sibTransId="{C0C37440-79D5-476D-BA9B-F47AB2452446}"/>
    <dgm:cxn modelId="{DFD670F1-695D-EE44-8F33-EE841AB069DD}" type="presParOf" srcId="{B23BDD9C-EC77-DD48-8FCE-7214896C1C48}" destId="{81CC3CA9-64C1-A545-9C7B-EB0EBC51598B}" srcOrd="0" destOrd="0" presId="urn:microsoft.com/office/officeart/2005/8/layout/vList2"/>
    <dgm:cxn modelId="{D7FAAAE9-E2CE-2B4D-8A05-016DBDA2A529}" type="presParOf" srcId="{B23BDD9C-EC77-DD48-8FCE-7214896C1C48}" destId="{7A88FB92-D6B6-474A-8080-5DF9DB5486BB}" srcOrd="1" destOrd="0" presId="urn:microsoft.com/office/officeart/2005/8/layout/vList2"/>
    <dgm:cxn modelId="{69813411-FDB1-3545-8A5A-91F88E8D4ABC}" type="presParOf" srcId="{B23BDD9C-EC77-DD48-8FCE-7214896C1C48}" destId="{E8288BC5-2B51-134E-BF3F-A23240DA9E57}" srcOrd="2" destOrd="0" presId="urn:microsoft.com/office/officeart/2005/8/layout/vList2"/>
    <dgm:cxn modelId="{59EED8F0-10E4-3B4A-AE82-BE053D88AE7A}" type="presParOf" srcId="{B23BDD9C-EC77-DD48-8FCE-7214896C1C48}" destId="{BBB33865-EAAA-8E43-B23D-489F220B5470}" srcOrd="3" destOrd="0" presId="urn:microsoft.com/office/officeart/2005/8/layout/vList2"/>
    <dgm:cxn modelId="{44AFE20D-DB96-8243-942D-1F4E4C83A3BF}" type="presParOf" srcId="{B23BDD9C-EC77-DD48-8FCE-7214896C1C48}" destId="{9F59F638-1BF1-284A-B76A-E781B6D23A6A}" srcOrd="4" destOrd="0" presId="urn:microsoft.com/office/officeart/2005/8/layout/vList2"/>
    <dgm:cxn modelId="{7E1B6564-0996-A746-B611-34116D9F48CB}" type="presParOf" srcId="{B23BDD9C-EC77-DD48-8FCE-7214896C1C48}" destId="{C7BA842D-8022-364D-AF1E-3EEA12E05E1C}" srcOrd="5" destOrd="0" presId="urn:microsoft.com/office/officeart/2005/8/layout/vList2"/>
    <dgm:cxn modelId="{644D118A-D1FA-F041-8FFD-94E708A4B5FE}" type="presParOf" srcId="{B23BDD9C-EC77-DD48-8FCE-7214896C1C48}" destId="{57BF1EF4-054A-E04A-86FC-1CE2A05E21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BE8523-A861-404C-8C50-8D4BD53FA6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DDD61-2C6A-4E3E-90D3-1493458892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App Functionality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22D1EF-7947-4083-BF2D-FCFD117B5ED3}" type="parTrans" cxnId="{902F67D2-57BD-4E3A-B836-9017105B0D01}">
      <dgm:prSet/>
      <dgm:spPr/>
      <dgm:t>
        <a:bodyPr/>
        <a:lstStyle/>
        <a:p>
          <a:endParaRPr lang="en-US"/>
        </a:p>
      </dgm:t>
    </dgm:pt>
    <dgm:pt modelId="{44BF8B41-A5A5-43C6-841A-C3F15DD484F2}" type="sibTrans" cxnId="{902F67D2-57BD-4E3A-B836-9017105B0D01}">
      <dgm:prSet/>
      <dgm:spPr/>
      <dgm:t>
        <a:bodyPr/>
        <a:lstStyle/>
        <a:p>
          <a:endParaRPr lang="en-US"/>
        </a:p>
      </dgm:t>
    </dgm:pt>
    <dgm:pt modelId="{46EACE07-1A4A-4A31-9271-9E368FDB60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Allows users to upload images for emotion detection.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FF3607-1596-4FF7-B7DA-F173A2CD8795}" type="parTrans" cxnId="{D2426B6C-8FF3-42D5-AFDF-9C0EB3FF2627}">
      <dgm:prSet/>
      <dgm:spPr/>
      <dgm:t>
        <a:bodyPr/>
        <a:lstStyle/>
        <a:p>
          <a:endParaRPr lang="en-US"/>
        </a:p>
      </dgm:t>
    </dgm:pt>
    <dgm:pt modelId="{E0814D9C-5051-4906-974A-D4BA2B2892AC}" type="sibTrans" cxnId="{D2426B6C-8FF3-42D5-AFDF-9C0EB3FF2627}">
      <dgm:prSet/>
      <dgm:spPr/>
      <dgm:t>
        <a:bodyPr/>
        <a:lstStyle/>
        <a:p>
          <a:endParaRPr lang="en-US"/>
        </a:p>
      </dgm:t>
    </dgm:pt>
    <dgm:pt modelId="{748F1E3F-CCB6-45F6-BC36-6100969B6B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Recommends songs based on detected emotions.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15CD8C-9625-4991-8BCD-AEFECFB55EEF}" type="parTrans" cxnId="{FB53B9AC-6929-41FD-BAFD-B079683F7645}">
      <dgm:prSet/>
      <dgm:spPr/>
      <dgm:t>
        <a:bodyPr/>
        <a:lstStyle/>
        <a:p>
          <a:endParaRPr lang="en-US"/>
        </a:p>
      </dgm:t>
    </dgm:pt>
    <dgm:pt modelId="{EF5F12D9-AC60-495D-A752-9B6251E266CC}" type="sibTrans" cxnId="{FB53B9AC-6929-41FD-BAFD-B079683F7645}">
      <dgm:prSet/>
      <dgm:spPr/>
      <dgm:t>
        <a:bodyPr/>
        <a:lstStyle/>
        <a:p>
          <a:endParaRPr lang="en-US"/>
        </a:p>
      </dgm:t>
    </dgm:pt>
    <dgm:pt modelId="{6C8F6615-90C5-4F08-8257-A48654FEDF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 Workflow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3A4F27-A679-46F4-8260-53829EDC8C60}" type="parTrans" cxnId="{AF32F1FF-C973-4034-8FD2-D9E71BEDB863}">
      <dgm:prSet/>
      <dgm:spPr/>
      <dgm:t>
        <a:bodyPr/>
        <a:lstStyle/>
        <a:p>
          <a:endParaRPr lang="en-US"/>
        </a:p>
      </dgm:t>
    </dgm:pt>
    <dgm:pt modelId="{CFC34896-7E50-4CE7-A1C0-906F6FAE5D30}" type="sibTrans" cxnId="{AF32F1FF-C973-4034-8FD2-D9E71BEDB863}">
      <dgm:prSet/>
      <dgm:spPr/>
      <dgm:t>
        <a:bodyPr/>
        <a:lstStyle/>
        <a:p>
          <a:endParaRPr lang="en-US"/>
        </a:p>
      </dgm:t>
    </dgm:pt>
    <dgm:pt modelId="{0162B1B1-B285-4397-AEAE-E3EADD1891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>
              <a:latin typeface="Times New Roman" panose="02020603050405020304" pitchFamily="18" charset="0"/>
              <a:cs typeface="Times New Roman" panose="02020603050405020304" pitchFamily="18" charset="0"/>
            </a:rPr>
            <a:t>Development</a:t>
          </a:r>
          <a:r>
            <a:rPr lang="en-US" sz="1800" b="0" i="0">
              <a:latin typeface="Times New Roman" panose="02020603050405020304" pitchFamily="18" charset="0"/>
              <a:cs typeface="Times New Roman" panose="02020603050405020304" pitchFamily="18" charset="0"/>
            </a:rPr>
            <a:t>: Code written in Visual Studio Code.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500F9B-4DB4-462D-955A-2A46853825FD}" type="parTrans" cxnId="{2013B30D-5655-4B12-8C57-FC4311914EC2}">
      <dgm:prSet/>
      <dgm:spPr/>
      <dgm:t>
        <a:bodyPr/>
        <a:lstStyle/>
        <a:p>
          <a:endParaRPr lang="en-US"/>
        </a:p>
      </dgm:t>
    </dgm:pt>
    <dgm:pt modelId="{EEE1A470-A27B-4261-8699-991792AB8033}" type="sibTrans" cxnId="{2013B30D-5655-4B12-8C57-FC4311914EC2}">
      <dgm:prSet/>
      <dgm:spPr/>
      <dgm:t>
        <a:bodyPr/>
        <a:lstStyle/>
        <a:p>
          <a:endParaRPr lang="en-US"/>
        </a:p>
      </dgm:t>
    </dgm:pt>
    <dgm:pt modelId="{9498BBAF-1F05-4F5D-901E-C2E885BF40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Version Control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Managed via GitHub.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C1D71E-26FD-4083-AE1D-E5E856A9FB97}" type="parTrans" cxnId="{AA38EA69-A21C-4AA8-9597-3A978EE14D62}">
      <dgm:prSet/>
      <dgm:spPr/>
      <dgm:t>
        <a:bodyPr/>
        <a:lstStyle/>
        <a:p>
          <a:endParaRPr lang="en-US"/>
        </a:p>
      </dgm:t>
    </dgm:pt>
    <dgm:pt modelId="{69AA11BA-78BA-4F74-8F01-024F7C631EF5}" type="sibTrans" cxnId="{AA38EA69-A21C-4AA8-9597-3A978EE14D62}">
      <dgm:prSet/>
      <dgm:spPr/>
      <dgm:t>
        <a:bodyPr/>
        <a:lstStyle/>
        <a:p>
          <a:endParaRPr lang="en-US"/>
        </a:p>
      </dgm:t>
    </dgm:pt>
    <dgm:pt modelId="{3B592DF0-06FD-4E56-B5DE-0759BCFD0F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Streamlit Cloud for public accessibility.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52B3C8-9B8F-4944-A162-9972C987A9A8}" type="parTrans" cxnId="{38685D72-16F7-46F8-B04C-A7C61843D1C8}">
      <dgm:prSet/>
      <dgm:spPr/>
      <dgm:t>
        <a:bodyPr/>
        <a:lstStyle/>
        <a:p>
          <a:endParaRPr lang="en-US"/>
        </a:p>
      </dgm:t>
    </dgm:pt>
    <dgm:pt modelId="{4D9A521F-F426-492E-B880-C254767EA85F}" type="sibTrans" cxnId="{38685D72-16F7-46F8-B04C-A7C61843D1C8}">
      <dgm:prSet/>
      <dgm:spPr/>
      <dgm:t>
        <a:bodyPr/>
        <a:lstStyle/>
        <a:p>
          <a:endParaRPr lang="en-US"/>
        </a:p>
      </dgm:t>
    </dgm:pt>
    <dgm:pt modelId="{F03F169C-52D0-4688-8A8B-8C8AAD61DF8B}" type="pres">
      <dgm:prSet presAssocID="{85BE8523-A861-404C-8C50-8D4BD53FA628}" presName="root" presStyleCnt="0">
        <dgm:presLayoutVars>
          <dgm:dir/>
          <dgm:resizeHandles val="exact"/>
        </dgm:presLayoutVars>
      </dgm:prSet>
      <dgm:spPr/>
    </dgm:pt>
    <dgm:pt modelId="{E919F2CD-F1DC-4FC0-BA34-2CFCA31B929B}" type="pres">
      <dgm:prSet presAssocID="{39BDDD61-2C6A-4E3E-90D3-1493458892C4}" presName="compNode" presStyleCnt="0"/>
      <dgm:spPr/>
    </dgm:pt>
    <dgm:pt modelId="{001415F1-3EAB-4546-B01B-40C519F5B9EE}" type="pres">
      <dgm:prSet presAssocID="{39BDDD61-2C6A-4E3E-90D3-1493458892C4}" presName="bgRect" presStyleLbl="bgShp" presStyleIdx="0" presStyleCnt="2" custLinFactNeighborX="-4629" custLinFactNeighborY="-5373"/>
      <dgm:spPr/>
    </dgm:pt>
    <dgm:pt modelId="{3678991E-F81A-44D8-95F9-A2F6C0D79BE5}" type="pres">
      <dgm:prSet presAssocID="{39BDDD61-2C6A-4E3E-90D3-1493458892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2066D39A-3323-44CA-9EFA-9496B6A88130}" type="pres">
      <dgm:prSet presAssocID="{39BDDD61-2C6A-4E3E-90D3-1493458892C4}" presName="spaceRect" presStyleCnt="0"/>
      <dgm:spPr/>
    </dgm:pt>
    <dgm:pt modelId="{878C2E7D-CD3F-4B31-9219-71002B1E08E6}" type="pres">
      <dgm:prSet presAssocID="{39BDDD61-2C6A-4E3E-90D3-1493458892C4}" presName="parTx" presStyleLbl="revTx" presStyleIdx="0" presStyleCnt="4" custLinFactNeighborX="-18001" custLinFactNeighborY="-5373">
        <dgm:presLayoutVars>
          <dgm:chMax val="0"/>
          <dgm:chPref val="0"/>
        </dgm:presLayoutVars>
      </dgm:prSet>
      <dgm:spPr/>
    </dgm:pt>
    <dgm:pt modelId="{E9C0ED83-22BC-48A0-B07D-7EEFD875CE44}" type="pres">
      <dgm:prSet presAssocID="{39BDDD61-2C6A-4E3E-90D3-1493458892C4}" presName="desTx" presStyleLbl="revTx" presStyleIdx="1" presStyleCnt="4" custScaleX="164753" custLinFactNeighborX="-27864" custLinFactNeighborY="-5373">
        <dgm:presLayoutVars/>
      </dgm:prSet>
      <dgm:spPr/>
    </dgm:pt>
    <dgm:pt modelId="{6520BDC4-C69A-49F0-A081-4A0DDBF86F17}" type="pres">
      <dgm:prSet presAssocID="{44BF8B41-A5A5-43C6-841A-C3F15DD484F2}" presName="sibTrans" presStyleCnt="0"/>
      <dgm:spPr/>
    </dgm:pt>
    <dgm:pt modelId="{C75C159F-8F25-4846-907D-3A2A947E669C}" type="pres">
      <dgm:prSet presAssocID="{6C8F6615-90C5-4F08-8257-A48654FEDF0A}" presName="compNode" presStyleCnt="0"/>
      <dgm:spPr/>
    </dgm:pt>
    <dgm:pt modelId="{AB269149-484D-4E9E-A305-998BD0A36892}" type="pres">
      <dgm:prSet presAssocID="{6C8F6615-90C5-4F08-8257-A48654FEDF0A}" presName="bgRect" presStyleLbl="bgShp" presStyleIdx="1" presStyleCnt="2" custScaleY="143420" custLinFactNeighborX="19285" custLinFactNeighborY="2207"/>
      <dgm:spPr/>
    </dgm:pt>
    <dgm:pt modelId="{CB5033C9-7931-4DB8-A3D9-0833D5835459}" type="pres">
      <dgm:prSet presAssocID="{6C8F6615-90C5-4F08-8257-A48654FEDF0A}" presName="iconRect" presStyleLbl="node1" presStyleIdx="1" presStyleCnt="2" custScaleX="89418" custScaleY="92207" custLinFactNeighborX="-28037" custLinFactNeighborY="65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614104-3CD3-4FF0-B433-2F67184A06A0}" type="pres">
      <dgm:prSet presAssocID="{6C8F6615-90C5-4F08-8257-A48654FEDF0A}" presName="spaceRect" presStyleCnt="0"/>
      <dgm:spPr/>
    </dgm:pt>
    <dgm:pt modelId="{BB7754C0-9A12-4F92-A36D-B58E5BCA47A4}" type="pres">
      <dgm:prSet presAssocID="{6C8F6615-90C5-4F08-8257-A48654FEDF0A}" presName="parTx" presStyleLbl="revTx" presStyleIdx="2" presStyleCnt="4" custScaleX="105272" custLinFactNeighborX="-16457" custLinFactNeighborY="1104">
        <dgm:presLayoutVars>
          <dgm:chMax val="0"/>
          <dgm:chPref val="0"/>
        </dgm:presLayoutVars>
      </dgm:prSet>
      <dgm:spPr/>
    </dgm:pt>
    <dgm:pt modelId="{5ECBEE8F-1AF6-448C-9EB7-B81608625561}" type="pres">
      <dgm:prSet presAssocID="{6C8F6615-90C5-4F08-8257-A48654FEDF0A}" presName="desTx" presStyleLbl="revTx" presStyleIdx="3" presStyleCnt="4" custScaleX="174028" custLinFactNeighborX="-9373" custLinFactNeighborY="6831">
        <dgm:presLayoutVars/>
      </dgm:prSet>
      <dgm:spPr/>
    </dgm:pt>
  </dgm:ptLst>
  <dgm:cxnLst>
    <dgm:cxn modelId="{2013B30D-5655-4B12-8C57-FC4311914EC2}" srcId="{6C8F6615-90C5-4F08-8257-A48654FEDF0A}" destId="{0162B1B1-B285-4397-AEAE-E3EADD18917B}" srcOrd="0" destOrd="0" parTransId="{4C500F9B-4DB4-462D-955A-2A46853825FD}" sibTransId="{EEE1A470-A27B-4261-8699-991792AB8033}"/>
    <dgm:cxn modelId="{6B8BA84C-A03D-4F69-B085-74819FF2A359}" type="presOf" srcId="{46EACE07-1A4A-4A31-9271-9E368FDB6034}" destId="{E9C0ED83-22BC-48A0-B07D-7EEFD875CE44}" srcOrd="0" destOrd="0" presId="urn:microsoft.com/office/officeart/2018/2/layout/IconVerticalSolidList"/>
    <dgm:cxn modelId="{AA38EA69-A21C-4AA8-9597-3A978EE14D62}" srcId="{6C8F6615-90C5-4F08-8257-A48654FEDF0A}" destId="{9498BBAF-1F05-4F5D-901E-C2E885BF40A3}" srcOrd="1" destOrd="0" parTransId="{BBC1D71E-26FD-4083-AE1D-E5E856A9FB97}" sibTransId="{69AA11BA-78BA-4F74-8F01-024F7C631EF5}"/>
    <dgm:cxn modelId="{D2426B6C-8FF3-42D5-AFDF-9C0EB3FF2627}" srcId="{39BDDD61-2C6A-4E3E-90D3-1493458892C4}" destId="{46EACE07-1A4A-4A31-9271-9E368FDB6034}" srcOrd="0" destOrd="0" parTransId="{3FFF3607-1596-4FF7-B7DA-F173A2CD8795}" sibTransId="{E0814D9C-5051-4906-974A-D4BA2B2892AC}"/>
    <dgm:cxn modelId="{38685D72-16F7-46F8-B04C-A7C61843D1C8}" srcId="{6C8F6615-90C5-4F08-8257-A48654FEDF0A}" destId="{3B592DF0-06FD-4E56-B5DE-0759BCFD0F73}" srcOrd="2" destOrd="0" parTransId="{6052B3C8-9B8F-4944-A162-9972C987A9A8}" sibTransId="{4D9A521F-F426-492E-B880-C254767EA85F}"/>
    <dgm:cxn modelId="{50FE5CA8-3675-4A25-87C9-22F6AD1BF295}" type="presOf" srcId="{9498BBAF-1F05-4F5D-901E-C2E885BF40A3}" destId="{5ECBEE8F-1AF6-448C-9EB7-B81608625561}" srcOrd="0" destOrd="1" presId="urn:microsoft.com/office/officeart/2018/2/layout/IconVerticalSolidList"/>
    <dgm:cxn modelId="{FB53B9AC-6929-41FD-BAFD-B079683F7645}" srcId="{39BDDD61-2C6A-4E3E-90D3-1493458892C4}" destId="{748F1E3F-CCB6-45F6-BC36-6100969B6B6E}" srcOrd="1" destOrd="0" parTransId="{0115CD8C-9625-4991-8BCD-AEFECFB55EEF}" sibTransId="{EF5F12D9-AC60-495D-A752-9B6251E266CC}"/>
    <dgm:cxn modelId="{B0AD5CCD-9045-4756-AAC9-F4044B2BDBA1}" type="presOf" srcId="{3B592DF0-06FD-4E56-B5DE-0759BCFD0F73}" destId="{5ECBEE8F-1AF6-448C-9EB7-B81608625561}" srcOrd="0" destOrd="2" presId="urn:microsoft.com/office/officeart/2018/2/layout/IconVerticalSolidList"/>
    <dgm:cxn modelId="{902F67D2-57BD-4E3A-B836-9017105B0D01}" srcId="{85BE8523-A861-404C-8C50-8D4BD53FA628}" destId="{39BDDD61-2C6A-4E3E-90D3-1493458892C4}" srcOrd="0" destOrd="0" parTransId="{5E22D1EF-7947-4083-BF2D-FCFD117B5ED3}" sibTransId="{44BF8B41-A5A5-43C6-841A-C3F15DD484F2}"/>
    <dgm:cxn modelId="{8D50E5D8-A2AB-4DFA-85CB-7283013746C9}" type="presOf" srcId="{85BE8523-A861-404C-8C50-8D4BD53FA628}" destId="{F03F169C-52D0-4688-8A8B-8C8AAD61DF8B}" srcOrd="0" destOrd="0" presId="urn:microsoft.com/office/officeart/2018/2/layout/IconVerticalSolidList"/>
    <dgm:cxn modelId="{41DD79D9-688D-450B-8095-7C746E8531F0}" type="presOf" srcId="{0162B1B1-B285-4397-AEAE-E3EADD18917B}" destId="{5ECBEE8F-1AF6-448C-9EB7-B81608625561}" srcOrd="0" destOrd="0" presId="urn:microsoft.com/office/officeart/2018/2/layout/IconVerticalSolidList"/>
    <dgm:cxn modelId="{A1A0B9EB-D12A-442A-AA67-C05164E9804F}" type="presOf" srcId="{748F1E3F-CCB6-45F6-BC36-6100969B6B6E}" destId="{E9C0ED83-22BC-48A0-B07D-7EEFD875CE44}" srcOrd="0" destOrd="1" presId="urn:microsoft.com/office/officeart/2018/2/layout/IconVerticalSolidList"/>
    <dgm:cxn modelId="{13057BF9-F9A0-4DE2-B6DE-D6BEE17F18FB}" type="presOf" srcId="{39BDDD61-2C6A-4E3E-90D3-1493458892C4}" destId="{878C2E7D-CD3F-4B31-9219-71002B1E08E6}" srcOrd="0" destOrd="0" presId="urn:microsoft.com/office/officeart/2018/2/layout/IconVerticalSolidList"/>
    <dgm:cxn modelId="{9289CDFA-78F5-40EC-B07F-DBB2B91D04FB}" type="presOf" srcId="{6C8F6615-90C5-4F08-8257-A48654FEDF0A}" destId="{BB7754C0-9A12-4F92-A36D-B58E5BCA47A4}" srcOrd="0" destOrd="0" presId="urn:microsoft.com/office/officeart/2018/2/layout/IconVerticalSolidList"/>
    <dgm:cxn modelId="{AF32F1FF-C973-4034-8FD2-D9E71BEDB863}" srcId="{85BE8523-A861-404C-8C50-8D4BD53FA628}" destId="{6C8F6615-90C5-4F08-8257-A48654FEDF0A}" srcOrd="1" destOrd="0" parTransId="{143A4F27-A679-46F4-8260-53829EDC8C60}" sibTransId="{CFC34896-7E50-4CE7-A1C0-906F6FAE5D30}"/>
    <dgm:cxn modelId="{01029A6F-80DC-4F28-8351-78594880681D}" type="presParOf" srcId="{F03F169C-52D0-4688-8A8B-8C8AAD61DF8B}" destId="{E919F2CD-F1DC-4FC0-BA34-2CFCA31B929B}" srcOrd="0" destOrd="0" presId="urn:microsoft.com/office/officeart/2018/2/layout/IconVerticalSolidList"/>
    <dgm:cxn modelId="{0FCF8D54-1B37-443B-819A-729CC8A00BE8}" type="presParOf" srcId="{E919F2CD-F1DC-4FC0-BA34-2CFCA31B929B}" destId="{001415F1-3EAB-4546-B01B-40C519F5B9EE}" srcOrd="0" destOrd="0" presId="urn:microsoft.com/office/officeart/2018/2/layout/IconVerticalSolidList"/>
    <dgm:cxn modelId="{D465442D-B12C-4837-81DA-63BF6AB6228C}" type="presParOf" srcId="{E919F2CD-F1DC-4FC0-BA34-2CFCA31B929B}" destId="{3678991E-F81A-44D8-95F9-A2F6C0D79BE5}" srcOrd="1" destOrd="0" presId="urn:microsoft.com/office/officeart/2018/2/layout/IconVerticalSolidList"/>
    <dgm:cxn modelId="{FFFEDE2F-FA8D-4A3F-BCA4-E5974FE365F0}" type="presParOf" srcId="{E919F2CD-F1DC-4FC0-BA34-2CFCA31B929B}" destId="{2066D39A-3323-44CA-9EFA-9496B6A88130}" srcOrd="2" destOrd="0" presId="urn:microsoft.com/office/officeart/2018/2/layout/IconVerticalSolidList"/>
    <dgm:cxn modelId="{F111D6D1-8E84-470A-AE92-81722F51DD20}" type="presParOf" srcId="{E919F2CD-F1DC-4FC0-BA34-2CFCA31B929B}" destId="{878C2E7D-CD3F-4B31-9219-71002B1E08E6}" srcOrd="3" destOrd="0" presId="urn:microsoft.com/office/officeart/2018/2/layout/IconVerticalSolidList"/>
    <dgm:cxn modelId="{36C24DC0-CEC7-4928-96B3-23A591201B4E}" type="presParOf" srcId="{E919F2CD-F1DC-4FC0-BA34-2CFCA31B929B}" destId="{E9C0ED83-22BC-48A0-B07D-7EEFD875CE44}" srcOrd="4" destOrd="0" presId="urn:microsoft.com/office/officeart/2018/2/layout/IconVerticalSolidList"/>
    <dgm:cxn modelId="{F7596A7A-8EFA-4495-9A89-6112246E49C5}" type="presParOf" srcId="{F03F169C-52D0-4688-8A8B-8C8AAD61DF8B}" destId="{6520BDC4-C69A-49F0-A081-4A0DDBF86F17}" srcOrd="1" destOrd="0" presId="urn:microsoft.com/office/officeart/2018/2/layout/IconVerticalSolidList"/>
    <dgm:cxn modelId="{6535D369-E113-40BD-B68D-158046023234}" type="presParOf" srcId="{F03F169C-52D0-4688-8A8B-8C8AAD61DF8B}" destId="{C75C159F-8F25-4846-907D-3A2A947E669C}" srcOrd="2" destOrd="0" presId="urn:microsoft.com/office/officeart/2018/2/layout/IconVerticalSolidList"/>
    <dgm:cxn modelId="{2288DA78-79A9-4071-AA65-FCEB793AA226}" type="presParOf" srcId="{C75C159F-8F25-4846-907D-3A2A947E669C}" destId="{AB269149-484D-4E9E-A305-998BD0A36892}" srcOrd="0" destOrd="0" presId="urn:microsoft.com/office/officeart/2018/2/layout/IconVerticalSolidList"/>
    <dgm:cxn modelId="{2F77AEDA-BFB8-4FB4-A8E2-40F63F52B4F3}" type="presParOf" srcId="{C75C159F-8F25-4846-907D-3A2A947E669C}" destId="{CB5033C9-7931-4DB8-A3D9-0833D5835459}" srcOrd="1" destOrd="0" presId="urn:microsoft.com/office/officeart/2018/2/layout/IconVerticalSolidList"/>
    <dgm:cxn modelId="{619720A4-91F5-4181-BEB0-AF9011329464}" type="presParOf" srcId="{C75C159F-8F25-4846-907D-3A2A947E669C}" destId="{4A614104-3CD3-4FF0-B433-2F67184A06A0}" srcOrd="2" destOrd="0" presId="urn:microsoft.com/office/officeart/2018/2/layout/IconVerticalSolidList"/>
    <dgm:cxn modelId="{895A4826-9C61-4181-B4FF-12546037DC5E}" type="presParOf" srcId="{C75C159F-8F25-4846-907D-3A2A947E669C}" destId="{BB7754C0-9A12-4F92-A36D-B58E5BCA47A4}" srcOrd="3" destOrd="0" presId="urn:microsoft.com/office/officeart/2018/2/layout/IconVerticalSolidList"/>
    <dgm:cxn modelId="{D9E59946-E2C0-43F3-8FB9-E97693665102}" type="presParOf" srcId="{C75C159F-8F25-4846-907D-3A2A947E669C}" destId="{5ECBEE8F-1AF6-448C-9EB7-B816086255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32AB3-89D5-A34F-87E3-901E519298EF}">
      <dsp:nvSpPr>
        <dsp:cNvPr id="0" name=""/>
        <dsp:cNvSpPr/>
      </dsp:nvSpPr>
      <dsp:spPr>
        <a:xfrm>
          <a:off x="3080" y="587635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Introduction</a:t>
          </a:r>
          <a:endParaRPr lang="en-US" sz="2500" kern="1200"/>
        </a:p>
      </dsp:txBody>
      <dsp:txXfrm>
        <a:off x="3080" y="587635"/>
        <a:ext cx="2444055" cy="1466433"/>
      </dsp:txXfrm>
    </dsp:sp>
    <dsp:sp modelId="{26D29AC6-A07C-4242-8059-4380733487F1}">
      <dsp:nvSpPr>
        <dsp:cNvPr id="0" name=""/>
        <dsp:cNvSpPr/>
      </dsp:nvSpPr>
      <dsp:spPr>
        <a:xfrm>
          <a:off x="2691541" y="587635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Objectives</a:t>
          </a:r>
          <a:endParaRPr lang="en-US" sz="2500" kern="1200"/>
        </a:p>
      </dsp:txBody>
      <dsp:txXfrm>
        <a:off x="2691541" y="587635"/>
        <a:ext cx="2444055" cy="1466433"/>
      </dsp:txXfrm>
    </dsp:sp>
    <dsp:sp modelId="{8FBFE892-E674-4245-9AE8-7ECAAD1CFBEB}">
      <dsp:nvSpPr>
        <dsp:cNvPr id="0" name=""/>
        <dsp:cNvSpPr/>
      </dsp:nvSpPr>
      <dsp:spPr>
        <a:xfrm>
          <a:off x="5380002" y="587635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Overview</a:t>
          </a:r>
          <a:endParaRPr lang="en-US" sz="2500" kern="1200"/>
        </a:p>
      </dsp:txBody>
      <dsp:txXfrm>
        <a:off x="5380002" y="587635"/>
        <a:ext cx="2444055" cy="1466433"/>
      </dsp:txXfrm>
    </dsp:sp>
    <dsp:sp modelId="{3569BEB2-8166-5A48-9C2B-A2FD79862635}">
      <dsp:nvSpPr>
        <dsp:cNvPr id="0" name=""/>
        <dsp:cNvSpPr/>
      </dsp:nvSpPr>
      <dsp:spPr>
        <a:xfrm>
          <a:off x="8068463" y="587635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Exploratory Data Analysis (EDA)</a:t>
          </a:r>
          <a:endParaRPr lang="en-US" sz="2500" kern="1200"/>
        </a:p>
      </dsp:txBody>
      <dsp:txXfrm>
        <a:off x="8068463" y="587635"/>
        <a:ext cx="2444055" cy="1466433"/>
      </dsp:txXfrm>
    </dsp:sp>
    <dsp:sp modelId="{EEE19F01-0C63-6D47-B3B9-A49900C542E1}">
      <dsp:nvSpPr>
        <dsp:cNvPr id="0" name=""/>
        <dsp:cNvSpPr/>
      </dsp:nvSpPr>
      <dsp:spPr>
        <a:xfrm>
          <a:off x="3080" y="2298474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Model Application</a:t>
          </a:r>
          <a:endParaRPr lang="en-US" sz="2500" kern="1200"/>
        </a:p>
      </dsp:txBody>
      <dsp:txXfrm>
        <a:off x="3080" y="2298474"/>
        <a:ext cx="2444055" cy="1466433"/>
      </dsp:txXfrm>
    </dsp:sp>
    <dsp:sp modelId="{A99BED6B-8E14-3E4C-921C-7C80BC0E576E}">
      <dsp:nvSpPr>
        <dsp:cNvPr id="0" name=""/>
        <dsp:cNvSpPr/>
      </dsp:nvSpPr>
      <dsp:spPr>
        <a:xfrm>
          <a:off x="2691541" y="2298474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Results</a:t>
          </a:r>
          <a:endParaRPr lang="en-US" sz="2500" kern="1200"/>
        </a:p>
      </dsp:txBody>
      <dsp:txXfrm>
        <a:off x="2691541" y="2298474"/>
        <a:ext cx="2444055" cy="1466433"/>
      </dsp:txXfrm>
    </dsp:sp>
    <dsp:sp modelId="{6285613F-CA1C-B44C-B3DF-250739AA37CA}">
      <dsp:nvSpPr>
        <dsp:cNvPr id="0" name=""/>
        <dsp:cNvSpPr/>
      </dsp:nvSpPr>
      <dsp:spPr>
        <a:xfrm>
          <a:off x="5380002" y="2298474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Conclusion</a:t>
          </a:r>
          <a:endParaRPr lang="en-US" sz="2500" kern="1200"/>
        </a:p>
      </dsp:txBody>
      <dsp:txXfrm>
        <a:off x="5380002" y="2298474"/>
        <a:ext cx="2444055" cy="1466433"/>
      </dsp:txXfrm>
    </dsp:sp>
    <dsp:sp modelId="{7CF928E7-676F-2F47-BE89-247E0EBB93FA}">
      <dsp:nvSpPr>
        <dsp:cNvPr id="0" name=""/>
        <dsp:cNvSpPr/>
      </dsp:nvSpPr>
      <dsp:spPr>
        <a:xfrm>
          <a:off x="8068463" y="2298474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Future Enhancements</a:t>
          </a:r>
          <a:endParaRPr lang="en-US" sz="2500" kern="1200" dirty="0"/>
        </a:p>
      </dsp:txBody>
      <dsp:txXfrm>
        <a:off x="8068463" y="2298474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C5E67-5FA5-4DEB-9C23-B5B69756154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F9B57-B25A-4615-B8B7-E1B6E535BF9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26E07-08CE-48EA-B85B-BB39C9C35AF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an 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emotion-based music recommendation system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that detects facial expressions to match users with songs tailored to their current mood.</a:t>
          </a:r>
        </a:p>
      </dsp:txBody>
      <dsp:txXfrm>
        <a:off x="1834517" y="469890"/>
        <a:ext cx="3148942" cy="1335915"/>
      </dsp:txXfrm>
    </dsp:sp>
    <dsp:sp modelId="{C29BB8A3-87A2-44E9-B0AE-242F9539899B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24BCB-6EB1-41C0-9F52-494FD9E1B28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3CB02-9DED-4AF3-85C2-C911D8864A2F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Offers a 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music experience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that can uplift, calm, or energize, supporting mental well-being and creating immersive, emotion-driven interactions.</a:t>
          </a:r>
        </a:p>
      </dsp:txBody>
      <dsp:txXfrm>
        <a:off x="7154322" y="469890"/>
        <a:ext cx="3148942" cy="1335915"/>
      </dsp:txXfrm>
    </dsp:sp>
    <dsp:sp modelId="{97E093D2-1719-474A-B0F8-55C74718BDFE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D21D9-41BF-40EE-8B70-A2D4F18CCBEF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25D1D-D655-4B93-BF16-BB5C118F626A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 applications in 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mental health, entertainment, and user personalization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using music as a tool for mood regulation and enhanced well-being.</a:t>
          </a:r>
        </a:p>
      </dsp:txBody>
      <dsp:txXfrm>
        <a:off x="1834517" y="2545532"/>
        <a:ext cx="3148942" cy="1335915"/>
      </dsp:txXfrm>
    </dsp:sp>
    <dsp:sp modelId="{951A8859-AD5E-43FE-8A78-2DC89F7C111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0C637-4F31-4427-8354-0C66490A910D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48AC0-7EFF-4645-97B6-429818A7D034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Exploring accuracy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How effectively can models classify emotions from images, and what improvements are needed?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48E5B-B13E-49ED-AA31-8BEBE423B98B}">
      <dsp:nvSpPr>
        <dsp:cNvPr id="0" name=""/>
        <dsp:cNvSpPr/>
      </dsp:nvSpPr>
      <dsp:spPr>
        <a:xfrm>
          <a:off x="0" y="4363"/>
          <a:ext cx="6906491" cy="92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8CDC0-92BF-4022-9204-6274766D0735}">
      <dsp:nvSpPr>
        <dsp:cNvPr id="0" name=""/>
        <dsp:cNvSpPr/>
      </dsp:nvSpPr>
      <dsp:spPr>
        <a:xfrm>
          <a:off x="281168" y="213497"/>
          <a:ext cx="511215" cy="511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C2BB1-7A2D-43B9-BADC-7DC4B9A898AA}">
      <dsp:nvSpPr>
        <dsp:cNvPr id="0" name=""/>
        <dsp:cNvSpPr/>
      </dsp:nvSpPr>
      <dsp:spPr>
        <a:xfrm>
          <a:off x="1073551" y="4363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FER 2013 DataSet - </a:t>
          </a:r>
          <a:r>
            <a:rPr lang="en-US" sz="1700" kern="1200" dirty="0">
              <a:hlinkClick xmlns:r="http://schemas.openxmlformats.org/officeDocument/2006/relationships" r:id="rId3"/>
            </a:rPr>
            <a:t>FER 2013</a:t>
          </a:r>
          <a:endParaRPr lang="en-US" sz="1700" kern="1200" dirty="0"/>
        </a:p>
      </dsp:txBody>
      <dsp:txXfrm>
        <a:off x="1073551" y="4363"/>
        <a:ext cx="5832939" cy="929481"/>
      </dsp:txXfrm>
    </dsp:sp>
    <dsp:sp modelId="{A81E6FE8-7C9B-46BF-B9D6-395287DA661E}">
      <dsp:nvSpPr>
        <dsp:cNvPr id="0" name=""/>
        <dsp:cNvSpPr/>
      </dsp:nvSpPr>
      <dsp:spPr>
        <a:xfrm>
          <a:off x="0" y="1166216"/>
          <a:ext cx="6906491" cy="92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BC9A0-72C8-41D1-93E4-8F0F507295BF}">
      <dsp:nvSpPr>
        <dsp:cNvPr id="0" name=""/>
        <dsp:cNvSpPr/>
      </dsp:nvSpPr>
      <dsp:spPr>
        <a:xfrm>
          <a:off x="281168" y="1375349"/>
          <a:ext cx="511215" cy="51121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ACF59-AC10-4EB1-8188-E04AF71A37EB}">
      <dsp:nvSpPr>
        <dsp:cNvPr id="0" name=""/>
        <dsp:cNvSpPr/>
      </dsp:nvSpPr>
      <dsp:spPr>
        <a:xfrm>
          <a:off x="1073551" y="1166216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data </a:t>
          </a:r>
          <a:r>
            <a:rPr lang="en-US" sz="1700" kern="1200"/>
            <a:t>c</a:t>
          </a:r>
          <a:r>
            <a:rPr lang="en-US" sz="1700" b="0" i="0" kern="1200"/>
            <a:t>ontains 48x48 grayscale images of faces with </a:t>
          </a:r>
          <a:r>
            <a:rPr lang="en-US" sz="1700" b="1" i="0" kern="1200"/>
            <a:t>7 emotion labels</a:t>
          </a:r>
          <a:r>
            <a:rPr lang="en-US" sz="1700" b="0" i="0" kern="1200"/>
            <a:t> (Angry, Disgust, Fear, Happy, Sad, Surprise, Neutral).</a:t>
          </a:r>
          <a:endParaRPr lang="en-US" sz="1700" kern="1200"/>
        </a:p>
      </dsp:txBody>
      <dsp:txXfrm>
        <a:off x="1073551" y="1166216"/>
        <a:ext cx="5832939" cy="929481"/>
      </dsp:txXfrm>
    </dsp:sp>
    <dsp:sp modelId="{1075B09D-FB4C-4419-8D18-10F17B33446E}">
      <dsp:nvSpPr>
        <dsp:cNvPr id="0" name=""/>
        <dsp:cNvSpPr/>
      </dsp:nvSpPr>
      <dsp:spPr>
        <a:xfrm>
          <a:off x="0" y="2328068"/>
          <a:ext cx="6906491" cy="92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81338-3058-4CB6-950F-85A07B69517F}">
      <dsp:nvSpPr>
        <dsp:cNvPr id="0" name=""/>
        <dsp:cNvSpPr/>
      </dsp:nvSpPr>
      <dsp:spPr>
        <a:xfrm>
          <a:off x="281168" y="2537201"/>
          <a:ext cx="511215" cy="51121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EC47D-2F64-44EB-8470-0E1EFCC16C1C}">
      <dsp:nvSpPr>
        <dsp:cNvPr id="0" name=""/>
        <dsp:cNvSpPr/>
      </dsp:nvSpPr>
      <dsp:spPr>
        <a:xfrm>
          <a:off x="1073551" y="2328068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Total Images</a:t>
          </a:r>
          <a:r>
            <a:rPr lang="en-US" sz="1700" b="0" i="0" kern="1200"/>
            <a:t>: 35,887 (Train: 28,709, Test: 7,178).</a:t>
          </a:r>
          <a:endParaRPr lang="en-US" sz="1700" kern="1200"/>
        </a:p>
      </dsp:txBody>
      <dsp:txXfrm>
        <a:off x="1073551" y="2328068"/>
        <a:ext cx="5832939" cy="929481"/>
      </dsp:txXfrm>
    </dsp:sp>
    <dsp:sp modelId="{6181AE73-50D0-4F26-94CA-BE9C197CCD6B}">
      <dsp:nvSpPr>
        <dsp:cNvPr id="0" name=""/>
        <dsp:cNvSpPr/>
      </dsp:nvSpPr>
      <dsp:spPr>
        <a:xfrm>
          <a:off x="0" y="3489920"/>
          <a:ext cx="6906491" cy="92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6FA20-8657-430E-A708-53E3C5DB0CA8}">
      <dsp:nvSpPr>
        <dsp:cNvPr id="0" name=""/>
        <dsp:cNvSpPr/>
      </dsp:nvSpPr>
      <dsp:spPr>
        <a:xfrm>
          <a:off x="281168" y="3699054"/>
          <a:ext cx="511215" cy="51121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5340-CD4E-4695-9C6E-40C1C3D85040}">
      <dsp:nvSpPr>
        <dsp:cNvPr id="0" name=""/>
        <dsp:cNvSpPr/>
      </dsp:nvSpPr>
      <dsp:spPr>
        <a:xfrm>
          <a:off x="1073551" y="3489920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Each row represents an image labeled by emotion, used to train models for facial emotion detection.</a:t>
          </a:r>
          <a:endParaRPr lang="en-US" sz="1700" kern="1200"/>
        </a:p>
      </dsp:txBody>
      <dsp:txXfrm>
        <a:off x="1073551" y="3489920"/>
        <a:ext cx="5832939" cy="929481"/>
      </dsp:txXfrm>
    </dsp:sp>
    <dsp:sp modelId="{5A09425D-67E6-4284-98FA-3D4C2746A530}">
      <dsp:nvSpPr>
        <dsp:cNvPr id="0" name=""/>
        <dsp:cNvSpPr/>
      </dsp:nvSpPr>
      <dsp:spPr>
        <a:xfrm>
          <a:off x="0" y="4651773"/>
          <a:ext cx="6906491" cy="92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D7597-1017-4147-824D-B55A3CBCEA39}">
      <dsp:nvSpPr>
        <dsp:cNvPr id="0" name=""/>
        <dsp:cNvSpPr/>
      </dsp:nvSpPr>
      <dsp:spPr>
        <a:xfrm>
          <a:off x="281168" y="4860906"/>
          <a:ext cx="511215" cy="51121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25047-7256-454B-87A2-F185D32C48BB}">
      <dsp:nvSpPr>
        <dsp:cNvPr id="0" name=""/>
        <dsp:cNvSpPr/>
      </dsp:nvSpPr>
      <dsp:spPr>
        <a:xfrm>
          <a:off x="1073551" y="4651773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Data Size</a:t>
          </a:r>
          <a:r>
            <a:rPr lang="en-US" sz="1700" b="0" i="0" kern="1200"/>
            <a:t>: 63 MB</a:t>
          </a:r>
          <a:endParaRPr lang="en-US" sz="1700" kern="1200"/>
        </a:p>
      </dsp:txBody>
      <dsp:txXfrm>
        <a:off x="1073551" y="4651773"/>
        <a:ext cx="5832939" cy="929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9B903-428B-D547-9178-B3DBD4C20492}">
      <dsp:nvSpPr>
        <dsp:cNvPr id="0" name=""/>
        <dsp:cNvSpPr/>
      </dsp:nvSpPr>
      <dsp:spPr>
        <a:xfrm>
          <a:off x="0" y="64156"/>
          <a:ext cx="5092194" cy="798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Spotify Dataset</a:t>
          </a:r>
          <a:r>
            <a:rPr lang="en-US" sz="2000" b="0" i="0" kern="1200" dirty="0"/>
            <a:t>: </a:t>
          </a:r>
          <a:r>
            <a:rPr lang="en-US" sz="20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Spotify Data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8981" y="103137"/>
        <a:ext cx="5014232" cy="720563"/>
      </dsp:txXfrm>
    </dsp:sp>
    <dsp:sp modelId="{651B0F13-8BB9-1B41-BC46-908B53F8361C}">
      <dsp:nvSpPr>
        <dsp:cNvPr id="0" name=""/>
        <dsp:cNvSpPr/>
      </dsp:nvSpPr>
      <dsp:spPr>
        <a:xfrm>
          <a:off x="0" y="920281"/>
          <a:ext cx="5092194" cy="798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Includes </a:t>
          </a:r>
          <a:r>
            <a:rPr lang="en-US" sz="2000" b="1" i="0" kern="1200"/>
            <a:t>686 songs</a:t>
          </a:r>
          <a:r>
            <a:rPr lang="en-US" sz="2000" b="0" i="0" kern="1200"/>
            <a:t> with audio features and metadata (e.g., name, artist, album, mood).</a:t>
          </a:r>
          <a:endParaRPr lang="en-US" sz="2000" kern="1200"/>
        </a:p>
      </dsp:txBody>
      <dsp:txXfrm>
        <a:off x="38981" y="959262"/>
        <a:ext cx="5014232" cy="720563"/>
      </dsp:txXfrm>
    </dsp:sp>
    <dsp:sp modelId="{1B3E813D-FEDF-584D-AA2F-FB73CAB6A86A}">
      <dsp:nvSpPr>
        <dsp:cNvPr id="0" name=""/>
        <dsp:cNvSpPr/>
      </dsp:nvSpPr>
      <dsp:spPr>
        <a:xfrm>
          <a:off x="0" y="1776406"/>
          <a:ext cx="5092194" cy="798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Mood Categories</a:t>
          </a:r>
          <a:r>
            <a:rPr lang="en-US" sz="2000" b="0" i="0" kern="1200"/>
            <a:t>: Happy, Sad, Energetic, Calm.</a:t>
          </a:r>
          <a:endParaRPr lang="en-US" sz="2000" kern="1200"/>
        </a:p>
      </dsp:txBody>
      <dsp:txXfrm>
        <a:off x="38981" y="1815387"/>
        <a:ext cx="5014232" cy="720563"/>
      </dsp:txXfrm>
    </dsp:sp>
    <dsp:sp modelId="{429B7C81-EDFF-BB4D-A7C2-B7CB158805ED}">
      <dsp:nvSpPr>
        <dsp:cNvPr id="0" name=""/>
        <dsp:cNvSpPr/>
      </dsp:nvSpPr>
      <dsp:spPr>
        <a:xfrm>
          <a:off x="0" y="2632531"/>
          <a:ext cx="5092194" cy="798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Used to match songs with detected emotions from facial images</a:t>
          </a:r>
          <a:endParaRPr lang="en-US" sz="2000" kern="1200"/>
        </a:p>
      </dsp:txBody>
      <dsp:txXfrm>
        <a:off x="38981" y="2671512"/>
        <a:ext cx="5014232" cy="720563"/>
      </dsp:txXfrm>
    </dsp:sp>
    <dsp:sp modelId="{948C0680-F6E8-1F4D-8F53-28FCF4B7CFC4}">
      <dsp:nvSpPr>
        <dsp:cNvPr id="0" name=""/>
        <dsp:cNvSpPr/>
      </dsp:nvSpPr>
      <dsp:spPr>
        <a:xfrm>
          <a:off x="0" y="3488656"/>
          <a:ext cx="5092194" cy="798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Data Size</a:t>
          </a:r>
          <a:r>
            <a:rPr lang="en-US" sz="2000" b="0" i="0" kern="1200"/>
            <a:t>: 57 KB.</a:t>
          </a:r>
          <a:endParaRPr lang="en-US" sz="2000" kern="1200"/>
        </a:p>
      </dsp:txBody>
      <dsp:txXfrm>
        <a:off x="38981" y="3527637"/>
        <a:ext cx="5014232" cy="720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C3CA9-64C1-A545-9C7B-EB0EBC51598B}">
      <dsp:nvSpPr>
        <dsp:cNvPr id="0" name=""/>
        <dsp:cNvSpPr/>
      </dsp:nvSpPr>
      <dsp:spPr>
        <a:xfrm>
          <a:off x="0" y="228"/>
          <a:ext cx="6690610" cy="678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Training Approach</a:t>
          </a:r>
          <a:r>
            <a:rPr lang="en-US" sz="1700" b="0" i="0" kern="1200"/>
            <a:t>:</a:t>
          </a:r>
          <a:endParaRPr lang="en-US" sz="1700" kern="1200"/>
        </a:p>
      </dsp:txBody>
      <dsp:txXfrm>
        <a:off x="33134" y="33362"/>
        <a:ext cx="6624342" cy="612478"/>
      </dsp:txXfrm>
    </dsp:sp>
    <dsp:sp modelId="{E8288BC5-2B51-134E-BF3F-A23240DA9E57}">
      <dsp:nvSpPr>
        <dsp:cNvPr id="0" name=""/>
        <dsp:cNvSpPr/>
      </dsp:nvSpPr>
      <dsp:spPr>
        <a:xfrm>
          <a:off x="0" y="727934"/>
          <a:ext cx="6690610" cy="678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Data Split</a:t>
          </a:r>
          <a:r>
            <a:rPr lang="en-US" sz="1700" b="0" i="0" kern="1200"/>
            <a:t>: 80/20 for training/testing with an additional 20% validation split within training data.</a:t>
          </a:r>
          <a:endParaRPr lang="en-US" sz="1700" kern="1200"/>
        </a:p>
      </dsp:txBody>
      <dsp:txXfrm>
        <a:off x="33134" y="761068"/>
        <a:ext cx="6624342" cy="612478"/>
      </dsp:txXfrm>
    </dsp:sp>
    <dsp:sp modelId="{9F59F638-1BF1-284A-B76A-E781B6D23A6A}">
      <dsp:nvSpPr>
        <dsp:cNvPr id="0" name=""/>
        <dsp:cNvSpPr/>
      </dsp:nvSpPr>
      <dsp:spPr>
        <a:xfrm>
          <a:off x="0" y="1455640"/>
          <a:ext cx="6690610" cy="678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Data Augmentation</a:t>
          </a:r>
          <a:r>
            <a:rPr lang="en-US" sz="1700" b="0" i="0" kern="1200"/>
            <a:t>: Rotation, zoom, width/height shifts, brightness adjustments, and horizontal flips for enhanced generalization.</a:t>
          </a:r>
          <a:endParaRPr lang="en-US" sz="1700" kern="1200"/>
        </a:p>
      </dsp:txBody>
      <dsp:txXfrm>
        <a:off x="33134" y="1488774"/>
        <a:ext cx="6624342" cy="612478"/>
      </dsp:txXfrm>
    </dsp:sp>
    <dsp:sp modelId="{57BF1EF4-054A-E04A-86FC-1CE2A05E21E3}">
      <dsp:nvSpPr>
        <dsp:cNvPr id="0" name=""/>
        <dsp:cNvSpPr/>
      </dsp:nvSpPr>
      <dsp:spPr>
        <a:xfrm>
          <a:off x="0" y="2183347"/>
          <a:ext cx="6690610" cy="678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Transfer Learning</a:t>
          </a:r>
          <a:r>
            <a:rPr lang="en-US" sz="1700" b="0" i="0" kern="1200"/>
            <a:t>: EfficientNetB0 and VGG16 utilize ImageNet pre-trained weights with selective layer fine-tuning.</a:t>
          </a:r>
          <a:endParaRPr lang="en-US" sz="1700" kern="1200"/>
        </a:p>
      </dsp:txBody>
      <dsp:txXfrm>
        <a:off x="33134" y="2216481"/>
        <a:ext cx="6624342" cy="612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15F1-3EAB-4546-B01B-40C519F5B9EE}">
      <dsp:nvSpPr>
        <dsp:cNvPr id="0" name=""/>
        <dsp:cNvSpPr/>
      </dsp:nvSpPr>
      <dsp:spPr>
        <a:xfrm>
          <a:off x="-347277" y="376725"/>
          <a:ext cx="6775554" cy="13582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8991E-F81A-44D8-95F9-A2F6C0D79BE5}">
      <dsp:nvSpPr>
        <dsp:cNvPr id="0" name=""/>
        <dsp:cNvSpPr/>
      </dsp:nvSpPr>
      <dsp:spPr>
        <a:xfrm>
          <a:off x="63590" y="755307"/>
          <a:ext cx="747031" cy="747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C2E7D-CD3F-4B31-9219-71002B1E08E6}">
      <dsp:nvSpPr>
        <dsp:cNvPr id="0" name=""/>
        <dsp:cNvSpPr/>
      </dsp:nvSpPr>
      <dsp:spPr>
        <a:xfrm>
          <a:off x="672639" y="376725"/>
          <a:ext cx="3048999" cy="135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7" tIns="143747" rIns="143747" bIns="1437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 Functionality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2639" y="376725"/>
        <a:ext cx="3048999" cy="1358239"/>
      </dsp:txXfrm>
    </dsp:sp>
    <dsp:sp modelId="{E9C0ED83-22BC-48A0-B07D-7EEFD875CE44}">
      <dsp:nvSpPr>
        <dsp:cNvPr id="0" name=""/>
        <dsp:cNvSpPr/>
      </dsp:nvSpPr>
      <dsp:spPr>
        <a:xfrm>
          <a:off x="2972475" y="376725"/>
          <a:ext cx="3549964" cy="135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7" tIns="143747" rIns="143747" bIns="143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Allows users to upload images for emotion detection.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Recommends songs based on detected emotions.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2475" y="376725"/>
        <a:ext cx="3549964" cy="1358239"/>
      </dsp:txXfrm>
    </dsp:sp>
    <dsp:sp modelId="{AB269149-484D-4E9E-A305-998BD0A36892}">
      <dsp:nvSpPr>
        <dsp:cNvPr id="0" name=""/>
        <dsp:cNvSpPr/>
      </dsp:nvSpPr>
      <dsp:spPr>
        <a:xfrm>
          <a:off x="0" y="2177479"/>
          <a:ext cx="6775554" cy="19479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033C9-7931-4DB8-A3D9-0833D5835459}">
      <dsp:nvSpPr>
        <dsp:cNvPr id="0" name=""/>
        <dsp:cNvSpPr/>
      </dsp:nvSpPr>
      <dsp:spPr>
        <a:xfrm>
          <a:off x="0" y="2848279"/>
          <a:ext cx="598463" cy="636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754C0-9A12-4F92-A36D-B58E5BCA47A4}">
      <dsp:nvSpPr>
        <dsp:cNvPr id="0" name=""/>
        <dsp:cNvSpPr/>
      </dsp:nvSpPr>
      <dsp:spPr>
        <a:xfrm>
          <a:off x="499044" y="2457372"/>
          <a:ext cx="3209742" cy="135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7" tIns="143747" rIns="143747" bIns="1437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 Workflow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9044" y="2457372"/>
        <a:ext cx="3209742" cy="1358239"/>
      </dsp:txXfrm>
    </dsp:sp>
    <dsp:sp modelId="{5ECBEE8F-1AF6-448C-9EB7-B81608625561}">
      <dsp:nvSpPr>
        <dsp:cNvPr id="0" name=""/>
        <dsp:cNvSpPr/>
      </dsp:nvSpPr>
      <dsp:spPr>
        <a:xfrm>
          <a:off x="3130679" y="2535158"/>
          <a:ext cx="3749814" cy="135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7" tIns="143747" rIns="143747" bIns="143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Development</a:t>
          </a: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: Code written in Visual Studio Code.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Version Control</a:t>
          </a: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Managed via GitHub.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Streamlit Cloud for public accessibility.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0679" y="2535158"/>
        <a:ext cx="3749814" cy="1358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6938-A8A3-7754-B7DE-47E114D1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BF269-0ED0-C1FB-8429-0848BD17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6F47-9ADE-4C0A-0214-853A1A11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4707-3B7E-C0AB-88AE-73334D23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305F-FB97-CD21-847D-748D27FF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E276-ECF2-B558-2CC8-6B0D2C03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758D-F2E0-7BA1-1C33-42D889F39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7FD6-0AE6-A3B4-0473-5BC58709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BA85-08EC-444C-88DE-9E715A00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C752-560F-5972-76DF-6D455E57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179A4-7A7A-7EF5-C688-441392403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62BC2-DCED-AF6C-4A77-122D1652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0EAD-A663-0BCA-68C6-A1FB7A1B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885D-54E0-EFAD-A3FB-7EEF8D85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4E3F-6A41-E9D7-532C-F24B0669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BB5E-0F6D-E550-AAF9-62C65EC1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B389-8351-B6C5-A2F9-7E158693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2F27-8DBD-B8BA-9A80-8B0C9262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FF0F-677E-E97D-2498-92672A6F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072F-D6CA-02E5-6BCA-65F557FF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33A2-F1FA-AC5D-8A45-6B4D90EA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A98F6-7357-F2AB-6B35-88B72ECAF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0FCB-8F50-777F-083D-BCF6FF59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E4A1-094A-946A-545E-96AEED64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A7CA-6F29-B29D-DE76-78419A9B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5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FB58-ABC2-8B7F-BA45-FDFA53D2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9887-3C22-0D31-8FA6-8246D8050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60C9-5CC9-A26D-6F02-140B8983E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BB373-711F-5B8C-8853-3C29722B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2EBE-5615-708D-EB80-A021EAC1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D11DD-5DD5-AE3A-EF70-36A44043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7FCA-5DB0-5CB0-4E39-EF14F133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A955A-53B7-4396-9D9A-C99ECA045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A99B-E427-C6AD-B0C5-8E2E462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34E30-BDC9-75C7-FA9D-AD12481E2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D2F73-3725-EB71-A9F6-5DFDE5D56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F02E8-E0D7-E749-8E97-9736C5BB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E729-8DD7-6AF7-E02A-C60D1D4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AAB5C-A520-230E-56A0-EA9B148D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6747-1BF6-816E-A4C0-80D7E373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65F50-EF42-2099-A9E7-C5133D5F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1230E-D15A-9B1D-46D2-1E89BAC5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AE8BF-0F5C-6089-AF2E-E94F4080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B0992-9762-A3C5-55E9-1D56C826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14C4-EAE1-0137-425A-B17EAB8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AAEC1-36E3-10AB-BD06-85142185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4F87-07EA-F3B3-5EE5-A4454281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4B2D-0240-1EAF-AE28-7182059C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94057-C9B0-1D11-1E2B-6A750BCD2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186E2-7E79-FF88-1559-6CECABE3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8E11-58CB-F749-4317-121B2F31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99826-819F-E7A2-9661-BE875242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A7E-CA3E-0132-0663-F921B053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5CDC1-9D1A-E989-66FE-3AFD69AC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DE0C2-6831-9149-145A-BAABA4A66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CA5AC-AB2E-1237-6B22-01414DF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6869-6B8E-3FE3-B914-E81EDCC5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3666-4B2F-C540-92FE-310DE4E3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598CE-28FE-CDE1-D841-98878A83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531A-9442-2642-9903-56E3A9CB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84CD-460D-1CB9-2732-CB2E420A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3E7DF-5C05-224D-B9BC-E0A8A1AB923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97FB-BE7F-368A-4258-B413EF0A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441C-4C1F-015C-A107-465A0E715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68D5F-7AB6-B240-9BB2-46B1B52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umbc-data606-capstone-yb4kp9hcsbb7glkhhfarul.streamlit.app/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2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4" name="Oval 6213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15" name="Freeform: Shape 6189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16" name="Freeform: Shape 619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17" name="Freeform: Shape 6193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50" name="Picture 6" descr="Angry Emoticon&quot; Images – Browse 420 ...">
            <a:extLst>
              <a:ext uri="{FF2B5EF4-FFF2-40B4-BE49-F238E27FC236}">
                <a16:creationId xmlns:a16="http://schemas.microsoft.com/office/drawing/2014/main" id="{0B9B550F-DF14-1759-07C5-04C88CEA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1912833" y="248048"/>
            <a:ext cx="2551098" cy="13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18" name="Freeform: Shape 6195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19" name="Freeform: Shape 6197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20" name="Oval 6219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21" name="Freeform: Shape 6201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60" name="Picture 16" descr="Emoji Happy Free Transparent Image HD ...">
            <a:extLst>
              <a:ext uri="{FF2B5EF4-FFF2-40B4-BE49-F238E27FC236}">
                <a16:creationId xmlns:a16="http://schemas.microsoft.com/office/drawing/2014/main" id="{C01A91B4-11A7-E952-0373-8ECD4E43C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28" y="4490109"/>
            <a:ext cx="2082706" cy="208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2" name="Freeform: Shape 6203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23" name="Freeform: Shape 6205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8" name="Picture 4" descr="Sad Emoji Clipart: Expressive Image ...">
            <a:extLst>
              <a:ext uri="{FF2B5EF4-FFF2-40B4-BE49-F238E27FC236}">
                <a16:creationId xmlns:a16="http://schemas.microsoft.com/office/drawing/2014/main" id="{9E26A1C4-F10D-13A5-2095-FE8137DC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8477" y="855354"/>
            <a:ext cx="2069920" cy="20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moticon face surprised Royalty Free ...">
            <a:extLst>
              <a:ext uri="{FF2B5EF4-FFF2-40B4-BE49-F238E27FC236}">
                <a16:creationId xmlns:a16="http://schemas.microsoft.com/office/drawing/2014/main" id="{3E276435-1379-C5B2-8CAD-D2F9D50D0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" b="18397"/>
          <a:stretch/>
        </p:blipFill>
        <p:spPr bwMode="auto">
          <a:xfrm>
            <a:off x="9709219" y="303879"/>
            <a:ext cx="2231443" cy="19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cared Emoji Stickers for WhatsApp">
            <a:extLst>
              <a:ext uri="{FF2B5EF4-FFF2-40B4-BE49-F238E27FC236}">
                <a16:creationId xmlns:a16="http://schemas.microsoft.com/office/drawing/2014/main" id="{C3CECC51-061E-7C9B-7813-C43CA2D9D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501" y="2815107"/>
            <a:ext cx="1062547" cy="106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4" name="Freeform: Shape 6207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25" name="Freeform: Shape 6209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52" name="Picture 8" descr="Can't Unsee This Blue Emoji">
            <a:extLst>
              <a:ext uri="{FF2B5EF4-FFF2-40B4-BE49-F238E27FC236}">
                <a16:creationId xmlns:a16="http://schemas.microsoft.com/office/drawing/2014/main" id="{C998CD00-8D42-9DFA-3577-F1439F15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2065" y="4691921"/>
            <a:ext cx="1873472" cy="187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A3859A-08BE-9686-0FC3-074E05577A69}"/>
              </a:ext>
            </a:extLst>
          </p:cNvPr>
          <p:cNvSpPr txBox="1"/>
          <p:nvPr/>
        </p:nvSpPr>
        <p:spPr>
          <a:xfrm>
            <a:off x="5505701" y="5066081"/>
            <a:ext cx="39647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Chathurya Goud Kodipaka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– Fall 2024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– Chaoji Wang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64DEA-DFD0-FD6F-5138-537DCA460E24}"/>
              </a:ext>
            </a:extLst>
          </p:cNvPr>
          <p:cNvSpPr txBox="1"/>
          <p:nvPr/>
        </p:nvSpPr>
        <p:spPr>
          <a:xfrm>
            <a:off x="5477163" y="3643493"/>
            <a:ext cx="5452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Emotion-Based Music Recommendations</a:t>
            </a:r>
          </a:p>
        </p:txBody>
      </p:sp>
      <p:pic>
        <p:nvPicPr>
          <p:cNvPr id="12" name="Picture 2" descr="Audio musical notation background for ...">
            <a:extLst>
              <a:ext uri="{FF2B5EF4-FFF2-40B4-BE49-F238E27FC236}">
                <a16:creationId xmlns:a16="http://schemas.microsoft.com/office/drawing/2014/main" id="{12537049-0FE6-3714-0EA2-20A5F94C2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6" r="4259" b="16376"/>
          <a:stretch/>
        </p:blipFill>
        <p:spPr bwMode="auto">
          <a:xfrm>
            <a:off x="1246574" y="3648979"/>
            <a:ext cx="1810525" cy="75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14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Rectangle 1434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0" name="Rectangle 1434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EBBB8-24C0-532C-496D-54CA3372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contd..</a:t>
            </a:r>
          </a:p>
        </p:txBody>
      </p:sp>
      <p:pic>
        <p:nvPicPr>
          <p:cNvPr id="14338" name="Picture 2" descr="Output image">
            <a:extLst>
              <a:ext uri="{FF2B5EF4-FFF2-40B4-BE49-F238E27FC236}">
                <a16:creationId xmlns:a16="http://schemas.microsoft.com/office/drawing/2014/main" id="{56711420-ADA1-E4EB-AD64-7C856A4A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16935"/>
            <a:ext cx="7188199" cy="44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5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D6474-03CA-8F47-BF98-233F921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u="none" strike="noStrike">
                <a:solidFill>
                  <a:srgbClr val="FFFFFF"/>
                </a:solidFill>
                <a:effectLst/>
              </a:rPr>
              <a:t>Conclusion</a:t>
            </a:r>
            <a:endParaRPr lang="en-US" sz="3700" b="1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04309C-96DA-29B7-58D7-F01211ED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2476938"/>
            <a:ext cx="7381339" cy="2910256"/>
          </a:xfrm>
          <a:prstGeom prst="rect">
            <a:avLst/>
          </a:prstGeom>
        </p:spPr>
      </p:pic>
      <p:pic>
        <p:nvPicPr>
          <p:cNvPr id="13314" name="Picture 2" descr="Conclusion, planning, problem solving ...">
            <a:extLst>
              <a:ext uri="{FF2B5EF4-FFF2-40B4-BE49-F238E27FC236}">
                <a16:creationId xmlns:a16="http://schemas.microsoft.com/office/drawing/2014/main" id="{2BABDE91-EB99-0530-976B-595E2501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9128" y="2770472"/>
            <a:ext cx="2374796" cy="23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4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AC000-C75E-77B7-88BB-4AE1F6D4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229"/>
          <a:stretch/>
        </p:blipFill>
        <p:spPr>
          <a:xfrm>
            <a:off x="1140934" y="2227960"/>
            <a:ext cx="4616434" cy="222295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3A49E6-0F78-C147-B463-A85809D0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89" r="3" b="3"/>
          <a:stretch/>
        </p:blipFill>
        <p:spPr>
          <a:xfrm>
            <a:off x="6434633" y="2220705"/>
            <a:ext cx="4644528" cy="22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489C7-FDAB-7401-F122-4E6CC6AE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4" r="2" b="2"/>
          <a:stretch/>
        </p:blipFill>
        <p:spPr>
          <a:xfrm>
            <a:off x="1140934" y="2231620"/>
            <a:ext cx="4616434" cy="22156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84E0F5-7BA6-6C1F-395D-791FDDE9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22" r="-2" b="-2"/>
          <a:stretch/>
        </p:blipFill>
        <p:spPr>
          <a:xfrm>
            <a:off x="6434633" y="2224390"/>
            <a:ext cx="4644528" cy="22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3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92" name="Rectangle 2459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463FB-817A-92AA-1CC5-8A60C41B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6A5E-C123-396A-BA65-2245C6C5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/>
              <a:t>Class Imbalance Solutions</a:t>
            </a:r>
            <a:r>
              <a:rPr lang="en-US" sz="1800"/>
              <a:t>: Implement oversampling or synthetic data generation for underrepresented emotions (e.g., "disgust").</a:t>
            </a:r>
          </a:p>
          <a:p>
            <a:r>
              <a:rPr lang="en-US" sz="1800" b="1"/>
              <a:t>Additional Augmentation</a:t>
            </a:r>
            <a:r>
              <a:rPr lang="en-US" sz="1800"/>
              <a:t>: Experiment with brightness and contrast adjustments, random cropping.</a:t>
            </a:r>
          </a:p>
          <a:p>
            <a:r>
              <a:rPr lang="en-US" sz="1800" b="1"/>
              <a:t>Ensemble Models</a:t>
            </a:r>
            <a:r>
              <a:rPr lang="en-US" sz="1800"/>
              <a:t>: Combine predictions from multiple models for improved accuracy.</a:t>
            </a:r>
          </a:p>
          <a:p>
            <a:r>
              <a:rPr lang="en-US" sz="1800" b="1"/>
              <a:t>User Feedback Mechanism</a:t>
            </a:r>
            <a:r>
              <a:rPr lang="en-US" sz="1800"/>
              <a:t>: Integrate user feedback on music recommendations to refine the recommendation algorithm.</a:t>
            </a:r>
          </a:p>
          <a:p>
            <a:r>
              <a:rPr lang="en-US" sz="1800" b="1"/>
              <a:t>Performance Optimization</a:t>
            </a:r>
            <a:r>
              <a:rPr lang="en-US" sz="1800"/>
              <a:t>: Implement regularization techniques to address overfitting in complex models like EfficientNetB0.</a:t>
            </a:r>
          </a:p>
        </p:txBody>
      </p:sp>
      <p:pic>
        <p:nvPicPr>
          <p:cNvPr id="24580" name="Picture 4" descr="Future Scope Stock Illustrations – 955 Future Scope Stock Illustrations,  Vectors &amp; Clipart - Dreamstime">
            <a:extLst>
              <a:ext uri="{FF2B5EF4-FFF2-40B4-BE49-F238E27FC236}">
                <a16:creationId xmlns:a16="http://schemas.microsoft.com/office/drawing/2014/main" id="{13DF40ED-0AA2-32D9-D4F3-52BB8172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934096" y="1305906"/>
            <a:ext cx="4403008" cy="440300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9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9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68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103B-F129-D76F-8456-A4CD4D89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>
                <a:solidFill>
                  <a:srgbClr val="000000"/>
                </a:solidFill>
                <a:effectLst/>
              </a:rPr>
              <a:t>Web 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 Deployment with Streamlit</a:t>
            </a:r>
            <a:br>
              <a:rPr lang="en-US" b="1" i="0" u="none" strike="noStrike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2BC3808-A68C-74CF-4CB9-4F86635E8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107674"/>
              </p:ext>
            </p:extLst>
          </p:nvPr>
        </p:nvGraphicFramePr>
        <p:xfrm>
          <a:off x="539647" y="1825624"/>
          <a:ext cx="6775554" cy="454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C9552-1165-1014-BB8D-E7ACC9C43C18}"/>
              </a:ext>
            </a:extLst>
          </p:cNvPr>
          <p:cNvSpPr txBox="1"/>
          <p:nvPr/>
        </p:nvSpPr>
        <p:spPr>
          <a:xfrm>
            <a:off x="7615003" y="3611918"/>
            <a:ext cx="437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Streamlit app - </a:t>
            </a:r>
            <a:r>
              <a:rPr lang="en-US" dirty="0">
                <a:hlinkClick r:id="rId7"/>
              </a:rPr>
              <a:t>Emotion Detection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2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5" name="Rectangle 2562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6" name="Picture 6" descr="Thank You Sticky Note Royalty-Free Images, Stock Photos &amp; Pictures |  Shutterstock">
            <a:extLst>
              <a:ext uri="{FF2B5EF4-FFF2-40B4-BE49-F238E27FC236}">
                <a16:creationId xmlns:a16="http://schemas.microsoft.com/office/drawing/2014/main" id="{C2D84008-0CA5-F82F-FF4C-B81F15207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4"/>
          <a:stretch/>
        </p:blipFill>
        <p:spPr bwMode="auto">
          <a:xfrm>
            <a:off x="3035943" y="1286934"/>
            <a:ext cx="6120116" cy="41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1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F39A9-704A-7DAC-AB56-0BEE74AE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662D21-D3C7-D447-1C1D-7A5B9A15C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0630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8" name="Picture 8" descr="Different Emotions Stock Illustrations ...">
            <a:extLst>
              <a:ext uri="{FF2B5EF4-FFF2-40B4-BE49-F238E27FC236}">
                <a16:creationId xmlns:a16="http://schemas.microsoft.com/office/drawing/2014/main" id="{9E53C57F-2173-03A4-E651-2F194035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99" y="1143235"/>
            <a:ext cx="2584554" cy="258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1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60C-F36A-3230-9151-3416C2B3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D344B-8284-0982-02ED-6DEF342BD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355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22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392" name="Picture 8" descr="Train An Emotion Recognition Model | DagsHub">
            <a:extLst>
              <a:ext uri="{FF2B5EF4-FFF2-40B4-BE49-F238E27FC236}">
                <a16:creationId xmlns:a16="http://schemas.microsoft.com/office/drawing/2014/main" id="{69C37484-EA28-DF1B-1024-E0EA283A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r="-1" b="-1"/>
          <a:stretch/>
        </p:blipFill>
        <p:spPr bwMode="auto">
          <a:xfrm>
            <a:off x="20" y="-910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B2E910-71BC-F640-F657-5CBD37D6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Overview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6399" name="Arc 1639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2853C6F-3982-329B-E87E-E2AB79383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671692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511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84865-27AD-CE7B-10E0-706E529B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contd..</a:t>
            </a:r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C964FDF-4F02-A4E8-B4DE-AE420BBFD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630346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Home - Star Spangled Music">
            <a:extLst>
              <a:ext uri="{FF2B5EF4-FFF2-40B4-BE49-F238E27FC236}">
                <a16:creationId xmlns:a16="http://schemas.microsoft.com/office/drawing/2014/main" id="{1A7F65DE-CB63-E8D7-EE31-5EF9BA92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r="34106" b="-1"/>
          <a:stretch/>
        </p:blipFill>
        <p:spPr bwMode="auto">
          <a:xfrm>
            <a:off x="8672688" y="3470307"/>
            <a:ext cx="3519312" cy="3387693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group of yellow smiley faces&#10;&#10;Description automatically generated">
            <a:extLst>
              <a:ext uri="{FF2B5EF4-FFF2-40B4-BE49-F238E27FC236}">
                <a16:creationId xmlns:a16="http://schemas.microsoft.com/office/drawing/2014/main" id="{0507C546-6F6E-3CDA-2958-8D9F5ACC926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0305" r="3" b="3630"/>
          <a:stretch/>
        </p:blipFill>
        <p:spPr>
          <a:xfrm>
            <a:off x="6483783" y="169756"/>
            <a:ext cx="3663092" cy="3130796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147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5C53-0D0F-12C8-7C4A-F01FF1CE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b="1" i="0" u="none" strike="noStrike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EB2F9-B16E-BB74-7312-E2F4AB9C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27" y="1528997"/>
            <a:ext cx="5156673" cy="4527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864A2-7301-8991-BB17-93519F37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01" y="1380739"/>
            <a:ext cx="5156673" cy="50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51AC3-B05C-9E8B-5C11-2B7C7856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sym typeface="Times New Roman"/>
              </a:rPr>
              <a:t>contd..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19F4B-AE2E-D728-BC39-AB86943C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1" y="2683819"/>
            <a:ext cx="5755108" cy="3438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AFB629-0A40-118B-B3CC-9F2D5A81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51" y="2683819"/>
            <a:ext cx="5977713" cy="35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88CCA-CF78-2206-F2CA-BF402EB1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/>
              </a:rPr>
              <a:t>contd..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C6D24-DFFD-9994-C7F1-498DEA8A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79831"/>
            <a:ext cx="7188199" cy="42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8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89CA0-7667-B394-5E9F-F1598977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07A3-2492-0A52-756F-7E2C2345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684" y="1675009"/>
            <a:ext cx="3116626" cy="1096754"/>
          </a:xfrm>
        </p:spPr>
        <p:txBody>
          <a:bodyPr anchor="ctr">
            <a:normAutofit/>
          </a:bodyPr>
          <a:lstStyle/>
          <a:p>
            <a:r>
              <a:rPr lang="en-US" sz="3600" b="1" i="0" u="none" strike="noStrike" dirty="0">
                <a:effectLst/>
                <a:latin typeface="-apple-system"/>
              </a:rPr>
              <a:t>Model Training</a:t>
            </a:r>
            <a:endParaRPr lang="en-US" sz="3600" dirty="0"/>
          </a:p>
        </p:txBody>
      </p:sp>
      <p:pic>
        <p:nvPicPr>
          <p:cNvPr id="4" name="Picture 2" descr="Become an AI/ML Model Training Expert: Navigating Data, Models, and Metrics">
            <a:extLst>
              <a:ext uri="{FF2B5EF4-FFF2-40B4-BE49-F238E27FC236}">
                <a16:creationId xmlns:a16="http://schemas.microsoft.com/office/drawing/2014/main" id="{C3FBBD00-2468-7943-423F-8364D8E97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1" b="16636"/>
          <a:stretch/>
        </p:blipFill>
        <p:spPr bwMode="auto">
          <a:xfrm>
            <a:off x="1499016" y="0"/>
            <a:ext cx="8420101" cy="200839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1855-F245-FEC8-1DF4-1D20F86E4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3129197"/>
            <a:ext cx="4377127" cy="223884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r>
              <a:rPr lang="en-US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Efficinet Net B0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16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50 V2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375881A6-DD76-2869-CAB3-BC7807C5D514}"/>
              </a:ext>
            </a:extLst>
          </p:cNvPr>
          <p:cNvGraphicFramePr/>
          <p:nvPr/>
        </p:nvGraphicFramePr>
        <p:xfrm>
          <a:off x="5373973" y="2817456"/>
          <a:ext cx="669061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972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472</Words>
  <Application>Microsoft Macintosh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Contents</vt:lpstr>
      <vt:lpstr>Introduction</vt:lpstr>
      <vt:lpstr>Data Overview</vt:lpstr>
      <vt:lpstr>contd..</vt:lpstr>
      <vt:lpstr>Exploratory Data Analysis (EDA) </vt:lpstr>
      <vt:lpstr>contd..</vt:lpstr>
      <vt:lpstr>contd..</vt:lpstr>
      <vt:lpstr>Model Training</vt:lpstr>
      <vt:lpstr>contd..</vt:lpstr>
      <vt:lpstr>Conclusion</vt:lpstr>
      <vt:lpstr>PowerPoint Presentation</vt:lpstr>
      <vt:lpstr>PowerPoint Presentation</vt:lpstr>
      <vt:lpstr>Future Enhancements</vt:lpstr>
      <vt:lpstr>Web App Deployment with Streamlit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Chathurya Goud Kodipaka</dc:creator>
  <cp:lastModifiedBy>Chathurya Goud Kodipaka</cp:lastModifiedBy>
  <cp:revision>2</cp:revision>
  <dcterms:created xsi:type="dcterms:W3CDTF">2024-11-04T13:15:10Z</dcterms:created>
  <dcterms:modified xsi:type="dcterms:W3CDTF">2024-11-07T20:56:48Z</dcterms:modified>
</cp:coreProperties>
</file>