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61" r:id="rId10"/>
    <p:sldId id="262" r:id="rId11"/>
    <p:sldId id="263" r:id="rId12"/>
    <p:sldId id="265" r:id="rId13"/>
    <p:sldId id="264" r:id="rId14"/>
    <p:sldId id="268" r:id="rId15"/>
    <p:sldId id="267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2DB3-F9C6-4489-9806-F48223EB1B7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53A6-1D68-42D2-9D0B-EE7CAE68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6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40EF-A7FA-4BFE-8859-727F70F193F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6864-4D86-41AF-A8A9-E83929F0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4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856F9-8A5F-445E-9B08-BF57E4D92F4C}"/>
              </a:ext>
            </a:extLst>
          </p:cNvPr>
          <p:cNvSpPr/>
          <p:nvPr/>
        </p:nvSpPr>
        <p:spPr>
          <a:xfrm>
            <a:off x="3789760" y="2331231"/>
            <a:ext cx="33561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ALGORITHM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LAB PROJECT: SEMESTER 2</a:t>
            </a: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DIGITAL ALARM CLOCK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8BAE6-E814-4D1F-BA07-B002EECE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5" y="626164"/>
            <a:ext cx="3935895" cy="22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8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-161199" y="267816"/>
            <a:ext cx="62571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Handling the Pressing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EC72D-8A4A-429A-8FD8-FDE68E10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9" y="1165128"/>
            <a:ext cx="2348581" cy="2323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E4228-337C-4CFA-A213-CD1E52B8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47" y="206856"/>
            <a:ext cx="2862533" cy="2851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A332B-79EF-4197-A0D6-4E0DE7B97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750" y="2915284"/>
            <a:ext cx="4457700" cy="3876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568761-BB19-4F68-B537-79E467B9C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793" y="2913380"/>
            <a:ext cx="3314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8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-252639" y="304800"/>
            <a:ext cx="819775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Set , Date Set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Sequential Functions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A128D-0C72-41A7-A04B-8EAEDBAC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0" y="1108734"/>
            <a:ext cx="5417192" cy="5424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946B75-4EF4-4E28-8E16-B64E5869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496" y="-1"/>
            <a:ext cx="3989504" cy="67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-1167039" y="325120"/>
            <a:ext cx="62571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Time_Compare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B8184-D912-4E0D-9E5B-FFF70842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3" y="1143256"/>
            <a:ext cx="1766888" cy="152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16E833-0279-4A54-B9ED-D84896A5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18" y="1625600"/>
            <a:ext cx="5554480" cy="4297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256E16-D9C3-47D9-81AF-DBEAA7EBD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007" y="325120"/>
            <a:ext cx="40957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-1167039" y="325120"/>
            <a:ext cx="62571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Day_Increament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02172-C1AA-4BE3-88E7-512DE2AE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30" y="1168861"/>
            <a:ext cx="4482950" cy="5090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B588FC-EB76-42CC-9066-D163C6C5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2" y="598908"/>
            <a:ext cx="4900035" cy="56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2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-1898559" y="487680"/>
            <a:ext cx="62571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Edit_Alarm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F8536-F549-4856-9CB4-E08647C9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40" y="780067"/>
            <a:ext cx="3129279" cy="4572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E6F9EC-5602-461D-9B46-C093B7193E21}"/>
              </a:ext>
            </a:extLst>
          </p:cNvPr>
          <p:cNvSpPr/>
          <p:nvPr/>
        </p:nvSpPr>
        <p:spPr>
          <a:xfrm>
            <a:off x="539841" y="1879600"/>
            <a:ext cx="6257199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Going Sequentially</a:t>
            </a:r>
          </a:p>
          <a:p>
            <a:pPr marL="514350" indent="-514350">
              <a:buAutoNum type="arabicPeriod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 name chan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ging</a:t>
            </a:r>
          </a:p>
          <a:p>
            <a:pPr marL="514350" indent="-514350"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Set()</a:t>
            </a:r>
          </a:p>
          <a:p>
            <a:pPr marL="514350" indent="-514350"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date to today.</a:t>
            </a:r>
          </a:p>
          <a:p>
            <a:pPr marL="514350" indent="-514350"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 tone switch</a:t>
            </a:r>
          </a:p>
          <a:p>
            <a:pPr marL="514350" indent="-514350"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 repeat state switch</a:t>
            </a:r>
          </a:p>
          <a:p>
            <a:pPr marL="514350" indent="-514350"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 state true</a:t>
            </a:r>
          </a:p>
          <a:p>
            <a:pPr marL="514350" indent="-514350" algn="ctr">
              <a:buAutoNum type="arabicPeriod"/>
            </a:pP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55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-1167039" y="325120"/>
            <a:ext cx="62571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_sort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655EA-F40E-4571-A8EA-7322597F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72" y="909895"/>
            <a:ext cx="3709368" cy="5820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7A642F-64A4-434C-8F92-6C4ABF508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07" y="318374"/>
            <a:ext cx="5715953" cy="62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E4C48-D6FE-4335-9F7B-87FC3698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062" y="3008630"/>
            <a:ext cx="3248025" cy="3524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AEB55A-D98A-4B26-9984-248AAD8F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34" y="368970"/>
            <a:ext cx="2466975" cy="249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41D677-FB11-44BA-AC87-4EAC10CAD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" y="1406646"/>
            <a:ext cx="2146453" cy="24427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177174-B833-42B9-90B2-13FFCBFCF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13" y="4046306"/>
            <a:ext cx="2146453" cy="26324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7EE53F-BFA5-4567-A9BA-70DACD048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019" y="3131486"/>
            <a:ext cx="2364482" cy="17239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363ACB-7A4E-4D95-AF2B-8391C7A1D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656" y="5439093"/>
            <a:ext cx="3332473" cy="10937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9BD2FB-0646-4EF3-8DE0-4121F8961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7658" y="178470"/>
            <a:ext cx="3619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0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8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4548624" y="255939"/>
            <a:ext cx="33470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Loop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0712F-54F8-4C9D-BCA4-6A719D1C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3" y="1447800"/>
            <a:ext cx="7477844" cy="541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71E3B5-DC5E-4E9F-BCE1-A68F4088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61" y="2893147"/>
            <a:ext cx="6696578" cy="29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2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326481" y="476845"/>
            <a:ext cx="33470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Time()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C7E29-ADDE-45A3-8930-D86A1754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763" y="357808"/>
            <a:ext cx="4038756" cy="3310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7C409-9FAE-494C-ADCA-673B1AEF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4" y="1701579"/>
            <a:ext cx="7300741" cy="49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326481" y="0"/>
            <a:ext cx="33470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Ringing Alarm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0F096-8761-496A-8A80-A9D6E5A2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3" y="682585"/>
            <a:ext cx="9318266" cy="58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2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3180760" y="335280"/>
            <a:ext cx="62571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VARABLES HANDLING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3E80E-7063-435B-97F2-6525A84E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3" y="627667"/>
            <a:ext cx="4043092" cy="3489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BA5E5-98E0-48B7-ADF0-C8B390BD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4690110"/>
            <a:ext cx="11991975" cy="204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4002D-0304-47FC-BB8C-C7D188D1D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62948">
            <a:off x="3491024" y="2660277"/>
            <a:ext cx="8377713" cy="7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9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-161199" y="3759200"/>
            <a:ext cx="62571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TONE HANDLING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FA083-7BA4-4E2A-8192-E4ABE7CE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" y="4907280"/>
            <a:ext cx="5602787" cy="12626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7E5559-F83E-40A0-8619-8B2A755434AC}"/>
              </a:ext>
            </a:extLst>
          </p:cNvPr>
          <p:cNvSpPr/>
          <p:nvPr/>
        </p:nvSpPr>
        <p:spPr>
          <a:xfrm>
            <a:off x="7550241" y="5246240"/>
            <a:ext cx="40626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RTC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4FB39F-4227-49F6-87DF-35FDE38B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27" y="365155"/>
            <a:ext cx="5309553" cy="43517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545A3E-17FD-4874-91D5-8B0301A24205}"/>
              </a:ext>
            </a:extLst>
          </p:cNvPr>
          <p:cNvSpPr/>
          <p:nvPr/>
        </p:nvSpPr>
        <p:spPr>
          <a:xfrm>
            <a:off x="873057" y="894080"/>
            <a:ext cx="4188685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RTC_Set_Time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RTC_Get_Time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(struct data and uint8)</a:t>
            </a:r>
          </a:p>
        </p:txBody>
      </p:sp>
    </p:spTree>
    <p:extLst>
      <p:ext uri="{BB962C8B-B14F-4D97-AF65-F5344CB8AC3E}">
        <p14:creationId xmlns:p14="http://schemas.microsoft.com/office/powerpoint/2010/main" val="378003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2876641" y="0"/>
            <a:ext cx="62571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F9CF6-4560-427E-8F0B-68FD5A66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92" y="795827"/>
            <a:ext cx="5534025" cy="4924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49FF0F-DFEC-41CE-A045-17EC0E41C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4" y="4557808"/>
            <a:ext cx="39243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2ADD2A-3CD7-426F-9558-2202A03E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99" y="2501339"/>
            <a:ext cx="3996055" cy="1513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9FCEAD-C188-43B1-B9B8-BC558376A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084" y="4205288"/>
            <a:ext cx="3163276" cy="25701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A31EE9-CDEA-41EB-B551-22DAC2814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16" y="722529"/>
            <a:ext cx="3254375" cy="123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326481" y="0"/>
            <a:ext cx="62571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and Return Handling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4FD68-14E3-4B9B-9602-EE4A7E9F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7" y="822959"/>
            <a:ext cx="11043946" cy="4541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97828-FB5F-4CDB-89B8-F52D09CC0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81" y="4560179"/>
            <a:ext cx="2254568" cy="2095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8ABF2-A06A-4E7B-95E0-AC8A56923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095" y="4605874"/>
            <a:ext cx="2013585" cy="2050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B9714-8895-4BA0-9A30-AB311F610D84}"/>
              </a:ext>
            </a:extLst>
          </p:cNvPr>
          <p:cNvSpPr txBox="1"/>
          <p:nvPr/>
        </p:nvSpPr>
        <p:spPr>
          <a:xfrm>
            <a:off x="6802474" y="68867"/>
            <a:ext cx="15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Level=0</a:t>
            </a:r>
          </a:p>
          <a:p>
            <a:r>
              <a:rPr lang="en-US" dirty="0"/>
              <a:t>Item={0,0,0,0}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A934D3-A0E8-4B57-84FB-06766B1A9B28}"/>
              </a:ext>
            </a:extLst>
          </p:cNvPr>
          <p:cNvSpPr/>
          <p:nvPr/>
        </p:nvSpPr>
        <p:spPr>
          <a:xfrm>
            <a:off x="2704822" y="5366083"/>
            <a:ext cx="1741500" cy="668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code</a:t>
            </a:r>
          </a:p>
          <a:p>
            <a:pPr algn="ctr"/>
            <a:r>
              <a:rPr lang="en-US" sz="1200" dirty="0"/>
              <a:t>readable</a:t>
            </a:r>
          </a:p>
        </p:txBody>
      </p:sp>
    </p:spTree>
    <p:extLst>
      <p:ext uri="{BB962C8B-B14F-4D97-AF65-F5344CB8AC3E}">
        <p14:creationId xmlns:p14="http://schemas.microsoft.com/office/powerpoint/2010/main" val="128184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EF7E71-9E68-405B-B675-B43946E9387A}"/>
              </a:ext>
            </a:extLst>
          </p:cNvPr>
          <p:cNvSpPr/>
          <p:nvPr/>
        </p:nvSpPr>
        <p:spPr>
          <a:xfrm>
            <a:off x="567105" y="488974"/>
            <a:ext cx="30094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4D7DB-C0F9-4128-B66D-E81FE658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25" y="217486"/>
            <a:ext cx="7233701" cy="6423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F3E0E-E9AA-4121-95CF-4E0DBF434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93" y="2115047"/>
            <a:ext cx="3574046" cy="35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107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Sanjith Shan</dc:creator>
  <cp:lastModifiedBy>Sanjith Shan</cp:lastModifiedBy>
  <cp:revision>5</cp:revision>
  <dcterms:created xsi:type="dcterms:W3CDTF">2021-08-12T05:08:56Z</dcterms:created>
  <dcterms:modified xsi:type="dcterms:W3CDTF">2021-08-12T07:47:57Z</dcterms:modified>
</cp:coreProperties>
</file>