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2DB3-F9C6-4489-9806-F48223EB1B7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53A6-1D68-42D2-9D0B-EE7CAE68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4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856F9-8A5F-445E-9B08-BF57E4D92F4C}"/>
              </a:ext>
            </a:extLst>
          </p:cNvPr>
          <p:cNvSpPr/>
          <p:nvPr/>
        </p:nvSpPr>
        <p:spPr>
          <a:xfrm>
            <a:off x="2727579" y="2386890"/>
            <a:ext cx="6736844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LAB PROJECT: SEMESTER 2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DIGITAL ALARM CLOCK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 22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8BAE6-E814-4D1F-BA07-B002EECE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5" y="626164"/>
            <a:ext cx="3935895" cy="22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EC72EA-1E23-48B6-8B90-C7CE1E4D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35819"/>
            <a:ext cx="12192000" cy="55221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30500-AB84-438E-914B-38A8553EF0B0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73561-C19B-4DF3-8362-CFEC209F7EE7}"/>
              </a:ext>
            </a:extLst>
          </p:cNvPr>
          <p:cNvSpPr/>
          <p:nvPr/>
        </p:nvSpPr>
        <p:spPr>
          <a:xfrm>
            <a:off x="2976463" y="303648"/>
            <a:ext cx="6054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 FUNCTIONAL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9901-927B-4F03-8BED-185529EF61F4}"/>
              </a:ext>
            </a:extLst>
          </p:cNvPr>
          <p:cNvSpPr txBox="1"/>
          <p:nvPr/>
        </p:nvSpPr>
        <p:spPr>
          <a:xfrm>
            <a:off x="469127" y="5423481"/>
            <a:ext cx="148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Repeat state 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105692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130500-AB84-438E-914B-38A8553EF0B0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73561-C19B-4DF3-8362-CFEC209F7EE7}"/>
              </a:ext>
            </a:extLst>
          </p:cNvPr>
          <p:cNvSpPr/>
          <p:nvPr/>
        </p:nvSpPr>
        <p:spPr>
          <a:xfrm>
            <a:off x="2930717" y="303648"/>
            <a:ext cx="61458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 OPERATIONAL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69BF1-F39D-47C8-937A-3E929E41D1A7}"/>
              </a:ext>
            </a:extLst>
          </p:cNvPr>
          <p:cNvSpPr/>
          <p:nvPr/>
        </p:nvSpPr>
        <p:spPr>
          <a:xfrm>
            <a:off x="119514" y="1887283"/>
            <a:ext cx="764408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 Brightness adjustment.</a:t>
            </a:r>
          </a:p>
          <a:p>
            <a:pPr marL="742950" indent="-742950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 volume adjustment.</a:t>
            </a:r>
          </a:p>
          <a:p>
            <a:pPr marL="742950" indent="-742950"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 the clock completely.</a:t>
            </a:r>
          </a:p>
          <a:p>
            <a:pPr marL="742950" indent="-742950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Operation Indication.</a:t>
            </a:r>
          </a:p>
          <a:p>
            <a:pPr marL="742950" indent="-742950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scrolling within options.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F0446-C2A3-49F8-AC8C-4312900EC863}"/>
              </a:ext>
            </a:extLst>
          </p:cNvPr>
          <p:cNvSpPr/>
          <p:nvPr/>
        </p:nvSpPr>
        <p:spPr>
          <a:xfrm>
            <a:off x="8581028" y="1382286"/>
            <a:ext cx="3180614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Buttons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Visible Buttons</a:t>
            </a:r>
          </a:p>
          <a:p>
            <a:pPr marL="742950" indent="-742950">
              <a:buAutoNum type="arabicPeriod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Select.</a:t>
            </a:r>
          </a:p>
          <a:p>
            <a:pPr marL="742950" indent="-74295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Return.</a:t>
            </a:r>
          </a:p>
          <a:p>
            <a:pPr marL="742950" indent="-74295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.</a:t>
            </a:r>
          </a:p>
          <a:p>
            <a:pPr marL="742950" indent="-74295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Previous.</a:t>
            </a: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button on the Top</a:t>
            </a:r>
          </a:p>
          <a:p>
            <a:pPr marL="742950" indent="-74295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Snooze.</a:t>
            </a: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Button</a:t>
            </a:r>
          </a:p>
          <a:p>
            <a:pPr marL="742950" indent="-74295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Reset.</a:t>
            </a:r>
          </a:p>
        </p:txBody>
      </p:sp>
    </p:spTree>
    <p:extLst>
      <p:ext uri="{BB962C8B-B14F-4D97-AF65-F5344CB8AC3E}">
        <p14:creationId xmlns:p14="http://schemas.microsoft.com/office/powerpoint/2010/main" val="346562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130500-AB84-438E-914B-38A8553EF0B0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73561-C19B-4DF3-8362-CFEC209F7EE7}"/>
              </a:ext>
            </a:extLst>
          </p:cNvPr>
          <p:cNvSpPr/>
          <p:nvPr/>
        </p:nvSpPr>
        <p:spPr>
          <a:xfrm>
            <a:off x="4396537" y="303648"/>
            <a:ext cx="32142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SHARING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69BF1-F39D-47C8-937A-3E929E41D1A7}"/>
              </a:ext>
            </a:extLst>
          </p:cNvPr>
          <p:cNvSpPr/>
          <p:nvPr/>
        </p:nvSpPr>
        <p:spPr>
          <a:xfrm>
            <a:off x="866936" y="1505620"/>
            <a:ext cx="11218264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 product code modification and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code   											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Sajeepan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(190539T)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 development and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code   											: Sanjith         (190562G)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PCB Design  											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Chathushka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(190557V)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Enclosure Design 									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(190543B)</a:t>
            </a:r>
          </a:p>
        </p:txBody>
      </p:sp>
    </p:spTree>
    <p:extLst>
      <p:ext uri="{BB962C8B-B14F-4D97-AF65-F5344CB8AC3E}">
        <p14:creationId xmlns:p14="http://schemas.microsoft.com/office/powerpoint/2010/main" val="7776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130500-AB84-438E-914B-38A8553EF0B0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73561-C19B-4DF3-8362-CFEC209F7EE7}"/>
              </a:ext>
            </a:extLst>
          </p:cNvPr>
          <p:cNvSpPr/>
          <p:nvPr/>
        </p:nvSpPr>
        <p:spPr>
          <a:xfrm>
            <a:off x="3770409" y="303648"/>
            <a:ext cx="44664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DEMOSTRATION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69BF1-F39D-47C8-937A-3E929E41D1A7}"/>
              </a:ext>
            </a:extLst>
          </p:cNvPr>
          <p:cNvSpPr/>
          <p:nvPr/>
        </p:nvSpPr>
        <p:spPr>
          <a:xfrm>
            <a:off x="1161135" y="1712354"/>
            <a:ext cx="8804141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Stimulation of alarm clock functionalities	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Sajeepan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 and problem handling demo		: Sanjith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PCB features										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Chathuska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Enclosure features								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Ushan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2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130500-AB84-438E-914B-38A8553EF0B0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69BF1-F39D-47C8-937A-3E929E41D1A7}"/>
              </a:ext>
            </a:extLst>
          </p:cNvPr>
          <p:cNvSpPr/>
          <p:nvPr/>
        </p:nvSpPr>
        <p:spPr>
          <a:xfrm>
            <a:off x="358053" y="1928565"/>
            <a:ext cx="1088310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haven’t included the things we discussed during micro-product…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Begin with Stimulation…..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Over to you </a:t>
            </a:r>
            <a:r>
              <a:rPr lang="en-US" sz="1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Sajeepan</a:t>
            </a:r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88D2E-338E-4A20-B257-A3782E2510FF}"/>
              </a:ext>
            </a:extLst>
          </p:cNvPr>
          <p:cNvSpPr/>
          <p:nvPr/>
        </p:nvSpPr>
        <p:spPr>
          <a:xfrm>
            <a:off x="3024486" y="4583211"/>
            <a:ext cx="59582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HOPE YOU LIKE OUR DEMOSTRATION….</a:t>
            </a:r>
          </a:p>
        </p:txBody>
      </p:sp>
    </p:spTree>
    <p:extLst>
      <p:ext uri="{BB962C8B-B14F-4D97-AF65-F5344CB8AC3E}">
        <p14:creationId xmlns:p14="http://schemas.microsoft.com/office/powerpoint/2010/main" val="195308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231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Sanjith Shan</dc:creator>
  <cp:lastModifiedBy>Sanjith Shan</cp:lastModifiedBy>
  <cp:revision>3</cp:revision>
  <dcterms:created xsi:type="dcterms:W3CDTF">2021-08-12T05:08:56Z</dcterms:created>
  <dcterms:modified xsi:type="dcterms:W3CDTF">2021-08-12T07:09:26Z</dcterms:modified>
</cp:coreProperties>
</file>