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647F6-B579-E9BA-62D1-E075681525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F49825-88CE-43C9-8D5D-473A7178B4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C4500-8635-A086-93A5-50A660B47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3D8F9-20BA-6492-307C-9A824AD5E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3E046-D990-DE0E-BC3E-72564E43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2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5BDDD-E093-F5A6-5F3D-6491F5F6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9CFFFE-A7BD-681F-3AE0-543179927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4E54-F417-588C-D5DC-3E0AA10BB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7F0AA-2EAB-FBC2-EEF1-DDFE20611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7C7FA-4DA7-EB25-5890-57AD3FEB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30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C1C05-90CE-B627-FEAF-4E5EB3AEE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9073E3-4BE9-E72D-9CED-978BE4E53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3339B-1ABF-0418-AE04-0F0F36A9B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E655-0CE3-2CCB-D18E-E246C27C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14DAE-2D80-375E-EBE6-E78E2A847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86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4BEA-F423-DE00-CE8B-94D9D194A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5EBF1-ADFF-58EA-AE97-29C44B13A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C5377-C0F5-44DE-253F-F0760006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0BE4-D203-863F-AE67-D9BAC154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4958A-A903-F5BE-0682-CF814D64B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82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DB068-E94C-B753-4247-F27B78F2A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A11A7-A61F-AD91-D76C-3087DA567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91457-1E7E-0026-AF53-4B1B76BC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98150-67D6-8191-00B0-BCE9D8BB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0972-F5E3-9780-9346-C4D433AD9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1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1823-008A-5651-24B0-F4CFE3C7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5DE7C-1877-2A9F-A1AD-244C41BFBA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4C1E4-161B-A531-8A15-3E477474B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C8612-0EEF-FD1E-50F2-A0025F7B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44B9E-BC9C-B633-0469-F242F9F62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AB199-25CF-45B5-21F8-EAA93626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46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09A0-01A5-38D8-E7A8-BD19092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961A6D-20BB-4EAE-FC09-8DFC1291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6D1B-82AA-CFB3-B989-69F04CA60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C66E48-40F3-737D-5E87-C374ABC7E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4D9197-E76D-AD7A-751D-14972FBF9A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30ACA6-E160-806B-8B74-65B2604C9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61D7E-1B91-F501-4638-2708FC35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1C917B-458B-23ED-DC96-A4BD3D16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54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08C05-397E-E75E-0632-C58052BF0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FB181D-C58A-BD5A-025C-4DE415E9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1BA62-F2A5-A2F0-AC2B-A6083BA6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C00D27-8286-09EC-6A6D-CF922EFA5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32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952A78-9788-7F52-2C5F-89497DBE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CEEF56-8453-A390-8252-A849CC7EF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27C93-53EE-070B-31ED-88EB2B3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43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E7F0-C1E3-B6B6-FE4A-0B33059D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39DFA-61A6-AFD5-3D17-62D1281AF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9706E3-E5BB-6E4C-E89E-0BF5D7CDF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4704E-B816-426A-8154-908B5B8D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70C8E-C83B-486B-E793-99DA8E5C8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0933E7-5970-3EE3-4308-C39DCBCE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4CA8-F9ED-04A9-DCB2-B0B0595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AE9E5C-8061-FF1C-0345-4FCB0ABF79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A65839-21DF-1E7B-A20D-8DAEB330A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02DA76-FFA1-A2CF-1851-0FE253EAF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097A77-461B-05F2-F8F6-2B203CF22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B5C068-6C7B-EB4B-8B3C-8FF0577CC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9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2DF779-0391-97DD-2F39-2C5229C51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7233C-BA96-C0E7-298A-276ECE456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981E1-AF2E-B291-E18D-1B9FF4DBE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4BA6D-E669-C443-BDB3-8B571D33ED6B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0E99A-3269-BD56-0014-1AE516EFA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F0CC2-277E-85A2-79FC-825EA0E8ED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F3F8B7-4C8E-4440-A6A9-2FC435E604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qr code with a logo&#10;&#10;AI-generated content may be incorrect.">
            <a:extLst>
              <a:ext uri="{FF2B5EF4-FFF2-40B4-BE49-F238E27FC236}">
                <a16:creationId xmlns:a16="http://schemas.microsoft.com/office/drawing/2014/main" id="{3F9F08CF-CFC1-2036-9FAC-7068F9E4E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044" y="1782388"/>
            <a:ext cx="3200400" cy="40709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1190A9-B5E6-F7BF-0D2A-5F1E41099BDB}"/>
              </a:ext>
            </a:extLst>
          </p:cNvPr>
          <p:cNvSpPr txBox="1"/>
          <p:nvPr/>
        </p:nvSpPr>
        <p:spPr>
          <a:xfrm>
            <a:off x="1973411" y="891601"/>
            <a:ext cx="28536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h-TH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โครงงานนี้ จัดทำภายใต้รายวิชา 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algn="ctr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ngsana New" panose="02020603050405020304" pitchFamily="18" charset="-34"/>
                <a:cs typeface="Angsana New" panose="02020603050405020304" pitchFamily="18" charset="-34"/>
              </a:rPr>
              <a:t>ITDS283 Mobile Application Development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90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9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Angsana New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PICHITCHAI PAECHAROENCHAI</dc:creator>
  <cp:lastModifiedBy>PICHITCHAI PAECHAROENCHAI</cp:lastModifiedBy>
  <cp:revision>1</cp:revision>
  <dcterms:created xsi:type="dcterms:W3CDTF">2025-02-24T07:57:09Z</dcterms:created>
  <dcterms:modified xsi:type="dcterms:W3CDTF">2025-02-24T08:08:39Z</dcterms:modified>
</cp:coreProperties>
</file>