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0" r:id="rId3"/>
    <p:sldId id="261" r:id="rId4"/>
    <p:sldId id="258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16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276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7B75-7FD5-4E84-9B94-5FE4383D675D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2FB3DC-D7B5-41D2-909D-A843AE426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608" y="929898"/>
            <a:ext cx="8637344" cy="2618662"/>
          </a:xfrm>
        </p:spPr>
        <p:txBody>
          <a:bodyPr/>
          <a:lstStyle/>
          <a:p>
            <a:pPr algn="ctr"/>
            <a:r>
              <a:rPr lang="en-US" dirty="0" smtClean="0"/>
              <a:t>APLIKASI BELAJAR BERSAMA PELAJAR DI DESA PARMAKSIAN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7040" y="4305484"/>
            <a:ext cx="4020478" cy="16603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11318043- </a:t>
            </a:r>
            <a:r>
              <a:rPr lang="en-US" dirty="0" err="1" smtClean="0">
                <a:solidFill>
                  <a:schemeClr val="bg2"/>
                </a:solidFill>
              </a:rPr>
              <a:t>Chatrine</a:t>
            </a:r>
            <a:r>
              <a:rPr lang="en-US" dirty="0" smtClean="0">
                <a:solidFill>
                  <a:schemeClr val="bg2"/>
                </a:solidFill>
              </a:rPr>
              <a:t> F </a:t>
            </a:r>
            <a:r>
              <a:rPr lang="en-US" dirty="0" err="1" smtClean="0">
                <a:solidFill>
                  <a:schemeClr val="bg2"/>
                </a:solidFill>
              </a:rPr>
              <a:t>Manurung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11318057- </a:t>
            </a:r>
            <a:r>
              <a:rPr lang="en-US" dirty="0" err="1" smtClean="0">
                <a:solidFill>
                  <a:schemeClr val="bg2"/>
                </a:solidFill>
              </a:rPr>
              <a:t>Wiwin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Gulo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11318049- </a:t>
            </a:r>
            <a:r>
              <a:rPr lang="en-US" dirty="0" err="1" smtClean="0">
                <a:solidFill>
                  <a:schemeClr val="bg2"/>
                </a:solidFill>
              </a:rPr>
              <a:t>Ginanjar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Siagian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11318046-Novencus </a:t>
            </a:r>
            <a:r>
              <a:rPr lang="en-US" dirty="0" err="1" smtClean="0">
                <a:solidFill>
                  <a:schemeClr val="bg2"/>
                </a:solidFill>
              </a:rPr>
              <a:t>Sinambela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6982" y="378213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07-2019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15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ategori Soal 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32" y="1430607"/>
            <a:ext cx="23050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9932" y="759417"/>
            <a:ext cx="32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7. </a:t>
            </a:r>
            <a:r>
              <a:rPr lang="en-US" dirty="0" err="1" smtClean="0">
                <a:solidFill>
                  <a:schemeClr val="bg1"/>
                </a:solidFill>
              </a:rPr>
              <a:t>Kategori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IPS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7" name="Picture 3" descr="Validasi So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96" y="1430607"/>
            <a:ext cx="23907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1090" y="759417"/>
            <a:ext cx="334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8. </a:t>
            </a:r>
            <a:r>
              <a:rPr lang="en-US" dirty="0" err="1" smtClean="0">
                <a:solidFill>
                  <a:schemeClr val="bg1"/>
                </a:solidFill>
              </a:rPr>
              <a:t>Validai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2" y="1446106"/>
            <a:ext cx="228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4916" y="75130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9. Chart </a:t>
            </a:r>
            <a:r>
              <a:rPr lang="en-US" dirty="0" err="1" smtClean="0">
                <a:solidFill>
                  <a:schemeClr val="bg1"/>
                </a:solidFill>
              </a:rPr>
              <a:t>Nilai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1" name="Picture 3" descr="KategoriTr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77" y="1446106"/>
            <a:ext cx="236647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42092" y="751309"/>
            <a:ext cx="292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10. </a:t>
            </a:r>
            <a:r>
              <a:rPr lang="en-US" dirty="0" err="1" smtClean="0">
                <a:solidFill>
                  <a:schemeClr val="bg1"/>
                </a:solidFill>
              </a:rPr>
              <a:t>Latihan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6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al Try 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07" y="1167135"/>
            <a:ext cx="2552457" cy="410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2407" y="480447"/>
            <a:ext cx="27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11.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Try Out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5" name="Picture 3" descr="Ranking Try 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26" y="1151636"/>
            <a:ext cx="2428471" cy="406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94889" y="480447"/>
            <a:ext cx="322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12. </a:t>
            </a:r>
            <a:r>
              <a:rPr lang="en-US" dirty="0" err="1" smtClean="0">
                <a:solidFill>
                  <a:schemeClr val="bg1"/>
                </a:solidFill>
              </a:rPr>
              <a:t>Perankingan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Try 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tunju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10"/>
          <a:stretch/>
        </p:blipFill>
        <p:spPr bwMode="auto">
          <a:xfrm>
            <a:off x="1068777" y="1678580"/>
            <a:ext cx="2319983" cy="411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6688" y="914400"/>
            <a:ext cx="308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13. </a:t>
            </a:r>
            <a:r>
              <a:rPr lang="en-US" dirty="0" err="1" smtClean="0">
                <a:solidFill>
                  <a:schemeClr val="bg1"/>
                </a:solidFill>
              </a:rPr>
              <a:t>Petunjuk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Pengerjaan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9" name="Picture 3" descr="Result Jawa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47" y="1678580"/>
            <a:ext cx="2397474" cy="411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58904" y="897588"/>
            <a:ext cx="22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14. Result </a:t>
            </a:r>
            <a:r>
              <a:rPr lang="en-US" dirty="0" err="1" smtClean="0">
                <a:solidFill>
                  <a:schemeClr val="bg1"/>
                </a:solidFill>
              </a:rPr>
              <a:t>Jawaban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7" y="1322120"/>
            <a:ext cx="2476500" cy="424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8544" y="619933"/>
            <a:ext cx="25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15. </a:t>
            </a:r>
            <a:r>
              <a:rPr lang="en-US" dirty="0" err="1" smtClean="0">
                <a:solidFill>
                  <a:schemeClr val="bg1"/>
                </a:solidFill>
              </a:rPr>
              <a:t>Tampilan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Beranda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43" name="Picture 3" descr="Splashscre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539" y="1322120"/>
            <a:ext cx="2314575" cy="424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22539" y="619933"/>
            <a:ext cx="249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16. </a:t>
            </a:r>
            <a:r>
              <a:rPr lang="en-US" dirty="0" err="1" smtClean="0">
                <a:solidFill>
                  <a:schemeClr val="bg1"/>
                </a:solidFill>
              </a:rPr>
              <a:t>Splashscreen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https://www.youtube.com/watch?v=NfTLu6knPsQ</a:t>
            </a:r>
          </a:p>
        </p:txBody>
      </p:sp>
    </p:spTree>
    <p:extLst>
      <p:ext uri="{BB962C8B-B14F-4D97-AF65-F5344CB8AC3E}">
        <p14:creationId xmlns:p14="http://schemas.microsoft.com/office/powerpoint/2010/main" val="29617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1565" y="1570495"/>
            <a:ext cx="4700578" cy="2226590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Terima</a:t>
            </a:r>
            <a:r>
              <a:rPr lang="en-US" sz="9600" dirty="0" smtClean="0"/>
              <a:t> </a:t>
            </a:r>
            <a:r>
              <a:rPr lang="en-US" sz="9600" dirty="0" err="1" smtClean="0"/>
              <a:t>Kasih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9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1227"/>
          </a:xfrm>
        </p:spPr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8148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Desa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Parmaksian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desa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masih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kualitas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pendidikan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rendah</a:t>
            </a:r>
            <a:r>
              <a:rPr lang="en-US" sz="2000" dirty="0" smtClean="0">
                <a:solidFill>
                  <a:schemeClr val="bg1"/>
                </a:solidFill>
              </a:rPr>
              <a:t>. Yang </a:t>
            </a:r>
            <a:r>
              <a:rPr lang="en-US" sz="2000" dirty="0" err="1" smtClean="0">
                <a:solidFill>
                  <a:schemeClr val="bg1"/>
                </a:solidFill>
              </a:rPr>
              <a:t>menjadi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faktor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utama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adalah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fasilitas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disediakan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tidak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memadai.Sehingga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mereka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kesulitan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proses </a:t>
            </a:r>
            <a:r>
              <a:rPr lang="en-US" sz="2000" dirty="0" err="1" smtClean="0">
                <a:solidFill>
                  <a:schemeClr val="bg1"/>
                </a:solidFill>
              </a:rPr>
              <a:t>belajar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mengajar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tidak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mempunyai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referensi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lebih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luas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Sedangkan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Pelajar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mempunyai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niat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besar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dalam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belajar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Faktor</a:t>
            </a:r>
            <a:r>
              <a:rPr lang="en-US" sz="2000" dirty="0" smtClean="0">
                <a:solidFill>
                  <a:schemeClr val="bg1"/>
                </a:solidFill>
              </a:rPr>
              <a:t> yang </a:t>
            </a:r>
            <a:r>
              <a:rPr lang="en-US" sz="2000" dirty="0" err="1" smtClean="0">
                <a:solidFill>
                  <a:schemeClr val="bg1"/>
                </a:solidFill>
              </a:rPr>
              <a:t>menyebabkan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hal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tersebut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membuat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mahasiswa</a:t>
            </a:r>
            <a:r>
              <a:rPr lang="en-US" sz="20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929047" y="4494508"/>
            <a:ext cx="2589067" cy="14258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jauh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area Kota</a:t>
            </a:r>
            <a:endParaRPr lang="en-US" dirty="0"/>
          </a:p>
        </p:txBody>
      </p:sp>
      <p:sp>
        <p:nvSpPr>
          <p:cNvPr id="7" name="Pentagon 6"/>
          <p:cNvSpPr/>
          <p:nvPr/>
        </p:nvSpPr>
        <p:spPr>
          <a:xfrm>
            <a:off x="3880166" y="4494507"/>
            <a:ext cx="2515892" cy="14258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meluas</a:t>
            </a:r>
            <a:endParaRPr lang="en-US" dirty="0"/>
          </a:p>
        </p:txBody>
      </p:sp>
      <p:sp>
        <p:nvSpPr>
          <p:cNvPr id="8" name="Pentagon 7"/>
          <p:cNvSpPr/>
          <p:nvPr/>
        </p:nvSpPr>
        <p:spPr>
          <a:xfrm>
            <a:off x="6939136" y="4479007"/>
            <a:ext cx="2696918" cy="142584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Niat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berkurang</a:t>
            </a:r>
            <a:r>
              <a:rPr lang="en-US" dirty="0" smtClean="0"/>
              <a:t>, </a:t>
            </a:r>
            <a:r>
              <a:rPr lang="en-US" dirty="0" err="1" smtClean="0"/>
              <a:t>melainkan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729"/>
          </a:xfrm>
        </p:spPr>
        <p:txBody>
          <a:bodyPr/>
          <a:lstStyle/>
          <a:p>
            <a:r>
              <a:rPr lang="en-US" dirty="0" smtClean="0"/>
              <a:t>MANFAAT PRODUK YANG AKAN DIBANGUN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3648"/>
            <a:ext cx="8596668" cy="1868970"/>
          </a:xfrm>
        </p:spPr>
        <p:txBody>
          <a:bodyPr/>
          <a:lstStyle/>
          <a:p>
            <a:pPr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Menumbuhkan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minat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belajar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Mampu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memecahkan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masalah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didalam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Memiliki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pengetahuan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lebih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luas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244"/>
          </a:xfrm>
        </p:spPr>
        <p:txBody>
          <a:bodyPr/>
          <a:lstStyle/>
          <a:p>
            <a:r>
              <a:rPr lang="en-US" dirty="0" smtClean="0"/>
              <a:t>TARGET PASAR/PRODUK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32" y="1425845"/>
            <a:ext cx="8596668" cy="4615518"/>
          </a:xfrm>
        </p:spPr>
        <p:txBody>
          <a:bodyPr/>
          <a:lstStyle/>
          <a:p>
            <a:pPr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Pelajar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Yang </a:t>
            </a:r>
            <a:r>
              <a:rPr lang="en-US" dirty="0" err="1" smtClean="0">
                <a:solidFill>
                  <a:schemeClr val="bg1"/>
                </a:solidFill>
              </a:rPr>
              <a:t>menjadi</a:t>
            </a:r>
            <a:r>
              <a:rPr lang="en-US" dirty="0" smtClean="0">
                <a:solidFill>
                  <a:schemeClr val="bg1"/>
                </a:solidFill>
              </a:rPr>
              <a:t>  target kami </a:t>
            </a:r>
            <a:r>
              <a:rPr lang="en-US" dirty="0" err="1" smtClean="0">
                <a:solidFill>
                  <a:schemeClr val="bg1"/>
                </a:solidFill>
              </a:rPr>
              <a:t>adalah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siswa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siswi</a:t>
            </a:r>
            <a:r>
              <a:rPr lang="en-US" dirty="0" smtClean="0">
                <a:solidFill>
                  <a:schemeClr val="bg1"/>
                </a:solidFill>
              </a:rPr>
              <a:t> di </a:t>
            </a:r>
            <a:r>
              <a:rPr lang="en-US" dirty="0" err="1" smtClean="0">
                <a:solidFill>
                  <a:schemeClr val="bg1"/>
                </a:solidFill>
              </a:rPr>
              <a:t>Desa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Parmaksian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Tetapi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bisa</a:t>
            </a:r>
            <a:r>
              <a:rPr lang="en-US" dirty="0" smtClean="0">
                <a:solidFill>
                  <a:schemeClr val="bg1"/>
                </a:solidFill>
              </a:rPr>
              <a:t> 	</a:t>
            </a:r>
            <a:r>
              <a:rPr lang="en-US" dirty="0" err="1" smtClean="0">
                <a:solidFill>
                  <a:schemeClr val="bg1"/>
                </a:solidFill>
              </a:rPr>
              <a:t>digunakan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semua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pelajar</a:t>
            </a:r>
            <a:r>
              <a:rPr lang="en-US" dirty="0" smtClean="0">
                <a:solidFill>
                  <a:schemeClr val="bg1"/>
                </a:solidFill>
              </a:rPr>
              <a:t> di Indonesia. </a:t>
            </a:r>
            <a:r>
              <a:rPr lang="en-US" dirty="0" err="1" smtClean="0">
                <a:solidFill>
                  <a:schemeClr val="bg1"/>
                </a:solidFill>
              </a:rPr>
              <a:t>Siswa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siswa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mengenal</a:t>
            </a:r>
            <a:r>
              <a:rPr lang="en-US" dirty="0" smtClean="0">
                <a:solidFill>
                  <a:schemeClr val="bg1"/>
                </a:solidFill>
              </a:rPr>
              <a:t> 	smartphone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sudah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mahir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menggunakannya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1" y="170481"/>
            <a:ext cx="4049649" cy="6013344"/>
          </a:xfrm>
        </p:spPr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>
                <a:solidFill>
                  <a:schemeClr val="bg1"/>
                </a:solidFill>
              </a:rPr>
              <a:t>Pada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aplikasi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terdapat</a:t>
            </a:r>
            <a:r>
              <a:rPr lang="en-US" sz="2000" dirty="0" smtClean="0">
                <a:solidFill>
                  <a:schemeClr val="bg1"/>
                </a:solidFill>
              </a:rPr>
              <a:t> 15 use case. Dan role user </a:t>
            </a:r>
            <a:r>
              <a:rPr lang="en-US" sz="2000" dirty="0" err="1" smtClean="0">
                <a:solidFill>
                  <a:schemeClr val="bg1"/>
                </a:solidFill>
              </a:rPr>
              <a:t>ada</a:t>
            </a:r>
            <a:r>
              <a:rPr lang="en-US" sz="2000" dirty="0" smtClean="0">
                <a:solidFill>
                  <a:schemeClr val="bg1"/>
                </a:solidFill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</a:rPr>
              <a:t>yaitu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Pelajar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dan</a:t>
            </a:r>
            <a:r>
              <a:rPr lang="en-US" sz="2000" dirty="0" smtClean="0">
                <a:solidFill>
                  <a:schemeClr val="bg1"/>
                </a:solidFill>
              </a:rPr>
              <a:t> Admin. </a:t>
            </a:r>
            <a:r>
              <a:rPr lang="en-US" sz="2000" dirty="0" err="1" smtClean="0">
                <a:solidFill>
                  <a:schemeClr val="bg1"/>
                </a:solidFill>
              </a:rPr>
              <a:t>Masing-masing</a:t>
            </a:r>
            <a:r>
              <a:rPr lang="en-US" sz="2000" dirty="0" smtClean="0">
                <a:solidFill>
                  <a:schemeClr val="bg1"/>
                </a:solidFill>
              </a:rPr>
              <a:t> role </a:t>
            </a:r>
            <a:r>
              <a:rPr lang="en-US" sz="2000" dirty="0" err="1" smtClean="0">
                <a:solidFill>
                  <a:schemeClr val="bg1"/>
                </a:solidFill>
              </a:rPr>
              <a:t>memiliki</a:t>
            </a:r>
            <a:r>
              <a:rPr lang="en-US" sz="2000" dirty="0" smtClean="0">
                <a:solidFill>
                  <a:schemeClr val="bg1"/>
                </a:solidFill>
              </a:rPr>
              <a:t> task yang </a:t>
            </a:r>
            <a:r>
              <a:rPr lang="en-US" sz="2000" dirty="0" err="1" smtClean="0">
                <a:solidFill>
                  <a:schemeClr val="bg1"/>
                </a:solidFill>
              </a:rPr>
              <a:t>berbeda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pic>
        <p:nvPicPr>
          <p:cNvPr id="1026" name="Picture 2" descr="Use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81" y="170480"/>
            <a:ext cx="6458889" cy="655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132"/>
            <a:ext cx="3487119" cy="16152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ER-Diagram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586" y="759463"/>
            <a:ext cx="73914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3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149"/>
            <a:ext cx="10558938" cy="785248"/>
          </a:xfrm>
        </p:spPr>
        <p:txBody>
          <a:bodyPr/>
          <a:lstStyle/>
          <a:p>
            <a:r>
              <a:rPr lang="en-US" dirty="0" smtClean="0"/>
              <a:t>User Interface Design </a:t>
            </a:r>
            <a:r>
              <a:rPr lang="en-US" dirty="0" err="1" smtClean="0"/>
              <a:t>Oleh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268073" y="996900"/>
            <a:ext cx="16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Register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6" y="1787068"/>
            <a:ext cx="20669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6263334" y="996900"/>
            <a:ext cx="16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Login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6" name="Picture 4" descr="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14" y="1787068"/>
            <a:ext cx="21034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7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7" y="1337617"/>
            <a:ext cx="22383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6207" y="666428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</a:t>
            </a:r>
            <a:r>
              <a:rPr lang="en-US" dirty="0" err="1" smtClean="0">
                <a:solidFill>
                  <a:schemeClr val="bg1"/>
                </a:solidFill>
              </a:rPr>
              <a:t>Mengeloa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Kategori So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7"/>
          <a:stretch/>
        </p:blipFill>
        <p:spPr bwMode="auto">
          <a:xfrm>
            <a:off x="500710" y="1616586"/>
            <a:ext cx="2397474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234" y="677758"/>
            <a:ext cx="342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5. </a:t>
            </a:r>
            <a:r>
              <a:rPr lang="en-US" dirty="0" err="1" smtClean="0">
                <a:solidFill>
                  <a:schemeClr val="bg1"/>
                </a:solidFill>
              </a:rPr>
              <a:t>Mengerjakan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Berdasarkan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kategori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3" name="Picture 3" descr="Kategori Soal I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09" y="1616586"/>
            <a:ext cx="23050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87109" y="677758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6. </a:t>
            </a:r>
            <a:r>
              <a:rPr lang="en-US" dirty="0" err="1" smtClean="0">
                <a:solidFill>
                  <a:schemeClr val="bg1"/>
                </a:solidFill>
              </a:rPr>
              <a:t>Kategori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Soal</a:t>
            </a:r>
            <a:r>
              <a:rPr lang="en-US" dirty="0" smtClean="0">
                <a:solidFill>
                  <a:schemeClr val="bg1"/>
                </a:solidFill>
              </a:rPr>
              <a:t> IPA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152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APLIKASI BELAJAR BERSAMA PELAJAR DI DESA PARMAKSIAN</vt:lpstr>
      <vt:lpstr>LATAR BELAKANG</vt:lpstr>
      <vt:lpstr>MANFAAT PRODUK YANG AKAN DIBANGUN</vt:lpstr>
      <vt:lpstr>TARGET PASAR/PRODUK</vt:lpstr>
      <vt:lpstr>Use Case Aplikasi Belajar Bersama.  Pada aplikasi terdapat 15 use case. Dan role user ada 2 yaitu Pelajar dan Admin. Masing-masing role memiliki task yang berbeda.</vt:lpstr>
      <vt:lpstr>ER-Diagram aplikasi Belajar Bersama </vt:lpstr>
      <vt:lpstr>User Interface Design Oleh User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VIDEO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07</dc:title>
  <dc:creator>Windows User</dc:creator>
  <cp:lastModifiedBy>Windows User</cp:lastModifiedBy>
  <cp:revision>24</cp:revision>
  <dcterms:created xsi:type="dcterms:W3CDTF">2020-01-16T02:43:32Z</dcterms:created>
  <dcterms:modified xsi:type="dcterms:W3CDTF">2020-01-17T08:47:39Z</dcterms:modified>
</cp:coreProperties>
</file>