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/>
    <p:restoredTop sz="94601"/>
  </p:normalViewPr>
  <p:slideViewPr>
    <p:cSldViewPr snapToGrid="0">
      <p:cViewPr varScale="1">
        <p:scale>
          <a:sx n="141" d="100"/>
          <a:sy n="141" d="100"/>
        </p:scale>
        <p:origin x="10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6963C-0867-B8E4-B405-9A9D19121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BBD4C-6B40-62E7-03B9-FAF59632E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B9D9E-8EDD-851B-F257-C71700A45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168-D093-5741-BD17-F12CD09B5F4F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F8CC3-73BD-B3AC-AB52-D9E64D7C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A00BE-7386-BFD4-2EFB-5CCA6A29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3D86-388E-3448-B931-2E5886B4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5DA9E-B000-A6A2-E999-BCD838E2E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E2535-D219-9E7C-AA18-BE3BA9D84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65C4F-0AEF-EE77-9B6D-041F6B0F5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168-D093-5741-BD17-F12CD09B5F4F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BD43D-C041-766E-6C45-1E99846CA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66D81-D614-B919-08F2-7A86FD67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3D86-388E-3448-B931-2E5886B4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4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7FFCBB-D7FC-4F59-FC29-1A4EE4901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8246D-B984-2B5D-D8D9-FDB8DE5E2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147DD-E2A3-CB40-DE2B-40CB45B8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168-D093-5741-BD17-F12CD09B5F4F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13932-B32B-1496-2E51-5A50A73E5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5BF68-D98F-3C99-AC61-C192C410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3D86-388E-3448-B931-2E5886B4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21BFC-1DFD-6A80-0892-9660006A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7FF7A-F31F-1534-B096-E0D84832D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079E6-A65E-47D7-893E-7502F54F1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168-D093-5741-BD17-F12CD09B5F4F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88BDB-F0E7-65AD-EC98-F3582CE2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93C2E-FA2A-AF5F-4ADF-F8596061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3D86-388E-3448-B931-2E5886B4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7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C19BF-64BC-D0E8-BBAA-0F498303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66B4D-2882-7E4B-8743-5E9F6D01F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7F97B-6E07-69A2-8BD6-AD2E5D5C2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168-D093-5741-BD17-F12CD09B5F4F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47384-B7F3-AB1B-83EB-5D2DAA6F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52271-97AE-DCEF-52C4-895E4559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3D86-388E-3448-B931-2E5886B4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5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BC1F6-73F3-8DA2-B895-0FF85B66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94CDA-A31A-8583-5E2F-DBBAF88F0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75B02-1F74-4074-89E7-E8EB1E29F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08AAE-47B3-77C7-1D2F-CB9E1784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168-D093-5741-BD17-F12CD09B5F4F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1A3C7-4E0F-954D-2485-0A3F7F6D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D0DA3-570C-9B1E-21BE-97955D34B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3D86-388E-3448-B931-2E5886B4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4ADE-BCD7-1291-FBA9-A538AD282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D4F20-014B-F116-D72C-B61D9F0BA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F2D62-00A6-420D-BA67-B044A9C9E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459583-C069-C144-FF2E-8F86912D5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0BDA8-A45C-C311-2C77-754CED3C7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DDC05-134B-1832-BE05-757D6CFF5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168-D093-5741-BD17-F12CD09B5F4F}" type="datetimeFigureOut">
              <a:rPr lang="en-US" smtClean="0"/>
              <a:t>10/2/23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90A21D-3025-3C2A-E4B5-0114944F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05021-DF7D-6638-C0B7-0E04A206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3D86-388E-3448-B931-2E5886B4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3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F672-D09A-3998-CCAE-D5B0FEED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7E50B-35B4-F0D7-99A1-2B76F7DC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168-D093-5741-BD17-F12CD09B5F4F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A18F3-8D71-EDD3-AE91-AB791A9F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AD492-DE80-F785-79CE-0DA5AE0C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3D86-388E-3448-B931-2E5886B4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7D6052-B6E5-5F8C-3168-FF9ECF9ED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168-D093-5741-BD17-F12CD09B5F4F}" type="datetimeFigureOut">
              <a:rPr lang="en-US" smtClean="0"/>
              <a:t>10/2/23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4BB060-39AD-FC2E-26D8-A8A2225D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C7620-11DC-378F-ED03-231938A23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3D86-388E-3448-B931-2E5886B4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5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E63E0-4138-7001-9D7C-824015D4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A1BC7-CA9C-FEA9-9825-AAA52F8BC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B3554-6F02-1712-3B2C-44E790B27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A83D2-A4D8-CCB4-5035-7D73BBBF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168-D093-5741-BD17-F12CD09B5F4F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3BE8E-2287-71D7-BF42-E345048B8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3C16D-E732-6094-22C0-5A729BB8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3D86-388E-3448-B931-2E5886B4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3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9E6F-B28C-75C0-51DB-245CC6F1A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087F0E-38C7-449F-9FFD-D202F2201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E1F55-7399-F570-E96D-C6C19E3D7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A21FE-73B1-59A9-99A9-9AF25751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4168-D093-5741-BD17-F12CD09B5F4F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7A114-2FE4-BAE6-617D-B33C0C0EB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93404-29A1-5991-44C2-D885D87B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93D86-388E-3448-B931-2E5886B4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3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9E3D24-4399-ED2A-51C3-1FB077A2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58785-7D45-076B-E5F5-605138ED7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5B09-FEF4-D78F-C83C-5FA4B4233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A4168-D093-5741-BD17-F12CD09B5F4F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5B1F0-7EFA-6033-0447-5E2CF19D7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3A5F2-0DEB-F3D3-588E-D31F00B31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93D86-388E-3448-B931-2E5886B4A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9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5094AAD-6462-B3C6-9987-F3E06CD0F543}"/>
              </a:ext>
            </a:extLst>
          </p:cNvPr>
          <p:cNvSpPr/>
          <p:nvPr/>
        </p:nvSpPr>
        <p:spPr>
          <a:xfrm>
            <a:off x="770476" y="2772483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F38183-782B-C806-3263-DBCC494BF73B}"/>
              </a:ext>
            </a:extLst>
          </p:cNvPr>
          <p:cNvSpPr/>
          <p:nvPr/>
        </p:nvSpPr>
        <p:spPr>
          <a:xfrm>
            <a:off x="1891441" y="2894352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A7EBC3-8429-9560-C87A-4332272BA4C9}"/>
              </a:ext>
            </a:extLst>
          </p:cNvPr>
          <p:cNvSpPr/>
          <p:nvPr/>
        </p:nvSpPr>
        <p:spPr>
          <a:xfrm>
            <a:off x="429037" y="3509302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581F36-5FF0-1E93-39D9-5EB0EE044FD4}"/>
              </a:ext>
            </a:extLst>
          </p:cNvPr>
          <p:cNvSpPr/>
          <p:nvPr/>
        </p:nvSpPr>
        <p:spPr>
          <a:xfrm>
            <a:off x="1481534" y="3811380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5803FE-7A5C-7A43-E6B1-09056EDBABD9}"/>
              </a:ext>
            </a:extLst>
          </p:cNvPr>
          <p:cNvSpPr/>
          <p:nvPr/>
        </p:nvSpPr>
        <p:spPr>
          <a:xfrm>
            <a:off x="2343386" y="3509302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D109EA-086B-FF81-C5AF-CE423CA1EA90}"/>
              </a:ext>
            </a:extLst>
          </p:cNvPr>
          <p:cNvSpPr/>
          <p:nvPr/>
        </p:nvSpPr>
        <p:spPr>
          <a:xfrm>
            <a:off x="1418468" y="2263924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ECDAAE-8B6B-1FA7-9CC0-5875250B58BE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570927" y="3005733"/>
            <a:ext cx="241108" cy="503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E559E1-ABA9-F1EC-D175-E83D5E41DF51}"/>
              </a:ext>
            </a:extLst>
          </p:cNvPr>
          <p:cNvCxnSpPr>
            <a:cxnSpLocks/>
            <a:stCxn id="4" idx="7"/>
            <a:endCxn id="10" idx="3"/>
          </p:cNvCxnSpPr>
          <p:nvPr/>
        </p:nvCxnSpPr>
        <p:spPr>
          <a:xfrm flipV="1">
            <a:off x="1012697" y="2497174"/>
            <a:ext cx="447330" cy="3153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F56E35-7957-7838-E385-3701BE4F5149}"/>
              </a:ext>
            </a:extLst>
          </p:cNvPr>
          <p:cNvCxnSpPr>
            <a:cxnSpLocks/>
            <a:stCxn id="6" idx="1"/>
            <a:endCxn id="10" idx="5"/>
          </p:cNvCxnSpPr>
          <p:nvPr/>
        </p:nvCxnSpPr>
        <p:spPr>
          <a:xfrm flipH="1" flipV="1">
            <a:off x="1660689" y="2497174"/>
            <a:ext cx="272311" cy="4371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90C17C4-D4AD-6B5A-307B-72B6B9ECB483}"/>
              </a:ext>
            </a:extLst>
          </p:cNvPr>
          <p:cNvCxnSpPr>
            <a:cxnSpLocks/>
            <a:stCxn id="6" idx="2"/>
            <a:endCxn id="4" idx="6"/>
          </p:cNvCxnSpPr>
          <p:nvPr/>
        </p:nvCxnSpPr>
        <p:spPr>
          <a:xfrm flipH="1" flipV="1">
            <a:off x="1054256" y="2909118"/>
            <a:ext cx="837185" cy="121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C0254B-2E10-6C9B-19CA-12E376ED6E89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623424" y="3127602"/>
            <a:ext cx="309576" cy="6837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83002B4-D055-1F16-56D0-F7F1DC86CFC7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2133662" y="3127602"/>
            <a:ext cx="251283" cy="4217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3353BD5-1689-83B0-0D23-31AD3EC7A77F}"/>
              </a:ext>
            </a:extLst>
          </p:cNvPr>
          <p:cNvSpPr txBox="1"/>
          <p:nvPr/>
        </p:nvSpPr>
        <p:spPr>
          <a:xfrm>
            <a:off x="1988860" y="2484422"/>
            <a:ext cx="116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27A04EF-0E4D-7C53-C18F-4186645837B5}"/>
              </a:ext>
            </a:extLst>
          </p:cNvPr>
          <p:cNvSpPr txBox="1"/>
          <p:nvPr/>
        </p:nvSpPr>
        <p:spPr>
          <a:xfrm>
            <a:off x="1494830" y="4084649"/>
            <a:ext cx="116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67B01302-B2B8-8492-B87C-C60B0D98B6EC}"/>
              </a:ext>
            </a:extLst>
          </p:cNvPr>
          <p:cNvSpPr txBox="1"/>
          <p:nvPr/>
        </p:nvSpPr>
        <p:spPr>
          <a:xfrm>
            <a:off x="154222" y="3206832"/>
            <a:ext cx="116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845B6D2C-73F3-C9DF-77AE-C6D0583AAC8C}"/>
              </a:ext>
            </a:extLst>
          </p:cNvPr>
          <p:cNvSpPr/>
          <p:nvPr/>
        </p:nvSpPr>
        <p:spPr>
          <a:xfrm>
            <a:off x="4844371" y="4340643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9CAE4B4C-FD31-16ED-9D36-031DCBC22680}"/>
              </a:ext>
            </a:extLst>
          </p:cNvPr>
          <p:cNvSpPr/>
          <p:nvPr/>
        </p:nvSpPr>
        <p:spPr>
          <a:xfrm>
            <a:off x="5965336" y="4462512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E4273E35-C754-1FC9-30CF-7410AEFA1874}"/>
              </a:ext>
            </a:extLst>
          </p:cNvPr>
          <p:cNvSpPr/>
          <p:nvPr/>
        </p:nvSpPr>
        <p:spPr>
          <a:xfrm>
            <a:off x="4502932" y="5077462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4F5AFB95-F3B3-796A-6D76-48532C7423EF}"/>
              </a:ext>
            </a:extLst>
          </p:cNvPr>
          <p:cNvSpPr/>
          <p:nvPr/>
        </p:nvSpPr>
        <p:spPr>
          <a:xfrm>
            <a:off x="5555429" y="5379540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Oval 1030">
            <a:extLst>
              <a:ext uri="{FF2B5EF4-FFF2-40B4-BE49-F238E27FC236}">
                <a16:creationId xmlns:a16="http://schemas.microsoft.com/office/drawing/2014/main" id="{871043B7-73F3-D27F-A665-DFAFF7DFB803}"/>
              </a:ext>
            </a:extLst>
          </p:cNvPr>
          <p:cNvSpPr/>
          <p:nvPr/>
        </p:nvSpPr>
        <p:spPr>
          <a:xfrm>
            <a:off x="6417281" y="5077462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Oval 1031">
            <a:extLst>
              <a:ext uri="{FF2B5EF4-FFF2-40B4-BE49-F238E27FC236}">
                <a16:creationId xmlns:a16="http://schemas.microsoft.com/office/drawing/2014/main" id="{2E5A33B9-69C6-2EFB-0327-5B44138D867A}"/>
              </a:ext>
            </a:extLst>
          </p:cNvPr>
          <p:cNvSpPr/>
          <p:nvPr/>
        </p:nvSpPr>
        <p:spPr>
          <a:xfrm>
            <a:off x="5492363" y="3832084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198B8633-9783-14FB-9B3A-2A3AC74C060E}"/>
              </a:ext>
            </a:extLst>
          </p:cNvPr>
          <p:cNvCxnSpPr>
            <a:cxnSpLocks/>
            <a:stCxn id="1029" idx="0"/>
            <a:endCxn id="1025" idx="3"/>
          </p:cNvCxnSpPr>
          <p:nvPr/>
        </p:nvCxnSpPr>
        <p:spPr>
          <a:xfrm flipV="1">
            <a:off x="4644822" y="4573893"/>
            <a:ext cx="241108" cy="503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73AFA656-018A-37F4-DE30-7A30E0543CC3}"/>
              </a:ext>
            </a:extLst>
          </p:cNvPr>
          <p:cNvCxnSpPr>
            <a:cxnSpLocks/>
            <a:stCxn id="1025" idx="7"/>
            <a:endCxn id="1032" idx="3"/>
          </p:cNvCxnSpPr>
          <p:nvPr/>
        </p:nvCxnSpPr>
        <p:spPr>
          <a:xfrm flipV="1">
            <a:off x="5086592" y="4065334"/>
            <a:ext cx="447330" cy="3153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821F310A-B234-5173-0E0C-DE418F023702}"/>
              </a:ext>
            </a:extLst>
          </p:cNvPr>
          <p:cNvCxnSpPr>
            <a:cxnSpLocks/>
            <a:stCxn id="1027" idx="1"/>
            <a:endCxn id="1032" idx="5"/>
          </p:cNvCxnSpPr>
          <p:nvPr/>
        </p:nvCxnSpPr>
        <p:spPr>
          <a:xfrm flipH="1" flipV="1">
            <a:off x="5734584" y="4065334"/>
            <a:ext cx="272311" cy="4371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75586CAE-F211-9C85-D7B1-863539C3276C}"/>
              </a:ext>
            </a:extLst>
          </p:cNvPr>
          <p:cNvCxnSpPr>
            <a:cxnSpLocks/>
            <a:stCxn id="1027" idx="2"/>
            <a:endCxn id="1025" idx="6"/>
          </p:cNvCxnSpPr>
          <p:nvPr/>
        </p:nvCxnSpPr>
        <p:spPr>
          <a:xfrm flipH="1" flipV="1">
            <a:off x="5128151" y="4477278"/>
            <a:ext cx="837185" cy="121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BB2B604E-7BA3-3D6C-76ED-3B24BA697964}"/>
              </a:ext>
            </a:extLst>
          </p:cNvPr>
          <p:cNvCxnSpPr>
            <a:cxnSpLocks/>
            <a:stCxn id="1027" idx="3"/>
            <a:endCxn id="1030" idx="0"/>
          </p:cNvCxnSpPr>
          <p:nvPr/>
        </p:nvCxnSpPr>
        <p:spPr>
          <a:xfrm flipH="1">
            <a:off x="5697319" y="4695762"/>
            <a:ext cx="309576" cy="6837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E869AE20-CFB1-85C7-44F8-82077162EC98}"/>
              </a:ext>
            </a:extLst>
          </p:cNvPr>
          <p:cNvCxnSpPr>
            <a:cxnSpLocks/>
            <a:stCxn id="1027" idx="5"/>
            <a:endCxn id="1031" idx="1"/>
          </p:cNvCxnSpPr>
          <p:nvPr/>
        </p:nvCxnSpPr>
        <p:spPr>
          <a:xfrm>
            <a:off x="6207557" y="4695762"/>
            <a:ext cx="251283" cy="4217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TextBox 1039">
            <a:extLst>
              <a:ext uri="{FF2B5EF4-FFF2-40B4-BE49-F238E27FC236}">
                <a16:creationId xmlns:a16="http://schemas.microsoft.com/office/drawing/2014/main" id="{96E13D79-40EF-C836-D116-652986E3F689}"/>
              </a:ext>
            </a:extLst>
          </p:cNvPr>
          <p:cNvSpPr txBox="1"/>
          <p:nvPr/>
        </p:nvSpPr>
        <p:spPr>
          <a:xfrm>
            <a:off x="4115926" y="4952993"/>
            <a:ext cx="116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21E770CE-8EBD-959C-9C1F-6FD5B756328A}"/>
              </a:ext>
            </a:extLst>
          </p:cNvPr>
          <p:cNvSpPr/>
          <p:nvPr/>
        </p:nvSpPr>
        <p:spPr>
          <a:xfrm>
            <a:off x="4802812" y="5887585"/>
            <a:ext cx="283780" cy="2732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82591189-B092-EA2F-88F8-0340C0E6CE4E}"/>
              </a:ext>
            </a:extLst>
          </p:cNvPr>
          <p:cNvCxnSpPr>
            <a:cxnSpLocks/>
            <a:stCxn id="1042" idx="1"/>
            <a:endCxn id="1029" idx="4"/>
          </p:cNvCxnSpPr>
          <p:nvPr/>
        </p:nvCxnSpPr>
        <p:spPr>
          <a:xfrm flipH="1" flipV="1">
            <a:off x="4644822" y="5350731"/>
            <a:ext cx="199549" cy="57687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Oval 1048">
            <a:extLst>
              <a:ext uri="{FF2B5EF4-FFF2-40B4-BE49-F238E27FC236}">
                <a16:creationId xmlns:a16="http://schemas.microsoft.com/office/drawing/2014/main" id="{ED53017F-5C37-4102-2B74-E7CA9A2D26FC}"/>
              </a:ext>
            </a:extLst>
          </p:cNvPr>
          <p:cNvSpPr/>
          <p:nvPr/>
        </p:nvSpPr>
        <p:spPr>
          <a:xfrm>
            <a:off x="4642957" y="5725529"/>
            <a:ext cx="623036" cy="605259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84A2C8C8-CA78-1D71-68D9-341A9C0D379D}"/>
              </a:ext>
            </a:extLst>
          </p:cNvPr>
          <p:cNvSpPr txBox="1"/>
          <p:nvPr/>
        </p:nvSpPr>
        <p:spPr>
          <a:xfrm>
            <a:off x="5271266" y="5797814"/>
            <a:ext cx="116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52" name="Oval 1051">
            <a:extLst>
              <a:ext uri="{FF2B5EF4-FFF2-40B4-BE49-F238E27FC236}">
                <a16:creationId xmlns:a16="http://schemas.microsoft.com/office/drawing/2014/main" id="{31960F88-0C5D-94F6-6E98-A1BBB2147904}"/>
              </a:ext>
            </a:extLst>
          </p:cNvPr>
          <p:cNvSpPr/>
          <p:nvPr/>
        </p:nvSpPr>
        <p:spPr>
          <a:xfrm>
            <a:off x="7756583" y="4288313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Oval 1052">
            <a:extLst>
              <a:ext uri="{FF2B5EF4-FFF2-40B4-BE49-F238E27FC236}">
                <a16:creationId xmlns:a16="http://schemas.microsoft.com/office/drawing/2014/main" id="{AA329001-9860-87F9-4C96-8DFD7D1E2BD6}"/>
              </a:ext>
            </a:extLst>
          </p:cNvPr>
          <p:cNvSpPr/>
          <p:nvPr/>
        </p:nvSpPr>
        <p:spPr>
          <a:xfrm>
            <a:off x="8877548" y="4410182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Oval 1053">
            <a:extLst>
              <a:ext uri="{FF2B5EF4-FFF2-40B4-BE49-F238E27FC236}">
                <a16:creationId xmlns:a16="http://schemas.microsoft.com/office/drawing/2014/main" id="{D714F0BD-A3C4-47D0-2A23-2668E767EA9A}"/>
              </a:ext>
            </a:extLst>
          </p:cNvPr>
          <p:cNvSpPr/>
          <p:nvPr/>
        </p:nvSpPr>
        <p:spPr>
          <a:xfrm>
            <a:off x="7415144" y="5025132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Oval 1054">
            <a:extLst>
              <a:ext uri="{FF2B5EF4-FFF2-40B4-BE49-F238E27FC236}">
                <a16:creationId xmlns:a16="http://schemas.microsoft.com/office/drawing/2014/main" id="{1179ED0A-0A92-4294-A7E3-A3058B276AA0}"/>
              </a:ext>
            </a:extLst>
          </p:cNvPr>
          <p:cNvSpPr/>
          <p:nvPr/>
        </p:nvSpPr>
        <p:spPr>
          <a:xfrm>
            <a:off x="8467641" y="5327210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Oval 1055">
            <a:extLst>
              <a:ext uri="{FF2B5EF4-FFF2-40B4-BE49-F238E27FC236}">
                <a16:creationId xmlns:a16="http://schemas.microsoft.com/office/drawing/2014/main" id="{C30B134A-4B68-C5DA-E8B7-473807C52DF3}"/>
              </a:ext>
            </a:extLst>
          </p:cNvPr>
          <p:cNvSpPr/>
          <p:nvPr/>
        </p:nvSpPr>
        <p:spPr>
          <a:xfrm>
            <a:off x="9329493" y="5025132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Oval 1056">
            <a:extLst>
              <a:ext uri="{FF2B5EF4-FFF2-40B4-BE49-F238E27FC236}">
                <a16:creationId xmlns:a16="http://schemas.microsoft.com/office/drawing/2014/main" id="{AF47659D-25A0-4944-CCE6-419110E5EF8F}"/>
              </a:ext>
            </a:extLst>
          </p:cNvPr>
          <p:cNvSpPr/>
          <p:nvPr/>
        </p:nvSpPr>
        <p:spPr>
          <a:xfrm>
            <a:off x="8404575" y="3779754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283B6687-8F9B-149F-BE0D-A1831139831F}"/>
              </a:ext>
            </a:extLst>
          </p:cNvPr>
          <p:cNvCxnSpPr>
            <a:cxnSpLocks/>
            <a:stCxn id="1054" idx="0"/>
            <a:endCxn id="1052" idx="3"/>
          </p:cNvCxnSpPr>
          <p:nvPr/>
        </p:nvCxnSpPr>
        <p:spPr>
          <a:xfrm flipV="1">
            <a:off x="7557034" y="4521563"/>
            <a:ext cx="241108" cy="503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23397842-F50C-FAFE-29B1-11EEFAD10347}"/>
              </a:ext>
            </a:extLst>
          </p:cNvPr>
          <p:cNvCxnSpPr>
            <a:cxnSpLocks/>
            <a:stCxn id="1052" idx="7"/>
            <a:endCxn id="1057" idx="3"/>
          </p:cNvCxnSpPr>
          <p:nvPr/>
        </p:nvCxnSpPr>
        <p:spPr>
          <a:xfrm flipV="1">
            <a:off x="7998804" y="4013004"/>
            <a:ext cx="447330" cy="3153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1C212BA4-19B2-42A2-E8AA-4E2D67D28080}"/>
              </a:ext>
            </a:extLst>
          </p:cNvPr>
          <p:cNvCxnSpPr>
            <a:cxnSpLocks/>
            <a:stCxn id="1053" idx="1"/>
            <a:endCxn id="1057" idx="5"/>
          </p:cNvCxnSpPr>
          <p:nvPr/>
        </p:nvCxnSpPr>
        <p:spPr>
          <a:xfrm flipH="1" flipV="1">
            <a:off x="8646796" y="4013004"/>
            <a:ext cx="272311" cy="4371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Straight Connector 1060">
            <a:extLst>
              <a:ext uri="{FF2B5EF4-FFF2-40B4-BE49-F238E27FC236}">
                <a16:creationId xmlns:a16="http://schemas.microsoft.com/office/drawing/2014/main" id="{3EA4B5E0-852B-708A-8A5C-149BFA7AA2D7}"/>
              </a:ext>
            </a:extLst>
          </p:cNvPr>
          <p:cNvCxnSpPr>
            <a:cxnSpLocks/>
            <a:stCxn id="1053" idx="2"/>
            <a:endCxn id="1052" idx="6"/>
          </p:cNvCxnSpPr>
          <p:nvPr/>
        </p:nvCxnSpPr>
        <p:spPr>
          <a:xfrm flipH="1" flipV="1">
            <a:off x="8040363" y="4424948"/>
            <a:ext cx="837185" cy="121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3E70AB0B-E833-2663-FB6E-9EDAFA197A61}"/>
              </a:ext>
            </a:extLst>
          </p:cNvPr>
          <p:cNvCxnSpPr>
            <a:cxnSpLocks/>
            <a:stCxn id="1053" idx="3"/>
            <a:endCxn id="1055" idx="0"/>
          </p:cNvCxnSpPr>
          <p:nvPr/>
        </p:nvCxnSpPr>
        <p:spPr>
          <a:xfrm flipH="1">
            <a:off x="8609531" y="4643432"/>
            <a:ext cx="309576" cy="6837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F1EDD27F-806C-84A6-6026-F350C4BF9811}"/>
              </a:ext>
            </a:extLst>
          </p:cNvPr>
          <p:cNvCxnSpPr>
            <a:cxnSpLocks/>
            <a:stCxn id="1053" idx="5"/>
            <a:endCxn id="1056" idx="1"/>
          </p:cNvCxnSpPr>
          <p:nvPr/>
        </p:nvCxnSpPr>
        <p:spPr>
          <a:xfrm>
            <a:off x="9119769" y="4643432"/>
            <a:ext cx="251283" cy="4217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Oval 1064">
            <a:extLst>
              <a:ext uri="{FF2B5EF4-FFF2-40B4-BE49-F238E27FC236}">
                <a16:creationId xmlns:a16="http://schemas.microsoft.com/office/drawing/2014/main" id="{0483EE7B-E203-A53D-BD91-B536B73653C9}"/>
              </a:ext>
            </a:extLst>
          </p:cNvPr>
          <p:cNvSpPr/>
          <p:nvPr/>
        </p:nvSpPr>
        <p:spPr>
          <a:xfrm>
            <a:off x="7633175" y="5672944"/>
            <a:ext cx="283780" cy="2732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82C35D5E-9AEC-3F8E-A1A8-90FF0E7B48F8}"/>
              </a:ext>
            </a:extLst>
          </p:cNvPr>
          <p:cNvCxnSpPr>
            <a:cxnSpLocks/>
            <a:stCxn id="1065" idx="6"/>
            <a:endCxn id="1070" idx="2"/>
          </p:cNvCxnSpPr>
          <p:nvPr/>
        </p:nvCxnSpPr>
        <p:spPr>
          <a:xfrm>
            <a:off x="7916955" y="5809579"/>
            <a:ext cx="1118102" cy="2334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7" name="Oval 1066">
            <a:extLst>
              <a:ext uri="{FF2B5EF4-FFF2-40B4-BE49-F238E27FC236}">
                <a16:creationId xmlns:a16="http://schemas.microsoft.com/office/drawing/2014/main" id="{35729E7D-4F56-2D0D-6443-513FC664D2D1}"/>
              </a:ext>
            </a:extLst>
          </p:cNvPr>
          <p:cNvSpPr/>
          <p:nvPr/>
        </p:nvSpPr>
        <p:spPr>
          <a:xfrm>
            <a:off x="7473320" y="5510888"/>
            <a:ext cx="623036" cy="605259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3DD6F8D6-6BC4-DAB7-7A6A-C6B17BC5281F}"/>
              </a:ext>
            </a:extLst>
          </p:cNvPr>
          <p:cNvSpPr txBox="1"/>
          <p:nvPr/>
        </p:nvSpPr>
        <p:spPr>
          <a:xfrm>
            <a:off x="8049887" y="5425974"/>
            <a:ext cx="116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70" name="Oval 1069">
            <a:extLst>
              <a:ext uri="{FF2B5EF4-FFF2-40B4-BE49-F238E27FC236}">
                <a16:creationId xmlns:a16="http://schemas.microsoft.com/office/drawing/2014/main" id="{5467060B-E6C2-2560-8C2D-DE38EFB4F0D9}"/>
              </a:ext>
            </a:extLst>
          </p:cNvPr>
          <p:cNvSpPr/>
          <p:nvPr/>
        </p:nvSpPr>
        <p:spPr>
          <a:xfrm>
            <a:off x="9035057" y="5696287"/>
            <a:ext cx="283780" cy="2732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1" name="Oval 1070">
            <a:extLst>
              <a:ext uri="{FF2B5EF4-FFF2-40B4-BE49-F238E27FC236}">
                <a16:creationId xmlns:a16="http://schemas.microsoft.com/office/drawing/2014/main" id="{F3E3A9C7-0142-BEDC-764C-CECB5E95CEC3}"/>
              </a:ext>
            </a:extLst>
          </p:cNvPr>
          <p:cNvSpPr/>
          <p:nvPr/>
        </p:nvSpPr>
        <p:spPr>
          <a:xfrm>
            <a:off x="8875202" y="5534231"/>
            <a:ext cx="623036" cy="605259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7D547B42-CC81-DDEE-A082-263870FE5DBF}"/>
              </a:ext>
            </a:extLst>
          </p:cNvPr>
          <p:cNvSpPr txBox="1"/>
          <p:nvPr/>
        </p:nvSpPr>
        <p:spPr>
          <a:xfrm>
            <a:off x="9408317" y="5392542"/>
            <a:ext cx="116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476B807-33F2-9AAC-1509-FB2CF21F7E77}"/>
              </a:ext>
            </a:extLst>
          </p:cNvPr>
          <p:cNvCxnSpPr>
            <a:cxnSpLocks/>
            <a:stCxn id="1042" idx="7"/>
            <a:endCxn id="1027" idx="3"/>
          </p:cNvCxnSpPr>
          <p:nvPr/>
        </p:nvCxnSpPr>
        <p:spPr>
          <a:xfrm flipV="1">
            <a:off x="5045033" y="4695762"/>
            <a:ext cx="961862" cy="1231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05DE69-59DE-E4F0-7A76-01F14B709C9A}"/>
              </a:ext>
            </a:extLst>
          </p:cNvPr>
          <p:cNvSpPr txBox="1"/>
          <p:nvPr/>
        </p:nvSpPr>
        <p:spPr>
          <a:xfrm>
            <a:off x="6103134" y="4121389"/>
            <a:ext cx="116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6FC300F-A280-7C33-0D2F-969C09647A14}"/>
              </a:ext>
            </a:extLst>
          </p:cNvPr>
          <p:cNvSpPr/>
          <p:nvPr/>
        </p:nvSpPr>
        <p:spPr>
          <a:xfrm>
            <a:off x="4639415" y="697073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6A5EFD-81A2-E160-93BE-807A87E2C218}"/>
              </a:ext>
            </a:extLst>
          </p:cNvPr>
          <p:cNvSpPr/>
          <p:nvPr/>
        </p:nvSpPr>
        <p:spPr>
          <a:xfrm>
            <a:off x="5760380" y="818942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819D593-A5C4-9968-D12C-68095EAD3F80}"/>
              </a:ext>
            </a:extLst>
          </p:cNvPr>
          <p:cNvSpPr/>
          <p:nvPr/>
        </p:nvSpPr>
        <p:spPr>
          <a:xfrm>
            <a:off x="4297976" y="1433892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D9A38C1-BC7E-7085-01CE-D24250CC71BE}"/>
              </a:ext>
            </a:extLst>
          </p:cNvPr>
          <p:cNvSpPr/>
          <p:nvPr/>
        </p:nvSpPr>
        <p:spPr>
          <a:xfrm>
            <a:off x="5350473" y="1735970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5738847-9C86-7F3D-2CAE-98C4EDE59669}"/>
              </a:ext>
            </a:extLst>
          </p:cNvPr>
          <p:cNvSpPr/>
          <p:nvPr/>
        </p:nvSpPr>
        <p:spPr>
          <a:xfrm>
            <a:off x="6212325" y="1433892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7F2823-182A-F3EF-9808-04A6A4461192}"/>
              </a:ext>
            </a:extLst>
          </p:cNvPr>
          <p:cNvSpPr/>
          <p:nvPr/>
        </p:nvSpPr>
        <p:spPr>
          <a:xfrm>
            <a:off x="5287407" y="188514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F3DFD5B-EAE7-5521-C84F-BA351971894B}"/>
              </a:ext>
            </a:extLst>
          </p:cNvPr>
          <p:cNvCxnSpPr>
            <a:cxnSpLocks/>
            <a:stCxn id="17" idx="0"/>
            <a:endCxn id="5" idx="3"/>
          </p:cNvCxnSpPr>
          <p:nvPr/>
        </p:nvCxnSpPr>
        <p:spPr>
          <a:xfrm flipV="1">
            <a:off x="4439866" y="930323"/>
            <a:ext cx="241108" cy="503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E5A3518-2F81-8365-9947-B6467BD0F29F}"/>
              </a:ext>
            </a:extLst>
          </p:cNvPr>
          <p:cNvCxnSpPr>
            <a:cxnSpLocks/>
            <a:stCxn id="5" idx="7"/>
            <a:endCxn id="20" idx="3"/>
          </p:cNvCxnSpPr>
          <p:nvPr/>
        </p:nvCxnSpPr>
        <p:spPr>
          <a:xfrm flipV="1">
            <a:off x="4881636" y="421764"/>
            <a:ext cx="447330" cy="3153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1AD8DD-70C2-4E7B-4A60-9AFCC4BFEEF7}"/>
              </a:ext>
            </a:extLst>
          </p:cNvPr>
          <p:cNvCxnSpPr>
            <a:cxnSpLocks/>
            <a:stCxn id="16" idx="1"/>
            <a:endCxn id="20" idx="5"/>
          </p:cNvCxnSpPr>
          <p:nvPr/>
        </p:nvCxnSpPr>
        <p:spPr>
          <a:xfrm flipH="1" flipV="1">
            <a:off x="5529628" y="421764"/>
            <a:ext cx="272311" cy="4371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F851A2-4D16-1117-C258-55034C01F52D}"/>
              </a:ext>
            </a:extLst>
          </p:cNvPr>
          <p:cNvCxnSpPr>
            <a:cxnSpLocks/>
            <a:stCxn id="16" idx="2"/>
            <a:endCxn id="5" idx="6"/>
          </p:cNvCxnSpPr>
          <p:nvPr/>
        </p:nvCxnSpPr>
        <p:spPr>
          <a:xfrm flipH="1" flipV="1">
            <a:off x="4923195" y="833708"/>
            <a:ext cx="837185" cy="121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FD837A-D318-25D4-CA09-8FCB3B56C2E4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 flipH="1">
            <a:off x="5492363" y="1052192"/>
            <a:ext cx="309576" cy="6837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6B2CA1-5B99-709E-5889-BFC163FFB70E}"/>
              </a:ext>
            </a:extLst>
          </p:cNvPr>
          <p:cNvCxnSpPr>
            <a:cxnSpLocks/>
            <a:stCxn id="16" idx="5"/>
            <a:endCxn id="19" idx="1"/>
          </p:cNvCxnSpPr>
          <p:nvPr/>
        </p:nvCxnSpPr>
        <p:spPr>
          <a:xfrm>
            <a:off x="6002601" y="1052192"/>
            <a:ext cx="251283" cy="4217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76C4B0F-8B05-B17C-0512-DFD7BCB88840}"/>
              </a:ext>
            </a:extLst>
          </p:cNvPr>
          <p:cNvSpPr txBox="1"/>
          <p:nvPr/>
        </p:nvSpPr>
        <p:spPr>
          <a:xfrm>
            <a:off x="3910970" y="1309423"/>
            <a:ext cx="116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39372D6-BD26-058D-DE3E-3DF279F537BB}"/>
              </a:ext>
            </a:extLst>
          </p:cNvPr>
          <p:cNvSpPr/>
          <p:nvPr/>
        </p:nvSpPr>
        <p:spPr>
          <a:xfrm>
            <a:off x="4597856" y="2244015"/>
            <a:ext cx="283780" cy="2732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AF537B3-B356-BBC9-67CA-7D953375B829}"/>
              </a:ext>
            </a:extLst>
          </p:cNvPr>
          <p:cNvCxnSpPr>
            <a:cxnSpLocks/>
            <a:stCxn id="32" idx="1"/>
            <a:endCxn id="17" idx="4"/>
          </p:cNvCxnSpPr>
          <p:nvPr/>
        </p:nvCxnSpPr>
        <p:spPr>
          <a:xfrm flipH="1" flipV="1">
            <a:off x="4439866" y="1707161"/>
            <a:ext cx="199549" cy="57687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35E29CEE-DB3B-CE2A-6280-58B1BD32865D}"/>
              </a:ext>
            </a:extLst>
          </p:cNvPr>
          <p:cNvSpPr/>
          <p:nvPr/>
        </p:nvSpPr>
        <p:spPr>
          <a:xfrm>
            <a:off x="4438001" y="2081959"/>
            <a:ext cx="623036" cy="605259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EE56E5-4AB6-D4E2-9653-DC30EE8D3811}"/>
              </a:ext>
            </a:extLst>
          </p:cNvPr>
          <p:cNvSpPr txBox="1"/>
          <p:nvPr/>
        </p:nvSpPr>
        <p:spPr>
          <a:xfrm>
            <a:off x="5066310" y="2154244"/>
            <a:ext cx="116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DFADCDE-F072-D5BA-5F48-A186E6DBC8D9}"/>
              </a:ext>
            </a:extLst>
          </p:cNvPr>
          <p:cNvSpPr/>
          <p:nvPr/>
        </p:nvSpPr>
        <p:spPr>
          <a:xfrm>
            <a:off x="7551627" y="644743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0C56687-158C-7534-C5F3-A068D93D7469}"/>
              </a:ext>
            </a:extLst>
          </p:cNvPr>
          <p:cNvSpPr/>
          <p:nvPr/>
        </p:nvSpPr>
        <p:spPr>
          <a:xfrm>
            <a:off x="8672592" y="766612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C61AD42-D964-CC48-D660-DE412B4E16DC}"/>
              </a:ext>
            </a:extLst>
          </p:cNvPr>
          <p:cNvSpPr/>
          <p:nvPr/>
        </p:nvSpPr>
        <p:spPr>
          <a:xfrm>
            <a:off x="7210188" y="1381562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E18B2037-22B1-B492-3FB4-EF9444CB07B7}"/>
              </a:ext>
            </a:extLst>
          </p:cNvPr>
          <p:cNvSpPr/>
          <p:nvPr/>
        </p:nvSpPr>
        <p:spPr>
          <a:xfrm>
            <a:off x="8262685" y="1683640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054F397C-0536-AD5B-07D8-F679C0CC3752}"/>
              </a:ext>
            </a:extLst>
          </p:cNvPr>
          <p:cNvSpPr/>
          <p:nvPr/>
        </p:nvSpPr>
        <p:spPr>
          <a:xfrm>
            <a:off x="9124537" y="1381562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3471A01A-60C4-1F94-FB17-B53E17DA29D9}"/>
              </a:ext>
            </a:extLst>
          </p:cNvPr>
          <p:cNvSpPr/>
          <p:nvPr/>
        </p:nvSpPr>
        <p:spPr>
          <a:xfrm>
            <a:off x="8199619" y="136184"/>
            <a:ext cx="283780" cy="27326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61E1BCAC-AA87-BE52-ECE0-2A08EE02509B}"/>
              </a:ext>
            </a:extLst>
          </p:cNvPr>
          <p:cNvCxnSpPr>
            <a:cxnSpLocks/>
            <a:stCxn id="54" idx="0"/>
            <a:endCxn id="51" idx="3"/>
          </p:cNvCxnSpPr>
          <p:nvPr/>
        </p:nvCxnSpPr>
        <p:spPr>
          <a:xfrm flipV="1">
            <a:off x="7352078" y="877993"/>
            <a:ext cx="241108" cy="503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E65B6756-CE89-86FF-201C-83A3949E5F07}"/>
              </a:ext>
            </a:extLst>
          </p:cNvPr>
          <p:cNvCxnSpPr>
            <a:cxnSpLocks/>
            <a:stCxn id="51" idx="7"/>
            <a:endCxn id="1041" idx="3"/>
          </p:cNvCxnSpPr>
          <p:nvPr/>
        </p:nvCxnSpPr>
        <p:spPr>
          <a:xfrm flipV="1">
            <a:off x="7793848" y="369434"/>
            <a:ext cx="447330" cy="3153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80754700-0A3E-D607-A715-A2FF71251BF1}"/>
              </a:ext>
            </a:extLst>
          </p:cNvPr>
          <p:cNvCxnSpPr>
            <a:cxnSpLocks/>
            <a:stCxn id="53" idx="1"/>
            <a:endCxn id="1041" idx="5"/>
          </p:cNvCxnSpPr>
          <p:nvPr/>
        </p:nvCxnSpPr>
        <p:spPr>
          <a:xfrm flipH="1" flipV="1">
            <a:off x="8441840" y="369434"/>
            <a:ext cx="272311" cy="4371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2DFC2727-0EE8-AD37-3C55-748C907854F0}"/>
              </a:ext>
            </a:extLst>
          </p:cNvPr>
          <p:cNvCxnSpPr>
            <a:cxnSpLocks/>
            <a:stCxn id="53" idx="2"/>
            <a:endCxn id="51" idx="6"/>
          </p:cNvCxnSpPr>
          <p:nvPr/>
        </p:nvCxnSpPr>
        <p:spPr>
          <a:xfrm flipH="1" flipV="1">
            <a:off x="7835407" y="781378"/>
            <a:ext cx="837185" cy="121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DA418A59-44DE-2E40-CC8C-158F0A9B2782}"/>
              </a:ext>
            </a:extLst>
          </p:cNvPr>
          <p:cNvCxnSpPr>
            <a:cxnSpLocks/>
            <a:stCxn id="53" idx="3"/>
            <a:endCxn id="1028" idx="0"/>
          </p:cNvCxnSpPr>
          <p:nvPr/>
        </p:nvCxnSpPr>
        <p:spPr>
          <a:xfrm flipH="1">
            <a:off x="8404575" y="999862"/>
            <a:ext cx="309576" cy="6837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A107EFF9-9A0A-F2BD-0AFE-EA3BDA8DFD46}"/>
              </a:ext>
            </a:extLst>
          </p:cNvPr>
          <p:cNvCxnSpPr>
            <a:cxnSpLocks/>
            <a:stCxn id="53" idx="5"/>
            <a:endCxn id="1039" idx="1"/>
          </p:cNvCxnSpPr>
          <p:nvPr/>
        </p:nvCxnSpPr>
        <p:spPr>
          <a:xfrm>
            <a:off x="8914813" y="999862"/>
            <a:ext cx="251283" cy="4217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2" name="Oval 1071">
            <a:extLst>
              <a:ext uri="{FF2B5EF4-FFF2-40B4-BE49-F238E27FC236}">
                <a16:creationId xmlns:a16="http://schemas.microsoft.com/office/drawing/2014/main" id="{C5DFC524-138F-2801-F373-39864F023C86}"/>
              </a:ext>
            </a:extLst>
          </p:cNvPr>
          <p:cNvSpPr/>
          <p:nvPr/>
        </p:nvSpPr>
        <p:spPr>
          <a:xfrm>
            <a:off x="7510068" y="2191685"/>
            <a:ext cx="283780" cy="2732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0AE94916-2F49-37A8-164E-A726B1929398}"/>
              </a:ext>
            </a:extLst>
          </p:cNvPr>
          <p:cNvCxnSpPr>
            <a:cxnSpLocks/>
            <a:stCxn id="1072" idx="6"/>
            <a:endCxn id="1088" idx="2"/>
          </p:cNvCxnSpPr>
          <p:nvPr/>
        </p:nvCxnSpPr>
        <p:spPr>
          <a:xfrm>
            <a:off x="7793848" y="2328320"/>
            <a:ext cx="1118102" cy="2334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5" name="Oval 1084">
            <a:extLst>
              <a:ext uri="{FF2B5EF4-FFF2-40B4-BE49-F238E27FC236}">
                <a16:creationId xmlns:a16="http://schemas.microsoft.com/office/drawing/2014/main" id="{F99FAFA8-F11D-BF67-5139-2F71B7FC2CC0}"/>
              </a:ext>
            </a:extLst>
          </p:cNvPr>
          <p:cNvSpPr/>
          <p:nvPr/>
        </p:nvSpPr>
        <p:spPr>
          <a:xfrm>
            <a:off x="7350213" y="2029629"/>
            <a:ext cx="623036" cy="605259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F2C08C58-A618-5E27-7018-E06CF13EE1B9}"/>
              </a:ext>
            </a:extLst>
          </p:cNvPr>
          <p:cNvSpPr txBox="1"/>
          <p:nvPr/>
        </p:nvSpPr>
        <p:spPr>
          <a:xfrm>
            <a:off x="7958067" y="1954771"/>
            <a:ext cx="116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88" name="Oval 1087">
            <a:extLst>
              <a:ext uri="{FF2B5EF4-FFF2-40B4-BE49-F238E27FC236}">
                <a16:creationId xmlns:a16="http://schemas.microsoft.com/office/drawing/2014/main" id="{FC68CDE6-CE3D-4340-EA7D-5F28F41D572B}"/>
              </a:ext>
            </a:extLst>
          </p:cNvPr>
          <p:cNvSpPr/>
          <p:nvPr/>
        </p:nvSpPr>
        <p:spPr>
          <a:xfrm>
            <a:off x="8911950" y="2215028"/>
            <a:ext cx="283780" cy="2732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9" name="Oval 1088">
            <a:extLst>
              <a:ext uri="{FF2B5EF4-FFF2-40B4-BE49-F238E27FC236}">
                <a16:creationId xmlns:a16="http://schemas.microsoft.com/office/drawing/2014/main" id="{7AAC66F0-F3A7-2D32-7B28-A76F13092895}"/>
              </a:ext>
            </a:extLst>
          </p:cNvPr>
          <p:cNvSpPr/>
          <p:nvPr/>
        </p:nvSpPr>
        <p:spPr>
          <a:xfrm>
            <a:off x="8752095" y="2052972"/>
            <a:ext cx="623036" cy="605259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TextBox 1089">
            <a:extLst>
              <a:ext uri="{FF2B5EF4-FFF2-40B4-BE49-F238E27FC236}">
                <a16:creationId xmlns:a16="http://schemas.microsoft.com/office/drawing/2014/main" id="{79131BBA-6F90-E9B5-32A0-E750FB5ACCDC}"/>
              </a:ext>
            </a:extLst>
          </p:cNvPr>
          <p:cNvSpPr txBox="1"/>
          <p:nvPr/>
        </p:nvSpPr>
        <p:spPr>
          <a:xfrm>
            <a:off x="8917282" y="1715583"/>
            <a:ext cx="116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AE6920EA-CBE3-4858-FC6E-E2B75330E7D4}"/>
              </a:ext>
            </a:extLst>
          </p:cNvPr>
          <p:cNvCxnSpPr>
            <a:cxnSpLocks/>
            <a:stCxn id="32" idx="7"/>
            <a:endCxn id="16" idx="3"/>
          </p:cNvCxnSpPr>
          <p:nvPr/>
        </p:nvCxnSpPr>
        <p:spPr>
          <a:xfrm flipV="1">
            <a:off x="4840077" y="1052192"/>
            <a:ext cx="961862" cy="1231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3" name="TextBox 1092">
            <a:extLst>
              <a:ext uri="{FF2B5EF4-FFF2-40B4-BE49-F238E27FC236}">
                <a16:creationId xmlns:a16="http://schemas.microsoft.com/office/drawing/2014/main" id="{4E5557F6-FA0E-A718-11F1-9FACC436B621}"/>
              </a:ext>
            </a:extLst>
          </p:cNvPr>
          <p:cNvSpPr txBox="1"/>
          <p:nvPr/>
        </p:nvSpPr>
        <p:spPr>
          <a:xfrm>
            <a:off x="5898178" y="477819"/>
            <a:ext cx="116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1096" name="Oval 1095">
            <a:extLst>
              <a:ext uri="{FF2B5EF4-FFF2-40B4-BE49-F238E27FC236}">
                <a16:creationId xmlns:a16="http://schemas.microsoft.com/office/drawing/2014/main" id="{4B1282C9-437D-DEE4-BA28-56E72079EA69}"/>
              </a:ext>
            </a:extLst>
          </p:cNvPr>
          <p:cNvSpPr/>
          <p:nvPr/>
        </p:nvSpPr>
        <p:spPr>
          <a:xfrm>
            <a:off x="3936131" y="2630653"/>
            <a:ext cx="283780" cy="2732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7" name="Oval 1096">
            <a:extLst>
              <a:ext uri="{FF2B5EF4-FFF2-40B4-BE49-F238E27FC236}">
                <a16:creationId xmlns:a16="http://schemas.microsoft.com/office/drawing/2014/main" id="{644C128E-87E8-0C52-80DD-2A57F51E401C}"/>
              </a:ext>
            </a:extLst>
          </p:cNvPr>
          <p:cNvSpPr/>
          <p:nvPr/>
        </p:nvSpPr>
        <p:spPr>
          <a:xfrm>
            <a:off x="4501602" y="3075185"/>
            <a:ext cx="283780" cy="2732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8" name="Oval 1097">
            <a:extLst>
              <a:ext uri="{FF2B5EF4-FFF2-40B4-BE49-F238E27FC236}">
                <a16:creationId xmlns:a16="http://schemas.microsoft.com/office/drawing/2014/main" id="{63202970-2A4B-9671-1EB5-C12EE514DD05}"/>
              </a:ext>
            </a:extLst>
          </p:cNvPr>
          <p:cNvSpPr/>
          <p:nvPr/>
        </p:nvSpPr>
        <p:spPr>
          <a:xfrm>
            <a:off x="5061037" y="2828320"/>
            <a:ext cx="283780" cy="2732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9" name="Straight Connector 1098">
            <a:extLst>
              <a:ext uri="{FF2B5EF4-FFF2-40B4-BE49-F238E27FC236}">
                <a16:creationId xmlns:a16="http://schemas.microsoft.com/office/drawing/2014/main" id="{B59166DA-E294-E8F1-01CE-8A7B0FAFB95E}"/>
              </a:ext>
            </a:extLst>
          </p:cNvPr>
          <p:cNvCxnSpPr>
            <a:cxnSpLocks/>
            <a:stCxn id="32" idx="3"/>
            <a:endCxn id="1096" idx="7"/>
          </p:cNvCxnSpPr>
          <p:nvPr/>
        </p:nvCxnSpPr>
        <p:spPr>
          <a:xfrm flipH="1">
            <a:off x="4178352" y="2477265"/>
            <a:ext cx="461063" cy="1934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Straight Connector 1101">
            <a:extLst>
              <a:ext uri="{FF2B5EF4-FFF2-40B4-BE49-F238E27FC236}">
                <a16:creationId xmlns:a16="http://schemas.microsoft.com/office/drawing/2014/main" id="{63DCB60D-34B6-89FA-DBA1-EA8D7C266319}"/>
              </a:ext>
            </a:extLst>
          </p:cNvPr>
          <p:cNvCxnSpPr>
            <a:cxnSpLocks/>
            <a:stCxn id="32" idx="4"/>
            <a:endCxn id="1097" idx="0"/>
          </p:cNvCxnSpPr>
          <p:nvPr/>
        </p:nvCxnSpPr>
        <p:spPr>
          <a:xfrm flipH="1">
            <a:off x="4643492" y="2517284"/>
            <a:ext cx="96254" cy="5579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Straight Connector 1104">
            <a:extLst>
              <a:ext uri="{FF2B5EF4-FFF2-40B4-BE49-F238E27FC236}">
                <a16:creationId xmlns:a16="http://schemas.microsoft.com/office/drawing/2014/main" id="{612915C8-6CEF-E31C-46C1-2868BFC6EC57}"/>
              </a:ext>
            </a:extLst>
          </p:cNvPr>
          <p:cNvCxnSpPr>
            <a:cxnSpLocks/>
            <a:stCxn id="1096" idx="5"/>
            <a:endCxn id="1097" idx="1"/>
          </p:cNvCxnSpPr>
          <p:nvPr/>
        </p:nvCxnSpPr>
        <p:spPr>
          <a:xfrm>
            <a:off x="4178352" y="2863903"/>
            <a:ext cx="364809" cy="2513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Straight Connector 1108">
            <a:extLst>
              <a:ext uri="{FF2B5EF4-FFF2-40B4-BE49-F238E27FC236}">
                <a16:creationId xmlns:a16="http://schemas.microsoft.com/office/drawing/2014/main" id="{FD6D6F4C-1E68-E7F5-1777-D027194584CB}"/>
              </a:ext>
            </a:extLst>
          </p:cNvPr>
          <p:cNvCxnSpPr>
            <a:cxnSpLocks/>
            <a:stCxn id="32" idx="5"/>
            <a:endCxn id="1098" idx="1"/>
          </p:cNvCxnSpPr>
          <p:nvPr/>
        </p:nvCxnSpPr>
        <p:spPr>
          <a:xfrm>
            <a:off x="4840077" y="2477265"/>
            <a:ext cx="262519" cy="3910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3" name="Oval 1112">
            <a:extLst>
              <a:ext uri="{FF2B5EF4-FFF2-40B4-BE49-F238E27FC236}">
                <a16:creationId xmlns:a16="http://schemas.microsoft.com/office/drawing/2014/main" id="{9151F6AC-37A7-392A-13CF-D77747D920C6}"/>
              </a:ext>
            </a:extLst>
          </p:cNvPr>
          <p:cNvSpPr/>
          <p:nvPr/>
        </p:nvSpPr>
        <p:spPr>
          <a:xfrm>
            <a:off x="6981033" y="1799289"/>
            <a:ext cx="283780" cy="2732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4" name="Oval 1113">
            <a:extLst>
              <a:ext uri="{FF2B5EF4-FFF2-40B4-BE49-F238E27FC236}">
                <a16:creationId xmlns:a16="http://schemas.microsoft.com/office/drawing/2014/main" id="{6FE8F821-6128-5455-3684-D478726FA6BD}"/>
              </a:ext>
            </a:extLst>
          </p:cNvPr>
          <p:cNvSpPr/>
          <p:nvPr/>
        </p:nvSpPr>
        <p:spPr>
          <a:xfrm>
            <a:off x="6810693" y="2302802"/>
            <a:ext cx="283780" cy="2732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5" name="Oval 1114">
            <a:extLst>
              <a:ext uri="{FF2B5EF4-FFF2-40B4-BE49-F238E27FC236}">
                <a16:creationId xmlns:a16="http://schemas.microsoft.com/office/drawing/2014/main" id="{49AF3A59-3F46-C85D-70DD-48062507EB81}"/>
              </a:ext>
            </a:extLst>
          </p:cNvPr>
          <p:cNvSpPr/>
          <p:nvPr/>
        </p:nvSpPr>
        <p:spPr>
          <a:xfrm>
            <a:off x="7224244" y="2723323"/>
            <a:ext cx="283780" cy="2732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6" name="Oval 1115">
            <a:extLst>
              <a:ext uri="{FF2B5EF4-FFF2-40B4-BE49-F238E27FC236}">
                <a16:creationId xmlns:a16="http://schemas.microsoft.com/office/drawing/2014/main" id="{C4118AA5-9BFA-08A2-21F1-83B59948F82D}"/>
              </a:ext>
            </a:extLst>
          </p:cNvPr>
          <p:cNvSpPr/>
          <p:nvPr/>
        </p:nvSpPr>
        <p:spPr>
          <a:xfrm>
            <a:off x="9441779" y="1900096"/>
            <a:ext cx="283780" cy="2732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7" name="Oval 1116">
            <a:extLst>
              <a:ext uri="{FF2B5EF4-FFF2-40B4-BE49-F238E27FC236}">
                <a16:creationId xmlns:a16="http://schemas.microsoft.com/office/drawing/2014/main" id="{4B31DCD7-884A-CB2F-9E39-0FC283D404DF}"/>
              </a:ext>
            </a:extLst>
          </p:cNvPr>
          <p:cNvSpPr/>
          <p:nvPr/>
        </p:nvSpPr>
        <p:spPr>
          <a:xfrm>
            <a:off x="9447206" y="2504618"/>
            <a:ext cx="283780" cy="2732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8" name="Straight Connector 1117">
            <a:extLst>
              <a:ext uri="{FF2B5EF4-FFF2-40B4-BE49-F238E27FC236}">
                <a16:creationId xmlns:a16="http://schemas.microsoft.com/office/drawing/2014/main" id="{DAAF4339-56C7-1E79-6A7F-E5A9E9FB4795}"/>
              </a:ext>
            </a:extLst>
          </p:cNvPr>
          <p:cNvCxnSpPr>
            <a:cxnSpLocks/>
            <a:stCxn id="1113" idx="4"/>
            <a:endCxn id="1114" idx="7"/>
          </p:cNvCxnSpPr>
          <p:nvPr/>
        </p:nvCxnSpPr>
        <p:spPr>
          <a:xfrm flipH="1">
            <a:off x="7052914" y="2072558"/>
            <a:ext cx="70009" cy="2702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Straight Connector 1126">
            <a:extLst>
              <a:ext uri="{FF2B5EF4-FFF2-40B4-BE49-F238E27FC236}">
                <a16:creationId xmlns:a16="http://schemas.microsoft.com/office/drawing/2014/main" id="{DD0B0817-9B09-E339-89C7-557FCD89A203}"/>
              </a:ext>
            </a:extLst>
          </p:cNvPr>
          <p:cNvCxnSpPr>
            <a:cxnSpLocks/>
            <a:stCxn id="1113" idx="5"/>
            <a:endCxn id="1072" idx="1"/>
          </p:cNvCxnSpPr>
          <p:nvPr/>
        </p:nvCxnSpPr>
        <p:spPr>
          <a:xfrm>
            <a:off x="7223254" y="2032539"/>
            <a:ext cx="328373" cy="1991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" name="Straight Connector 1129">
            <a:extLst>
              <a:ext uri="{FF2B5EF4-FFF2-40B4-BE49-F238E27FC236}">
                <a16:creationId xmlns:a16="http://schemas.microsoft.com/office/drawing/2014/main" id="{D4F0CBE1-A7C6-8BBD-EBE1-BE275B385F46}"/>
              </a:ext>
            </a:extLst>
          </p:cNvPr>
          <p:cNvCxnSpPr>
            <a:cxnSpLocks/>
            <a:stCxn id="1114" idx="6"/>
            <a:endCxn id="1072" idx="2"/>
          </p:cNvCxnSpPr>
          <p:nvPr/>
        </p:nvCxnSpPr>
        <p:spPr>
          <a:xfrm flipV="1">
            <a:off x="7094473" y="2328320"/>
            <a:ext cx="415595" cy="111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" name="Straight Connector 1132">
            <a:extLst>
              <a:ext uri="{FF2B5EF4-FFF2-40B4-BE49-F238E27FC236}">
                <a16:creationId xmlns:a16="http://schemas.microsoft.com/office/drawing/2014/main" id="{F80D7C30-C27B-3C32-51DC-A38E3CDE5D5E}"/>
              </a:ext>
            </a:extLst>
          </p:cNvPr>
          <p:cNvCxnSpPr>
            <a:cxnSpLocks/>
            <a:stCxn id="1115" idx="0"/>
            <a:endCxn id="1072" idx="3"/>
          </p:cNvCxnSpPr>
          <p:nvPr/>
        </p:nvCxnSpPr>
        <p:spPr>
          <a:xfrm flipV="1">
            <a:off x="7366134" y="2424935"/>
            <a:ext cx="185493" cy="2983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" name="Straight Connector 1136">
            <a:extLst>
              <a:ext uri="{FF2B5EF4-FFF2-40B4-BE49-F238E27FC236}">
                <a16:creationId xmlns:a16="http://schemas.microsoft.com/office/drawing/2014/main" id="{453D283A-9243-1D68-BD3D-35A03CA48A4F}"/>
              </a:ext>
            </a:extLst>
          </p:cNvPr>
          <p:cNvCxnSpPr>
            <a:cxnSpLocks/>
            <a:stCxn id="1088" idx="7"/>
            <a:endCxn id="1116" idx="3"/>
          </p:cNvCxnSpPr>
          <p:nvPr/>
        </p:nvCxnSpPr>
        <p:spPr>
          <a:xfrm flipV="1">
            <a:off x="9154171" y="2133346"/>
            <a:ext cx="329167" cy="1217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0" name="Straight Connector 1139">
            <a:extLst>
              <a:ext uri="{FF2B5EF4-FFF2-40B4-BE49-F238E27FC236}">
                <a16:creationId xmlns:a16="http://schemas.microsoft.com/office/drawing/2014/main" id="{76E0BC0C-662F-3040-7B80-15C71542EBBD}"/>
              </a:ext>
            </a:extLst>
          </p:cNvPr>
          <p:cNvCxnSpPr>
            <a:cxnSpLocks/>
            <a:stCxn id="1088" idx="5"/>
            <a:endCxn id="1117" idx="2"/>
          </p:cNvCxnSpPr>
          <p:nvPr/>
        </p:nvCxnSpPr>
        <p:spPr>
          <a:xfrm>
            <a:off x="9154171" y="2448278"/>
            <a:ext cx="293035" cy="1929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3" name="Straight Connector 1142">
            <a:extLst>
              <a:ext uri="{FF2B5EF4-FFF2-40B4-BE49-F238E27FC236}">
                <a16:creationId xmlns:a16="http://schemas.microsoft.com/office/drawing/2014/main" id="{B727C45A-6546-D50B-F036-C51603A25544}"/>
              </a:ext>
            </a:extLst>
          </p:cNvPr>
          <p:cNvCxnSpPr>
            <a:cxnSpLocks/>
            <a:stCxn id="1116" idx="4"/>
            <a:endCxn id="1117" idx="0"/>
          </p:cNvCxnSpPr>
          <p:nvPr/>
        </p:nvCxnSpPr>
        <p:spPr>
          <a:xfrm>
            <a:off x="9583669" y="2173365"/>
            <a:ext cx="5427" cy="3312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7" name="TextBox 1146">
            <a:extLst>
              <a:ext uri="{FF2B5EF4-FFF2-40B4-BE49-F238E27FC236}">
                <a16:creationId xmlns:a16="http://schemas.microsoft.com/office/drawing/2014/main" id="{29255AFA-BB53-DF25-0E31-CBCC180138C6}"/>
              </a:ext>
            </a:extLst>
          </p:cNvPr>
          <p:cNvSpPr txBox="1"/>
          <p:nvPr/>
        </p:nvSpPr>
        <p:spPr>
          <a:xfrm>
            <a:off x="5251286" y="2456586"/>
            <a:ext cx="13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</a:t>
            </a:r>
            <a:r>
              <a:rPr lang="en-US" i="1" dirty="0"/>
              <a:t>N’</a:t>
            </a:r>
            <a:r>
              <a:rPr lang="en-US" i="1" baseline="-25000" dirty="0"/>
              <a:t>w</a:t>
            </a:r>
            <a:r>
              <a:rPr lang="en-US" dirty="0"/>
              <a:t>(a)| = 3</a:t>
            </a:r>
          </a:p>
        </p:txBody>
      </p:sp>
      <p:sp>
        <p:nvSpPr>
          <p:cNvPr id="1151" name="Rounded Rectangle 1150">
            <a:extLst>
              <a:ext uri="{FF2B5EF4-FFF2-40B4-BE49-F238E27FC236}">
                <a16:creationId xmlns:a16="http://schemas.microsoft.com/office/drawing/2014/main" id="{1E8DA5AF-0641-95E2-9766-55420B5DFB13}"/>
              </a:ext>
            </a:extLst>
          </p:cNvPr>
          <p:cNvSpPr/>
          <p:nvPr/>
        </p:nvSpPr>
        <p:spPr>
          <a:xfrm>
            <a:off x="10542050" y="989863"/>
            <a:ext cx="1367821" cy="1294244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3" name="TextBox 1152">
            <a:extLst>
              <a:ext uri="{FF2B5EF4-FFF2-40B4-BE49-F238E27FC236}">
                <a16:creationId xmlns:a16="http://schemas.microsoft.com/office/drawing/2014/main" id="{EC2B1E92-AB9F-80D4-E079-0E415A837286}"/>
              </a:ext>
            </a:extLst>
          </p:cNvPr>
          <p:cNvSpPr txBox="1"/>
          <p:nvPr/>
        </p:nvSpPr>
        <p:spPr>
          <a:xfrm>
            <a:off x="10642725" y="1175320"/>
            <a:ext cx="1166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SOTA Model </a:t>
            </a:r>
            <a:r>
              <a:rPr lang="en-US" i="1" dirty="0"/>
              <a:t>w</a:t>
            </a:r>
            <a:r>
              <a:rPr lang="en-US" dirty="0"/>
              <a:t> Works</a:t>
            </a:r>
          </a:p>
        </p:txBody>
      </p:sp>
      <p:sp>
        <p:nvSpPr>
          <p:cNvPr id="1154" name="Rounded Rectangle 1153">
            <a:extLst>
              <a:ext uri="{FF2B5EF4-FFF2-40B4-BE49-F238E27FC236}">
                <a16:creationId xmlns:a16="http://schemas.microsoft.com/office/drawing/2014/main" id="{44FA85A5-70A1-B21E-55AC-B71BDCA5333F}"/>
              </a:ext>
            </a:extLst>
          </p:cNvPr>
          <p:cNvSpPr/>
          <p:nvPr/>
        </p:nvSpPr>
        <p:spPr>
          <a:xfrm>
            <a:off x="10542050" y="4573893"/>
            <a:ext cx="1367821" cy="12942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5" name="TextBox 1154">
            <a:extLst>
              <a:ext uri="{FF2B5EF4-FFF2-40B4-BE49-F238E27FC236}">
                <a16:creationId xmlns:a16="http://schemas.microsoft.com/office/drawing/2014/main" id="{3D1FFD47-34E6-73D1-939A-FC2FE36CECB2}"/>
              </a:ext>
            </a:extLst>
          </p:cNvPr>
          <p:cNvSpPr txBox="1"/>
          <p:nvPr/>
        </p:nvSpPr>
        <p:spPr>
          <a:xfrm>
            <a:off x="10642725" y="4759350"/>
            <a:ext cx="1166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SOTA Model w Fails</a:t>
            </a:r>
          </a:p>
        </p:txBody>
      </p:sp>
      <p:sp>
        <p:nvSpPr>
          <p:cNvPr id="1156" name="Rounded Rectangle 1155">
            <a:extLst>
              <a:ext uri="{FF2B5EF4-FFF2-40B4-BE49-F238E27FC236}">
                <a16:creationId xmlns:a16="http://schemas.microsoft.com/office/drawing/2014/main" id="{3ECB0682-7D23-7C59-4BD5-9987CECD1BAB}"/>
              </a:ext>
            </a:extLst>
          </p:cNvPr>
          <p:cNvSpPr/>
          <p:nvPr/>
        </p:nvSpPr>
        <p:spPr>
          <a:xfrm>
            <a:off x="3449544" y="50933"/>
            <a:ext cx="6857447" cy="354372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7" name="Rounded Rectangle 1156">
            <a:extLst>
              <a:ext uri="{FF2B5EF4-FFF2-40B4-BE49-F238E27FC236}">
                <a16:creationId xmlns:a16="http://schemas.microsoft.com/office/drawing/2014/main" id="{F06491C7-83D9-768D-29A4-8764BD0348D9}"/>
              </a:ext>
            </a:extLst>
          </p:cNvPr>
          <p:cNvSpPr/>
          <p:nvPr/>
        </p:nvSpPr>
        <p:spPr>
          <a:xfrm>
            <a:off x="3391026" y="3687346"/>
            <a:ext cx="6857447" cy="31429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8" name="TextBox 1157">
            <a:extLst>
              <a:ext uri="{FF2B5EF4-FFF2-40B4-BE49-F238E27FC236}">
                <a16:creationId xmlns:a16="http://schemas.microsoft.com/office/drawing/2014/main" id="{11CD2AD5-C4CC-8BF6-BDC8-D3BBBA327358}"/>
              </a:ext>
            </a:extLst>
          </p:cNvPr>
          <p:cNvSpPr txBox="1"/>
          <p:nvPr/>
        </p:nvSpPr>
        <p:spPr>
          <a:xfrm>
            <a:off x="685281" y="4521563"/>
            <a:ext cx="172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Graph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C5769-E185-1D9A-486D-C3BFA9F5A57D}"/>
              </a:ext>
            </a:extLst>
          </p:cNvPr>
          <p:cNvSpPr txBox="1"/>
          <p:nvPr/>
        </p:nvSpPr>
        <p:spPr>
          <a:xfrm>
            <a:off x="5268389" y="2067362"/>
            <a:ext cx="13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</a:t>
            </a:r>
            <a:r>
              <a:rPr lang="en-US" i="1" dirty="0"/>
              <a:t>N</a:t>
            </a:r>
            <a:r>
              <a:rPr lang="en-US" i="1" baseline="-25000" dirty="0"/>
              <a:t>w</a:t>
            </a:r>
            <a:r>
              <a:rPr lang="en-US" dirty="0"/>
              <a:t>(a)| =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23AA91-226B-7F6D-C2B6-C87B01152885}"/>
              </a:ext>
            </a:extLst>
          </p:cNvPr>
          <p:cNvSpPr txBox="1"/>
          <p:nvPr/>
        </p:nvSpPr>
        <p:spPr>
          <a:xfrm>
            <a:off x="7423752" y="3079272"/>
            <a:ext cx="13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</a:t>
            </a:r>
            <a:r>
              <a:rPr lang="en-US" i="1" dirty="0"/>
              <a:t>N’</a:t>
            </a:r>
            <a:r>
              <a:rPr lang="en-US" i="1" baseline="-25000" dirty="0"/>
              <a:t>w</a:t>
            </a:r>
            <a:r>
              <a:rPr lang="en-US" dirty="0"/>
              <a:t>(a)| = 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67CDAA-AE87-611F-B0F5-95CD68469815}"/>
              </a:ext>
            </a:extLst>
          </p:cNvPr>
          <p:cNvSpPr txBox="1"/>
          <p:nvPr/>
        </p:nvSpPr>
        <p:spPr>
          <a:xfrm>
            <a:off x="7440855" y="2690048"/>
            <a:ext cx="13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</a:t>
            </a:r>
            <a:r>
              <a:rPr lang="en-US" i="1" dirty="0"/>
              <a:t>N</a:t>
            </a:r>
            <a:r>
              <a:rPr lang="en-US" i="1" baseline="-25000" dirty="0"/>
              <a:t>w</a:t>
            </a:r>
            <a:r>
              <a:rPr lang="en-US" dirty="0"/>
              <a:t>(a)| = 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9018AD-5495-2F89-AA4B-5AD59680D292}"/>
              </a:ext>
            </a:extLst>
          </p:cNvPr>
          <p:cNvSpPr txBox="1"/>
          <p:nvPr/>
        </p:nvSpPr>
        <p:spPr>
          <a:xfrm>
            <a:off x="8643070" y="3177473"/>
            <a:ext cx="13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</a:t>
            </a:r>
            <a:r>
              <a:rPr lang="en-US" i="1" dirty="0"/>
              <a:t>N’</a:t>
            </a:r>
            <a:r>
              <a:rPr lang="en-US" i="1" baseline="-25000" dirty="0"/>
              <a:t>w</a:t>
            </a:r>
            <a:r>
              <a:rPr lang="en-US" dirty="0"/>
              <a:t>(b)| =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713D23-23E8-B160-82ED-6FA2C83D1315}"/>
              </a:ext>
            </a:extLst>
          </p:cNvPr>
          <p:cNvSpPr txBox="1"/>
          <p:nvPr/>
        </p:nvSpPr>
        <p:spPr>
          <a:xfrm>
            <a:off x="8660173" y="2788249"/>
            <a:ext cx="13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</a:t>
            </a:r>
            <a:r>
              <a:rPr lang="en-US" i="1" dirty="0"/>
              <a:t>N</a:t>
            </a:r>
            <a:r>
              <a:rPr lang="en-US" i="1" baseline="-25000" dirty="0"/>
              <a:t>w</a:t>
            </a:r>
            <a:r>
              <a:rPr lang="en-US" dirty="0"/>
              <a:t>(b)| = 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23A66C-A8DE-7209-200B-E81E85375E58}"/>
              </a:ext>
            </a:extLst>
          </p:cNvPr>
          <p:cNvSpPr txBox="1"/>
          <p:nvPr/>
        </p:nvSpPr>
        <p:spPr>
          <a:xfrm>
            <a:off x="5412094" y="6338853"/>
            <a:ext cx="13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</a:t>
            </a:r>
            <a:r>
              <a:rPr lang="en-US" i="1" dirty="0"/>
              <a:t>N’</a:t>
            </a:r>
            <a:r>
              <a:rPr lang="en-US" i="1" baseline="-25000" dirty="0"/>
              <a:t>w</a:t>
            </a:r>
            <a:r>
              <a:rPr lang="en-US" dirty="0"/>
              <a:t>(a)| = 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825DA4-50F0-B765-3D2A-F277ADD5FB7F}"/>
              </a:ext>
            </a:extLst>
          </p:cNvPr>
          <p:cNvSpPr txBox="1"/>
          <p:nvPr/>
        </p:nvSpPr>
        <p:spPr>
          <a:xfrm>
            <a:off x="5429197" y="5949629"/>
            <a:ext cx="13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</a:t>
            </a:r>
            <a:r>
              <a:rPr lang="en-US" i="1" dirty="0"/>
              <a:t>N</a:t>
            </a:r>
            <a:r>
              <a:rPr lang="en-US" i="1" baseline="-25000" dirty="0"/>
              <a:t>w</a:t>
            </a:r>
            <a:r>
              <a:rPr lang="en-US" dirty="0"/>
              <a:t>(a)| = 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3A3E1D-BDCC-4C8B-81C8-42065195C586}"/>
              </a:ext>
            </a:extLst>
          </p:cNvPr>
          <p:cNvSpPr txBox="1"/>
          <p:nvPr/>
        </p:nvSpPr>
        <p:spPr>
          <a:xfrm>
            <a:off x="7154328" y="6435591"/>
            <a:ext cx="13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</a:t>
            </a:r>
            <a:r>
              <a:rPr lang="en-US" i="1" dirty="0"/>
              <a:t>N’</a:t>
            </a:r>
            <a:r>
              <a:rPr lang="en-US" i="1" baseline="-25000" dirty="0"/>
              <a:t>w</a:t>
            </a:r>
            <a:r>
              <a:rPr lang="en-US" dirty="0"/>
              <a:t>(a)| = 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B56CFC-709B-86B5-88EA-08A6FB558E30}"/>
              </a:ext>
            </a:extLst>
          </p:cNvPr>
          <p:cNvSpPr txBox="1"/>
          <p:nvPr/>
        </p:nvSpPr>
        <p:spPr>
          <a:xfrm>
            <a:off x="7171431" y="6046367"/>
            <a:ext cx="13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</a:t>
            </a:r>
            <a:r>
              <a:rPr lang="en-US" i="1" dirty="0"/>
              <a:t>N</a:t>
            </a:r>
            <a:r>
              <a:rPr lang="en-US" i="1" baseline="-25000" dirty="0"/>
              <a:t>w</a:t>
            </a:r>
            <a:r>
              <a:rPr lang="en-US" dirty="0"/>
              <a:t>(a)| = 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4638B5-DB49-713F-F5F9-8865375FB8FF}"/>
              </a:ext>
            </a:extLst>
          </p:cNvPr>
          <p:cNvSpPr txBox="1"/>
          <p:nvPr/>
        </p:nvSpPr>
        <p:spPr>
          <a:xfrm>
            <a:off x="8455985" y="6435512"/>
            <a:ext cx="13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</a:t>
            </a:r>
            <a:r>
              <a:rPr lang="en-US" i="1" dirty="0"/>
              <a:t>N’</a:t>
            </a:r>
            <a:r>
              <a:rPr lang="en-US" i="1" baseline="-25000" dirty="0"/>
              <a:t>w</a:t>
            </a:r>
            <a:r>
              <a:rPr lang="en-US" dirty="0"/>
              <a:t>(b)| = 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CBCE500-445E-7D06-9E27-CBAB7076E9C9}"/>
              </a:ext>
            </a:extLst>
          </p:cNvPr>
          <p:cNvSpPr txBox="1"/>
          <p:nvPr/>
        </p:nvSpPr>
        <p:spPr>
          <a:xfrm>
            <a:off x="8473088" y="6046288"/>
            <a:ext cx="13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</a:t>
            </a:r>
            <a:r>
              <a:rPr lang="en-US" i="1" dirty="0"/>
              <a:t>N</a:t>
            </a:r>
            <a:r>
              <a:rPr lang="en-US" i="1" baseline="-25000" dirty="0"/>
              <a:t>w</a:t>
            </a:r>
            <a:r>
              <a:rPr lang="en-US" dirty="0"/>
              <a:t>(b)| = 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9BB2AD-FAA6-16D8-27D7-2DC686706124}"/>
              </a:ext>
            </a:extLst>
          </p:cNvPr>
          <p:cNvSpPr txBox="1"/>
          <p:nvPr/>
        </p:nvSpPr>
        <p:spPr>
          <a:xfrm>
            <a:off x="3552938" y="201683"/>
            <a:ext cx="172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Semi-inductive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5CE571-9921-59F9-A3FC-FD03CE4BF673}"/>
              </a:ext>
            </a:extLst>
          </p:cNvPr>
          <p:cNvSpPr txBox="1"/>
          <p:nvPr/>
        </p:nvSpPr>
        <p:spPr>
          <a:xfrm>
            <a:off x="6953893" y="201090"/>
            <a:ext cx="172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Inductive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37DC38-B2D7-A091-4EED-CD22E0F35DE1}"/>
              </a:ext>
            </a:extLst>
          </p:cNvPr>
          <p:cNvSpPr txBox="1"/>
          <p:nvPr/>
        </p:nvSpPr>
        <p:spPr>
          <a:xfrm>
            <a:off x="6978723" y="3802369"/>
            <a:ext cx="172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Inductive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A59765B-7236-E654-F435-CEEC1E0FA84F}"/>
              </a:ext>
            </a:extLst>
          </p:cNvPr>
          <p:cNvSpPr txBox="1"/>
          <p:nvPr/>
        </p:nvSpPr>
        <p:spPr>
          <a:xfrm>
            <a:off x="3570058" y="3803552"/>
            <a:ext cx="172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Semi-inductive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670AF9-AC97-CA38-2AA4-2D812AD14B2D}"/>
              </a:ext>
            </a:extLst>
          </p:cNvPr>
          <p:cNvSpPr txBox="1"/>
          <p:nvPr/>
        </p:nvSpPr>
        <p:spPr>
          <a:xfrm>
            <a:off x="3363343" y="5324230"/>
            <a:ext cx="13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</a:t>
            </a:r>
            <a:r>
              <a:rPr lang="en-US" i="1" dirty="0"/>
              <a:t>N</a:t>
            </a:r>
            <a:r>
              <a:rPr lang="en-US" i="1" baseline="-25000" dirty="0"/>
              <a:t>w</a:t>
            </a:r>
            <a:r>
              <a:rPr lang="en-US" dirty="0"/>
              <a:t>(v)| = 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0C39852-BD5C-0FDD-2466-9AD4CE77AA09}"/>
              </a:ext>
            </a:extLst>
          </p:cNvPr>
          <p:cNvSpPr txBox="1"/>
          <p:nvPr/>
        </p:nvSpPr>
        <p:spPr>
          <a:xfrm>
            <a:off x="6214384" y="4353993"/>
            <a:ext cx="131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</a:t>
            </a:r>
            <a:r>
              <a:rPr lang="en-US" i="1" dirty="0"/>
              <a:t>N</a:t>
            </a:r>
            <a:r>
              <a:rPr lang="en-US" i="1" baseline="-25000" dirty="0"/>
              <a:t>w</a:t>
            </a:r>
            <a:r>
              <a:rPr lang="en-US" dirty="0"/>
              <a:t>(u)| = 4</a:t>
            </a:r>
          </a:p>
        </p:txBody>
      </p:sp>
    </p:spTree>
    <p:extLst>
      <p:ext uri="{BB962C8B-B14F-4D97-AF65-F5344CB8AC3E}">
        <p14:creationId xmlns:p14="http://schemas.microsoft.com/office/powerpoint/2010/main" val="28898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125</Words>
  <Application>Microsoft Macintosh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35</cp:revision>
  <dcterms:created xsi:type="dcterms:W3CDTF">2023-10-01T14:54:00Z</dcterms:created>
  <dcterms:modified xsi:type="dcterms:W3CDTF">2023-10-03T01:40:11Z</dcterms:modified>
</cp:coreProperties>
</file>