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963C-0867-B8E4-B405-9A9D1912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BD4C-6B40-62E7-03B9-FAF59632E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9D9E-8EDD-851B-F257-C71700A4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8CC3-73BD-B3AC-AB52-D9E64D7C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0BE-7386-BFD4-2EFB-5CCA6A29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DA9E-B000-A6A2-E999-BCD838E2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E2535-D219-9E7C-AA18-BE3BA9D84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5C4F-0AEF-EE77-9B6D-041F6B0F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D43D-C041-766E-6C45-1E99846C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6D81-D614-B919-08F2-7A86FD6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FFCBB-D7FC-4F59-FC29-1A4EE4901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8246D-B984-2B5D-D8D9-FDB8DE5E2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47DD-E2A3-CB40-DE2B-40CB45B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3932-B32B-1496-2E51-5A50A73E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BF68-D98F-3C99-AC61-C192C410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1BFC-1DFD-6A80-0892-9660006A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FF7A-F31F-1534-B096-E0D848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79E6-A65E-47D7-893E-7502F54F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8BDB-F0E7-65AD-EC98-F3582CE2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3C2E-FA2A-AF5F-4ADF-F8596061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19BF-64BC-D0E8-BBAA-0F498303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6B4D-2882-7E4B-8743-5E9F6D01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F97B-6E07-69A2-8BD6-AD2E5D5C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384-B7F3-AB1B-83EB-5D2DAA6F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2271-97AE-DCEF-52C4-895E4559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C1F6-73F3-8DA2-B895-0FF85B66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CDA-A31A-8583-5E2F-DBBAF88F0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75B02-1F74-4074-89E7-E8EB1E29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8AAE-47B3-77C7-1D2F-CB9E178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1A3C7-4E0F-954D-2485-0A3F7F6D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0DA3-570C-9B1E-21BE-97955D34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4ADE-BCD7-1291-FBA9-A538AD28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4F20-014B-F116-D72C-B61D9F0B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F2D62-00A6-420D-BA67-B044A9C9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59583-C069-C144-FF2E-8F86912D5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0BDA8-A45C-C311-2C77-754CED3C7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DC05-134B-1832-BE05-757D6CFF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0A21D-3025-3C2A-E4B5-0114944F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05021-DF7D-6638-C0B7-0E04A206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672-D09A-3998-CCAE-D5B0FEED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7E50B-35B4-F0D7-99A1-2B76F7DC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18F3-8D71-EDD3-AE91-AB791A9F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D492-DE80-F785-79CE-0DA5AE0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D6052-B6E5-5F8C-3168-FF9ECF9E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BB060-39AD-FC2E-26D8-A8A2225D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C7620-11DC-378F-ED03-231938A2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63E0-4138-7001-9D7C-824015D4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1BC7-CA9C-FEA9-9825-AAA52F8B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3554-6F02-1712-3B2C-44E790B2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A83D2-A4D8-CCB4-5035-7D73BBBF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BE8E-2287-71D7-BF42-E345048B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3C16D-E732-6094-22C0-5A729BB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9E6F-B28C-75C0-51DB-245CC6F1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87F0E-38C7-449F-9FFD-D202F2201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1F55-7399-F570-E96D-C6C19E3D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21FE-73B1-59A9-99A9-9AF25751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A114-2FE4-BAE6-617D-B33C0C0E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93404-29A1-5991-44C2-D885D87B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E3D24-4399-ED2A-51C3-1FB077A2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8785-7D45-076B-E5F5-605138ED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5B09-FEF4-D78F-C83C-5FA4B4233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4168-D093-5741-BD17-F12CD09B5F4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B1F0-7EFA-6033-0447-5E2CF19D7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A5F2-0DEB-F3D3-588E-D31F00B31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3DC945-FAA1-165C-1CB2-7F636DEF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22" y="262500"/>
            <a:ext cx="4382466" cy="287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5094AAD-6462-B3C6-9987-F3E06CD0F543}"/>
              </a:ext>
            </a:extLst>
          </p:cNvPr>
          <p:cNvSpPr/>
          <p:nvPr/>
        </p:nvSpPr>
        <p:spPr>
          <a:xfrm>
            <a:off x="928475" y="959755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F38183-782B-C806-3263-DBCC494BF73B}"/>
              </a:ext>
            </a:extLst>
          </p:cNvPr>
          <p:cNvSpPr/>
          <p:nvPr/>
        </p:nvSpPr>
        <p:spPr>
          <a:xfrm>
            <a:off x="2049440" y="108162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7EBC3-8429-9560-C87A-4332272BA4C9}"/>
              </a:ext>
            </a:extLst>
          </p:cNvPr>
          <p:cNvSpPr/>
          <p:nvPr/>
        </p:nvSpPr>
        <p:spPr>
          <a:xfrm>
            <a:off x="587036" y="169657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81F36-5FF0-1E93-39D9-5EB0EE044FD4}"/>
              </a:ext>
            </a:extLst>
          </p:cNvPr>
          <p:cNvSpPr/>
          <p:nvPr/>
        </p:nvSpPr>
        <p:spPr>
          <a:xfrm>
            <a:off x="1639533" y="199865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803FE-7A5C-7A43-E6B1-09056EDBABD9}"/>
              </a:ext>
            </a:extLst>
          </p:cNvPr>
          <p:cNvSpPr/>
          <p:nvPr/>
        </p:nvSpPr>
        <p:spPr>
          <a:xfrm>
            <a:off x="2501385" y="169657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D109EA-086B-FF81-C5AF-CE423CA1EA90}"/>
              </a:ext>
            </a:extLst>
          </p:cNvPr>
          <p:cNvSpPr/>
          <p:nvPr/>
        </p:nvSpPr>
        <p:spPr>
          <a:xfrm>
            <a:off x="1576467" y="451196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ECDAAE-8B6B-1FA7-9CC0-5875250B58BE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728926" y="1193005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E559E1-ABA9-F1EC-D175-E83D5E41DF51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1170696" y="684446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F56E35-7957-7838-E385-3701BE4F5149}"/>
              </a:ext>
            </a:extLst>
          </p:cNvPr>
          <p:cNvCxnSpPr>
            <a:cxnSpLocks/>
            <a:stCxn id="6" idx="1"/>
            <a:endCxn id="10" idx="5"/>
          </p:cNvCxnSpPr>
          <p:nvPr/>
        </p:nvCxnSpPr>
        <p:spPr>
          <a:xfrm flipH="1" flipV="1">
            <a:off x="1818688" y="684446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0C17C4-D4AD-6B5A-307B-72B6B9ECB483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 flipV="1">
            <a:off x="1212255" y="1096390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C0254B-2E10-6C9B-19CA-12E376ED6E8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781423" y="1314874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3002B4-D055-1F16-56D0-F7F1DC86CFC7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291661" y="1314874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DA30FBB-3C9F-EBF7-F177-9F90BC2CB609}"/>
              </a:ext>
            </a:extLst>
          </p:cNvPr>
          <p:cNvSpPr/>
          <p:nvPr/>
        </p:nvSpPr>
        <p:spPr>
          <a:xfrm>
            <a:off x="3999605" y="959755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9CC1DB-9A1E-FFE6-9B9E-406C0BA5D222}"/>
              </a:ext>
            </a:extLst>
          </p:cNvPr>
          <p:cNvSpPr/>
          <p:nvPr/>
        </p:nvSpPr>
        <p:spPr>
          <a:xfrm>
            <a:off x="5120570" y="108162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1C43D1B-3A45-EA9E-5E17-6FE908739D3D}"/>
              </a:ext>
            </a:extLst>
          </p:cNvPr>
          <p:cNvSpPr/>
          <p:nvPr/>
        </p:nvSpPr>
        <p:spPr>
          <a:xfrm>
            <a:off x="3658166" y="169657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ED98C6-42E7-DB6F-9008-A0754E6375B1}"/>
              </a:ext>
            </a:extLst>
          </p:cNvPr>
          <p:cNvSpPr/>
          <p:nvPr/>
        </p:nvSpPr>
        <p:spPr>
          <a:xfrm>
            <a:off x="4710663" y="199865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C6AE0B-CD50-4755-C403-F8CC8768FED0}"/>
              </a:ext>
            </a:extLst>
          </p:cNvPr>
          <p:cNvSpPr/>
          <p:nvPr/>
        </p:nvSpPr>
        <p:spPr>
          <a:xfrm>
            <a:off x="5572515" y="169657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7A6AB1-C64A-DE3D-264A-C5FB837EF2C3}"/>
              </a:ext>
            </a:extLst>
          </p:cNvPr>
          <p:cNvSpPr/>
          <p:nvPr/>
        </p:nvSpPr>
        <p:spPr>
          <a:xfrm>
            <a:off x="4647597" y="451196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607D76-5219-1902-1562-9EDA5B635D5C}"/>
              </a:ext>
            </a:extLst>
          </p:cNvPr>
          <p:cNvCxnSpPr>
            <a:cxnSpLocks/>
            <a:stCxn id="39" idx="0"/>
            <a:endCxn id="37" idx="3"/>
          </p:cNvCxnSpPr>
          <p:nvPr/>
        </p:nvCxnSpPr>
        <p:spPr>
          <a:xfrm flipV="1">
            <a:off x="3800056" y="1193005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07D313-77E7-3CC2-DD51-4C5266A7CE9A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V="1">
            <a:off x="4241826" y="684446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6932EF-F4E2-6E11-1A80-E378B9D20C48}"/>
              </a:ext>
            </a:extLst>
          </p:cNvPr>
          <p:cNvCxnSpPr>
            <a:cxnSpLocks/>
            <a:stCxn id="38" idx="1"/>
            <a:endCxn id="42" idx="5"/>
          </p:cNvCxnSpPr>
          <p:nvPr/>
        </p:nvCxnSpPr>
        <p:spPr>
          <a:xfrm flipH="1" flipV="1">
            <a:off x="4889818" y="684446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38DE0E-3564-8784-1AAF-4FA155615089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 flipV="1">
            <a:off x="4283385" y="1096390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37855D-A75A-A624-BAF6-31C47FCB2765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4852553" y="1314874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7EE06-56D0-AAFD-4CC6-CF8FEEF8C761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5362791" y="1314874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12696F-E1A9-A8D6-2F96-072F474BE065}"/>
              </a:ext>
            </a:extLst>
          </p:cNvPr>
          <p:cNvCxnSpPr>
            <a:cxnSpLocks/>
            <a:stCxn id="38" idx="2"/>
            <a:endCxn id="39" idx="7"/>
          </p:cNvCxnSpPr>
          <p:nvPr/>
        </p:nvCxnSpPr>
        <p:spPr>
          <a:xfrm flipH="1">
            <a:off x="3900387" y="1218259"/>
            <a:ext cx="1220183" cy="5183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430E7F-C152-4FCF-10EC-3FAB3D2F8039}"/>
              </a:ext>
            </a:extLst>
          </p:cNvPr>
          <p:cNvCxnSpPr>
            <a:cxnSpLocks/>
            <a:stCxn id="40" idx="1"/>
            <a:endCxn id="39" idx="6"/>
          </p:cNvCxnSpPr>
          <p:nvPr/>
        </p:nvCxnSpPr>
        <p:spPr>
          <a:xfrm flipH="1" flipV="1">
            <a:off x="3941946" y="1833209"/>
            <a:ext cx="810276" cy="2054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62E9477-98ED-4BEB-C0F0-AB455BB09192}"/>
              </a:ext>
            </a:extLst>
          </p:cNvPr>
          <p:cNvSpPr/>
          <p:nvPr/>
        </p:nvSpPr>
        <p:spPr>
          <a:xfrm>
            <a:off x="4935858" y="930394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3300D1-D41D-441D-CFB8-C2F51C9FF25B}"/>
              </a:ext>
            </a:extLst>
          </p:cNvPr>
          <p:cNvSpPr/>
          <p:nvPr/>
        </p:nvSpPr>
        <p:spPr>
          <a:xfrm>
            <a:off x="4519528" y="1831588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353BD5-1689-83B0-0D23-31AD3EC7A77F}"/>
              </a:ext>
            </a:extLst>
          </p:cNvPr>
          <p:cNvSpPr txBox="1"/>
          <p:nvPr/>
        </p:nvSpPr>
        <p:spPr>
          <a:xfrm>
            <a:off x="2193181" y="814750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7A04EF-0E4D-7C53-C18F-4186645837B5}"/>
              </a:ext>
            </a:extLst>
          </p:cNvPr>
          <p:cNvSpPr txBox="1"/>
          <p:nvPr/>
        </p:nvSpPr>
        <p:spPr>
          <a:xfrm>
            <a:off x="1652829" y="2271921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7B01302-B2B8-8492-B87C-C60B0D98B6EC}"/>
              </a:ext>
            </a:extLst>
          </p:cNvPr>
          <p:cNvSpPr txBox="1"/>
          <p:nvPr/>
        </p:nvSpPr>
        <p:spPr>
          <a:xfrm>
            <a:off x="312221" y="139410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845B6D2C-73F3-C9DF-77AE-C6D0583AAC8C}"/>
              </a:ext>
            </a:extLst>
          </p:cNvPr>
          <p:cNvSpPr/>
          <p:nvPr/>
        </p:nvSpPr>
        <p:spPr>
          <a:xfrm>
            <a:off x="1270842" y="3582775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CAE4B4C-FD31-16ED-9D36-031DCBC22680}"/>
              </a:ext>
            </a:extLst>
          </p:cNvPr>
          <p:cNvSpPr/>
          <p:nvPr/>
        </p:nvSpPr>
        <p:spPr>
          <a:xfrm>
            <a:off x="2391807" y="370464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E4273E35-C754-1FC9-30CF-7410AEFA1874}"/>
              </a:ext>
            </a:extLst>
          </p:cNvPr>
          <p:cNvSpPr/>
          <p:nvPr/>
        </p:nvSpPr>
        <p:spPr>
          <a:xfrm>
            <a:off x="929403" y="431959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4F5AFB95-F3B3-796A-6D76-48532C7423EF}"/>
              </a:ext>
            </a:extLst>
          </p:cNvPr>
          <p:cNvSpPr/>
          <p:nvPr/>
        </p:nvSpPr>
        <p:spPr>
          <a:xfrm>
            <a:off x="1981900" y="462167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871043B7-73F3-D27F-A665-DFAFF7DFB803}"/>
              </a:ext>
            </a:extLst>
          </p:cNvPr>
          <p:cNvSpPr/>
          <p:nvPr/>
        </p:nvSpPr>
        <p:spPr>
          <a:xfrm>
            <a:off x="2843752" y="431959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2E5A33B9-69C6-2EFB-0327-5B44138D867A}"/>
              </a:ext>
            </a:extLst>
          </p:cNvPr>
          <p:cNvSpPr/>
          <p:nvPr/>
        </p:nvSpPr>
        <p:spPr>
          <a:xfrm>
            <a:off x="1918834" y="3074216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98B8633-9783-14FB-9B3A-2A3AC74C060E}"/>
              </a:ext>
            </a:extLst>
          </p:cNvPr>
          <p:cNvCxnSpPr>
            <a:cxnSpLocks/>
            <a:stCxn id="1029" idx="0"/>
            <a:endCxn id="1025" idx="3"/>
          </p:cNvCxnSpPr>
          <p:nvPr/>
        </p:nvCxnSpPr>
        <p:spPr>
          <a:xfrm flipV="1">
            <a:off x="1071293" y="3816025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3AFA656-018A-37F4-DE30-7A30E0543CC3}"/>
              </a:ext>
            </a:extLst>
          </p:cNvPr>
          <p:cNvCxnSpPr>
            <a:cxnSpLocks/>
            <a:stCxn id="1025" idx="7"/>
            <a:endCxn id="1032" idx="3"/>
          </p:cNvCxnSpPr>
          <p:nvPr/>
        </p:nvCxnSpPr>
        <p:spPr>
          <a:xfrm flipV="1">
            <a:off x="1513063" y="3307466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21F310A-B234-5173-0E0C-DE418F023702}"/>
              </a:ext>
            </a:extLst>
          </p:cNvPr>
          <p:cNvCxnSpPr>
            <a:cxnSpLocks/>
            <a:stCxn id="1027" idx="1"/>
            <a:endCxn id="1032" idx="5"/>
          </p:cNvCxnSpPr>
          <p:nvPr/>
        </p:nvCxnSpPr>
        <p:spPr>
          <a:xfrm flipH="1" flipV="1">
            <a:off x="2161055" y="3307466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5586CAE-F211-9C85-D7B1-863539C3276C}"/>
              </a:ext>
            </a:extLst>
          </p:cNvPr>
          <p:cNvCxnSpPr>
            <a:cxnSpLocks/>
            <a:stCxn id="1027" idx="2"/>
            <a:endCxn id="1025" idx="6"/>
          </p:cNvCxnSpPr>
          <p:nvPr/>
        </p:nvCxnSpPr>
        <p:spPr>
          <a:xfrm flipH="1" flipV="1">
            <a:off x="1554622" y="3719410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B2B604E-7BA3-3D6C-76ED-3B24BA697964}"/>
              </a:ext>
            </a:extLst>
          </p:cNvPr>
          <p:cNvCxnSpPr>
            <a:cxnSpLocks/>
            <a:stCxn id="1027" idx="3"/>
            <a:endCxn id="1030" idx="0"/>
          </p:cNvCxnSpPr>
          <p:nvPr/>
        </p:nvCxnSpPr>
        <p:spPr>
          <a:xfrm flipH="1">
            <a:off x="2123790" y="3937894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E869AE20-CFB1-85C7-44F8-82077162EC98}"/>
              </a:ext>
            </a:extLst>
          </p:cNvPr>
          <p:cNvCxnSpPr>
            <a:cxnSpLocks/>
            <a:stCxn id="1027" idx="5"/>
            <a:endCxn id="1031" idx="1"/>
          </p:cNvCxnSpPr>
          <p:nvPr/>
        </p:nvCxnSpPr>
        <p:spPr>
          <a:xfrm>
            <a:off x="2634028" y="3937894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6E13D79-40EF-C836-D116-652986E3F689}"/>
              </a:ext>
            </a:extLst>
          </p:cNvPr>
          <p:cNvSpPr txBox="1"/>
          <p:nvPr/>
        </p:nvSpPr>
        <p:spPr>
          <a:xfrm>
            <a:off x="542397" y="4195125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21E770CE-8EBD-959C-9C1F-6FD5B756328A}"/>
              </a:ext>
            </a:extLst>
          </p:cNvPr>
          <p:cNvSpPr/>
          <p:nvPr/>
        </p:nvSpPr>
        <p:spPr>
          <a:xfrm>
            <a:off x="1229283" y="5129717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82591189-B092-EA2F-88F8-0340C0E6CE4E}"/>
              </a:ext>
            </a:extLst>
          </p:cNvPr>
          <p:cNvCxnSpPr>
            <a:cxnSpLocks/>
            <a:stCxn id="1042" idx="1"/>
            <a:endCxn id="1029" idx="4"/>
          </p:cNvCxnSpPr>
          <p:nvPr/>
        </p:nvCxnSpPr>
        <p:spPr>
          <a:xfrm flipH="1" flipV="1">
            <a:off x="1071293" y="4592863"/>
            <a:ext cx="199549" cy="5768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Oval 1048">
            <a:extLst>
              <a:ext uri="{FF2B5EF4-FFF2-40B4-BE49-F238E27FC236}">
                <a16:creationId xmlns:a16="http://schemas.microsoft.com/office/drawing/2014/main" id="{ED53017F-5C37-4102-2B74-E7CA9A2D26FC}"/>
              </a:ext>
            </a:extLst>
          </p:cNvPr>
          <p:cNvSpPr/>
          <p:nvPr/>
        </p:nvSpPr>
        <p:spPr>
          <a:xfrm>
            <a:off x="1069428" y="4967661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4A2C8C8-CA78-1D71-68D9-341A9C0D379D}"/>
              </a:ext>
            </a:extLst>
          </p:cNvPr>
          <p:cNvSpPr txBox="1"/>
          <p:nvPr/>
        </p:nvSpPr>
        <p:spPr>
          <a:xfrm>
            <a:off x="1697737" y="5039946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31960F88-0C5D-94F6-6E98-A1BBB2147904}"/>
              </a:ext>
            </a:extLst>
          </p:cNvPr>
          <p:cNvSpPr/>
          <p:nvPr/>
        </p:nvSpPr>
        <p:spPr>
          <a:xfrm>
            <a:off x="4183054" y="3530445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AA329001-9860-87F9-4C96-8DFD7D1E2BD6}"/>
              </a:ext>
            </a:extLst>
          </p:cNvPr>
          <p:cNvSpPr/>
          <p:nvPr/>
        </p:nvSpPr>
        <p:spPr>
          <a:xfrm>
            <a:off x="5304019" y="365231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D714F0BD-A3C4-47D0-2A23-2668E767EA9A}"/>
              </a:ext>
            </a:extLst>
          </p:cNvPr>
          <p:cNvSpPr/>
          <p:nvPr/>
        </p:nvSpPr>
        <p:spPr>
          <a:xfrm>
            <a:off x="3841615" y="426726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1179ED0A-0A92-4294-A7E3-A3058B276AA0}"/>
              </a:ext>
            </a:extLst>
          </p:cNvPr>
          <p:cNvSpPr/>
          <p:nvPr/>
        </p:nvSpPr>
        <p:spPr>
          <a:xfrm>
            <a:off x="4894112" y="456934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C30B134A-4B68-C5DA-E8B7-473807C52DF3}"/>
              </a:ext>
            </a:extLst>
          </p:cNvPr>
          <p:cNvSpPr/>
          <p:nvPr/>
        </p:nvSpPr>
        <p:spPr>
          <a:xfrm>
            <a:off x="5755964" y="426726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AF47659D-25A0-4944-CCE6-419110E5EF8F}"/>
              </a:ext>
            </a:extLst>
          </p:cNvPr>
          <p:cNvSpPr/>
          <p:nvPr/>
        </p:nvSpPr>
        <p:spPr>
          <a:xfrm>
            <a:off x="4831046" y="3021886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283B6687-8F9B-149F-BE0D-A1831139831F}"/>
              </a:ext>
            </a:extLst>
          </p:cNvPr>
          <p:cNvCxnSpPr>
            <a:cxnSpLocks/>
            <a:stCxn id="1054" idx="0"/>
            <a:endCxn id="1052" idx="3"/>
          </p:cNvCxnSpPr>
          <p:nvPr/>
        </p:nvCxnSpPr>
        <p:spPr>
          <a:xfrm flipV="1">
            <a:off x="3983505" y="3763695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3397842-F50C-FAFE-29B1-11EEFAD10347}"/>
              </a:ext>
            </a:extLst>
          </p:cNvPr>
          <p:cNvCxnSpPr>
            <a:cxnSpLocks/>
            <a:stCxn id="1052" idx="7"/>
            <a:endCxn id="1057" idx="3"/>
          </p:cNvCxnSpPr>
          <p:nvPr/>
        </p:nvCxnSpPr>
        <p:spPr>
          <a:xfrm flipV="1">
            <a:off x="4425275" y="3255136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C212BA4-19B2-42A2-E8AA-4E2D67D28080}"/>
              </a:ext>
            </a:extLst>
          </p:cNvPr>
          <p:cNvCxnSpPr>
            <a:cxnSpLocks/>
            <a:stCxn id="1053" idx="1"/>
            <a:endCxn id="1057" idx="5"/>
          </p:cNvCxnSpPr>
          <p:nvPr/>
        </p:nvCxnSpPr>
        <p:spPr>
          <a:xfrm flipH="1" flipV="1">
            <a:off x="5073267" y="3255136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3EA4B5E0-852B-708A-8A5C-149BFA7AA2D7}"/>
              </a:ext>
            </a:extLst>
          </p:cNvPr>
          <p:cNvCxnSpPr>
            <a:cxnSpLocks/>
            <a:stCxn id="1053" idx="2"/>
            <a:endCxn id="1052" idx="6"/>
          </p:cNvCxnSpPr>
          <p:nvPr/>
        </p:nvCxnSpPr>
        <p:spPr>
          <a:xfrm flipH="1" flipV="1">
            <a:off x="4466834" y="3667080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3E70AB0B-E833-2663-FB6E-9EDAFA197A61}"/>
              </a:ext>
            </a:extLst>
          </p:cNvPr>
          <p:cNvCxnSpPr>
            <a:cxnSpLocks/>
            <a:stCxn id="1053" idx="3"/>
            <a:endCxn id="1055" idx="0"/>
          </p:cNvCxnSpPr>
          <p:nvPr/>
        </p:nvCxnSpPr>
        <p:spPr>
          <a:xfrm flipH="1">
            <a:off x="5036002" y="3885564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F1EDD27F-806C-84A6-6026-F350C4BF9811}"/>
              </a:ext>
            </a:extLst>
          </p:cNvPr>
          <p:cNvCxnSpPr>
            <a:cxnSpLocks/>
            <a:stCxn id="1053" idx="5"/>
            <a:endCxn id="1056" idx="1"/>
          </p:cNvCxnSpPr>
          <p:nvPr/>
        </p:nvCxnSpPr>
        <p:spPr>
          <a:xfrm>
            <a:off x="5546240" y="3885564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Oval 1064">
            <a:extLst>
              <a:ext uri="{FF2B5EF4-FFF2-40B4-BE49-F238E27FC236}">
                <a16:creationId xmlns:a16="http://schemas.microsoft.com/office/drawing/2014/main" id="{0483EE7B-E203-A53D-BD91-B536B73653C9}"/>
              </a:ext>
            </a:extLst>
          </p:cNvPr>
          <p:cNvSpPr/>
          <p:nvPr/>
        </p:nvSpPr>
        <p:spPr>
          <a:xfrm>
            <a:off x="4141495" y="5077387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2C35D5E-9AEC-3F8E-A1A8-90FF0E7B48F8}"/>
              </a:ext>
            </a:extLst>
          </p:cNvPr>
          <p:cNvCxnSpPr>
            <a:cxnSpLocks/>
            <a:stCxn id="1065" idx="6"/>
            <a:endCxn id="1070" idx="2"/>
          </p:cNvCxnSpPr>
          <p:nvPr/>
        </p:nvCxnSpPr>
        <p:spPr>
          <a:xfrm>
            <a:off x="4425275" y="5214022"/>
            <a:ext cx="1118102" cy="233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Oval 1066">
            <a:extLst>
              <a:ext uri="{FF2B5EF4-FFF2-40B4-BE49-F238E27FC236}">
                <a16:creationId xmlns:a16="http://schemas.microsoft.com/office/drawing/2014/main" id="{35729E7D-4F56-2D0D-6443-513FC664D2D1}"/>
              </a:ext>
            </a:extLst>
          </p:cNvPr>
          <p:cNvSpPr/>
          <p:nvPr/>
        </p:nvSpPr>
        <p:spPr>
          <a:xfrm>
            <a:off x="3981640" y="4915331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DD6F8D6-6BC4-DAB7-7A6A-C6B17BC5281F}"/>
              </a:ext>
            </a:extLst>
          </p:cNvPr>
          <p:cNvSpPr txBox="1"/>
          <p:nvPr/>
        </p:nvSpPr>
        <p:spPr>
          <a:xfrm>
            <a:off x="4589494" y="4840473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5467060B-E6C2-2560-8C2D-DE38EFB4F0D9}"/>
              </a:ext>
            </a:extLst>
          </p:cNvPr>
          <p:cNvSpPr/>
          <p:nvPr/>
        </p:nvSpPr>
        <p:spPr>
          <a:xfrm>
            <a:off x="5543377" y="5100730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F3E3A9C7-0142-BEDC-764C-CECB5E95CEC3}"/>
              </a:ext>
            </a:extLst>
          </p:cNvPr>
          <p:cNvSpPr/>
          <p:nvPr/>
        </p:nvSpPr>
        <p:spPr>
          <a:xfrm>
            <a:off x="5383522" y="4938674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7D547B42-CC81-DDEE-A082-263870FE5DBF}"/>
              </a:ext>
            </a:extLst>
          </p:cNvPr>
          <p:cNvSpPr txBox="1"/>
          <p:nvPr/>
        </p:nvSpPr>
        <p:spPr>
          <a:xfrm>
            <a:off x="6053138" y="4872666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6EBD24D2-0437-1FCB-5ED9-D8C3B6061A27}"/>
              </a:ext>
            </a:extLst>
          </p:cNvPr>
          <p:cNvSpPr txBox="1"/>
          <p:nvPr/>
        </p:nvSpPr>
        <p:spPr>
          <a:xfrm rot="16200000">
            <a:off x="6466750" y="4484850"/>
            <a:ext cx="19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1CCD0198-816D-BF0A-CFA0-560B0F5719EF}"/>
              </a:ext>
            </a:extLst>
          </p:cNvPr>
          <p:cNvSpPr txBox="1"/>
          <p:nvPr/>
        </p:nvSpPr>
        <p:spPr>
          <a:xfrm rot="16200000">
            <a:off x="6284125" y="641487"/>
            <a:ext cx="19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DD3D36B7-E01B-28EB-5307-10086A43A95B}"/>
              </a:ext>
            </a:extLst>
          </p:cNvPr>
          <p:cNvSpPr txBox="1"/>
          <p:nvPr/>
        </p:nvSpPr>
        <p:spPr>
          <a:xfrm>
            <a:off x="9190963" y="2985514"/>
            <a:ext cx="19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EC0F693D-F690-1EB3-EBBF-CA8841D5BC0E}"/>
              </a:ext>
            </a:extLst>
          </p:cNvPr>
          <p:cNvSpPr txBox="1"/>
          <p:nvPr/>
        </p:nvSpPr>
        <p:spPr>
          <a:xfrm>
            <a:off x="99440" y="58300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2DAFE424-D612-D7FB-2199-928C069EEE81}"/>
              </a:ext>
            </a:extLst>
          </p:cNvPr>
          <p:cNvSpPr txBox="1"/>
          <p:nvPr/>
        </p:nvSpPr>
        <p:spPr>
          <a:xfrm>
            <a:off x="3184501" y="58330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ED3EC130-1A42-EADC-0172-D8129AF46347}"/>
              </a:ext>
            </a:extLst>
          </p:cNvPr>
          <p:cNvSpPr txBox="1"/>
          <p:nvPr/>
        </p:nvSpPr>
        <p:spPr>
          <a:xfrm>
            <a:off x="104218" y="2824265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50F8B953-9D4D-68EB-8525-C39C62B69EB9}"/>
              </a:ext>
            </a:extLst>
          </p:cNvPr>
          <p:cNvSpPr txBox="1"/>
          <p:nvPr/>
        </p:nvSpPr>
        <p:spPr>
          <a:xfrm>
            <a:off x="3215863" y="2755441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6837B86D-DF86-5BF6-19BE-D2D9FAAA0360}"/>
              </a:ext>
            </a:extLst>
          </p:cNvPr>
          <p:cNvSpPr txBox="1"/>
          <p:nvPr/>
        </p:nvSpPr>
        <p:spPr>
          <a:xfrm>
            <a:off x="6630551" y="55869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1D42C1F5-E5DA-2366-3552-7183592D1A19}"/>
              </a:ext>
            </a:extLst>
          </p:cNvPr>
          <p:cNvSpPr txBox="1"/>
          <p:nvPr/>
        </p:nvSpPr>
        <p:spPr>
          <a:xfrm>
            <a:off x="6675481" y="3145433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76B807-33F2-9AAC-1509-FB2CF21F7E77}"/>
              </a:ext>
            </a:extLst>
          </p:cNvPr>
          <p:cNvCxnSpPr>
            <a:cxnSpLocks/>
            <a:stCxn id="1042" idx="7"/>
            <a:endCxn id="1027" idx="3"/>
          </p:cNvCxnSpPr>
          <p:nvPr/>
        </p:nvCxnSpPr>
        <p:spPr>
          <a:xfrm flipV="1">
            <a:off x="1471504" y="3937894"/>
            <a:ext cx="961862" cy="1231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5DE69-59DE-E4F0-7A76-01F14B709C9A}"/>
              </a:ext>
            </a:extLst>
          </p:cNvPr>
          <p:cNvSpPr txBox="1"/>
          <p:nvPr/>
        </p:nvSpPr>
        <p:spPr>
          <a:xfrm>
            <a:off x="2529605" y="3363521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903FC-4EB6-41E4-45D1-872398D7B246}"/>
              </a:ext>
            </a:extLst>
          </p:cNvPr>
          <p:cNvSpPr txBox="1"/>
          <p:nvPr/>
        </p:nvSpPr>
        <p:spPr>
          <a:xfrm>
            <a:off x="3405832" y="138945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F7D95-7868-4D58-49BA-D3507A15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52" y="3583893"/>
            <a:ext cx="4169372" cy="26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A3C789-B1B4-328D-B935-1D9BA25D7DC7}"/>
              </a:ext>
            </a:extLst>
          </p:cNvPr>
          <p:cNvSpPr txBox="1"/>
          <p:nvPr/>
        </p:nvSpPr>
        <p:spPr>
          <a:xfrm>
            <a:off x="2878812" y="200335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(y)|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B36E0-DA70-FFA6-FF38-C3B01BA7B25D}"/>
              </a:ext>
            </a:extLst>
          </p:cNvPr>
          <p:cNvSpPr txBox="1"/>
          <p:nvPr/>
        </p:nvSpPr>
        <p:spPr>
          <a:xfrm>
            <a:off x="4224613" y="2461179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(v)|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EB485-E187-C7CF-2A85-F6113D7929AE}"/>
              </a:ext>
            </a:extLst>
          </p:cNvPr>
          <p:cNvSpPr txBox="1"/>
          <p:nvPr/>
        </p:nvSpPr>
        <p:spPr>
          <a:xfrm>
            <a:off x="5437148" y="678947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(u)| =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B1D57-28D6-8CFB-5EE4-6C24954067E0}"/>
              </a:ext>
            </a:extLst>
          </p:cNvPr>
          <p:cNvSpPr txBox="1"/>
          <p:nvPr/>
        </p:nvSpPr>
        <p:spPr>
          <a:xfrm>
            <a:off x="753880" y="5734976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4974-930A-3C02-7667-D64C57FB91FA}"/>
              </a:ext>
            </a:extLst>
          </p:cNvPr>
          <p:cNvSpPr txBox="1"/>
          <p:nvPr/>
        </p:nvSpPr>
        <p:spPr>
          <a:xfrm>
            <a:off x="-89684" y="4561516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(y)|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304EDE-A3D4-D74C-71CC-C4445552777F}"/>
              </a:ext>
            </a:extLst>
          </p:cNvPr>
          <p:cNvSpPr txBox="1"/>
          <p:nvPr/>
        </p:nvSpPr>
        <p:spPr>
          <a:xfrm>
            <a:off x="2720300" y="3553107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(u)|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E58AF-08BF-9CE2-25DF-C3B937BADCF4}"/>
              </a:ext>
            </a:extLst>
          </p:cNvPr>
          <p:cNvSpPr txBox="1"/>
          <p:nvPr/>
        </p:nvSpPr>
        <p:spPr>
          <a:xfrm>
            <a:off x="3676740" y="5709469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2216B-4BCF-4BBA-8CBB-8ADFE718FFA8}"/>
              </a:ext>
            </a:extLst>
          </p:cNvPr>
          <p:cNvSpPr txBox="1"/>
          <p:nvPr/>
        </p:nvSpPr>
        <p:spPr>
          <a:xfrm>
            <a:off x="5197443" y="5713012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(b)|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3DC19D-CED5-EFA1-2E40-F65BCD2E06CD}"/>
              </a:ext>
            </a:extLst>
          </p:cNvPr>
          <p:cNvSpPr txBox="1"/>
          <p:nvPr/>
        </p:nvSpPr>
        <p:spPr>
          <a:xfrm>
            <a:off x="7862957" y="624676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(x)|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14DDD3-3151-299F-760A-758469AB7574}"/>
              </a:ext>
            </a:extLst>
          </p:cNvPr>
          <p:cNvSpPr txBox="1"/>
          <p:nvPr/>
        </p:nvSpPr>
        <p:spPr>
          <a:xfrm>
            <a:off x="9248644" y="624676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(x)|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750C4-213F-5377-81B1-2E7798BBC6E7}"/>
              </a:ext>
            </a:extLst>
          </p:cNvPr>
          <p:cNvSpPr txBox="1"/>
          <p:nvPr/>
        </p:nvSpPr>
        <p:spPr>
          <a:xfrm>
            <a:off x="10566347" y="624676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(x)| &gt; 1</a:t>
            </a:r>
          </a:p>
        </p:txBody>
      </p:sp>
    </p:spTree>
    <p:extLst>
      <p:ext uri="{BB962C8B-B14F-4D97-AF65-F5344CB8AC3E}">
        <p14:creationId xmlns:p14="http://schemas.microsoft.com/office/powerpoint/2010/main" val="2889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95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26</cp:revision>
  <dcterms:created xsi:type="dcterms:W3CDTF">2023-10-01T14:54:00Z</dcterms:created>
  <dcterms:modified xsi:type="dcterms:W3CDTF">2023-10-04T00:07:22Z</dcterms:modified>
</cp:coreProperties>
</file>