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9B345-0156-46F4-9077-D9F25A2A79A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96284-AFE6-4FCD-9C73-30AE16EE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a training scheduler? </a:t>
            </a:r>
          </a:p>
          <a:p>
            <a:r>
              <a:rPr lang="en-US" dirty="0"/>
              <a:t>Should be </a:t>
            </a:r>
            <a:r>
              <a:rPr lang="en-US"/>
              <a:t>continual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96284-AFE6-4FCD-9C73-30AE16EE3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EAD-A7DC-C213-E493-A4A20C24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A6A6-C0E6-BE90-DCA4-A01754A3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24AF-6A88-E9BE-D054-EF176A30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7102-F91B-EAC7-3190-5817858C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3507-EC34-C85A-6BEE-D1234BCF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7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7F2-731D-904F-DC3C-8ACA0F63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7172F-386C-938C-0111-989EA578F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A073-F93B-9EE9-7371-A353BE78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A345-56E5-124B-3581-69CA06F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A63F-DBAC-CA77-0D0D-FE75F632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50143-271E-971A-006B-EDC21DB95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D02A1-88EF-AD7F-0EEC-3096D089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DA54-A2B5-D2DC-4F26-CB551F79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67C5-82AE-757C-B9BC-E843AA95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4C09-F5AB-C4CE-3E60-54DA5B6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3F11-56DC-C264-67B2-CDC3A4D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C39-EABB-87B9-A162-76365629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15B0-3FCF-D3B5-B27F-DA99346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D0AF-AB54-4885-580C-9D4D9251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A5E8-A7D4-492C-D349-087A10A4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9979-77C8-8BDD-74DF-6526634E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61B6-B8A0-E98F-171B-23BFBAAA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32C2-90BD-17BC-4BFC-F5AFA5C8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5D42-DC4C-42E8-46C0-E92469EF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DA4-3B43-4E4C-85F1-C98AD55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F193-5EF8-140E-7B7B-1138D2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FD44-3310-84FF-97EA-0BE0A51D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60CC7-FE35-294A-00CF-D6965E8A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52C6-11AF-FCEC-A4B4-647659F8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2805-399A-AACB-90B5-9E8EA6D8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8FCD-4EF5-0E79-73FB-480554E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0BA9-BE7C-165E-8347-6F4159F3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00BD-27D2-FFC5-E908-FE1C7E30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4990-DCFC-3388-D954-2582D5DD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AF73-B9D5-BF70-0D05-050E632E0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948D3-AE0C-808C-C785-90336D4FF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02399-9FF0-B610-2B9A-66FF4D5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5BC75-0171-2552-235B-B9D56FBB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857BA-A7BC-F418-2879-51BE6C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0688-EDC5-E026-DD7D-A480991E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10A54-AD89-82E4-CF31-B5F3D83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7D40-FF85-B722-E09B-5C054E13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B7973-6F45-FF6F-15C8-061950C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47227-8F0A-B61A-B72E-FBCB5D49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9EF70-5AFE-8CBE-8FE6-E878B515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F197-C9F0-33AB-93CF-1FB648CD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205-1304-40FD-7E54-52CD8444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2E57-6172-9290-AAB6-7089C913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12D1-C708-5E80-BF2D-24CF460D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C1B1-9AC4-EFB1-AFED-3AF128CB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4ADB-7D93-C712-0CCC-6656871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2C27-F397-3EB4-2687-C12FB8E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E926-2D6E-4C0F-1300-2BF2501F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BE1A2-E643-9740-8EC3-10176F26A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5446F-428A-FBD8-7412-31EC475B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41F4-4077-5ED8-8682-F5554C3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6E8C-71CA-7669-77C8-41B42B8E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4C8C1-0E45-4D23-BDC1-B2DC42C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C6696-80E2-B3DB-A1D4-32FBEFD4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0EB2-029D-655C-7B6F-7D7BF9B6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09D6-F9C6-D3A3-9E19-331B720E2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1952-CA08-45C2-9AEF-2F27F4C6EA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E2C7-C1A9-4B8E-9879-38B76F98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F512-9D75-C0C2-F9D2-7833892C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A574-289B-414D-B87F-00F7ADC2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154E7-3761-CAC9-7D44-37A50CE60824}"/>
              </a:ext>
            </a:extLst>
          </p:cNvPr>
          <p:cNvSpPr txBox="1"/>
          <p:nvPr/>
        </p:nvSpPr>
        <p:spPr>
          <a:xfrm>
            <a:off x="365760" y="1343770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Measurer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3060-1277-1CE5-B824-8DD5D22A5AE9}"/>
              </a:ext>
            </a:extLst>
          </p:cNvPr>
          <p:cNvSpPr txBox="1"/>
          <p:nvPr/>
        </p:nvSpPr>
        <p:spPr>
          <a:xfrm>
            <a:off x="3317018" y="1343770"/>
            <a:ext cx="195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Scheduler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68ED7-88B5-5D69-53DC-B083FC993AD6}"/>
              </a:ext>
            </a:extLst>
          </p:cNvPr>
          <p:cNvSpPr txBox="1"/>
          <p:nvPr/>
        </p:nvSpPr>
        <p:spPr>
          <a:xfrm>
            <a:off x="1754745" y="33211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737F4-BDBD-FE3B-420E-1726BA0F28F8}"/>
              </a:ext>
            </a:extLst>
          </p:cNvPr>
          <p:cNvSpPr/>
          <p:nvPr/>
        </p:nvSpPr>
        <p:spPr>
          <a:xfrm>
            <a:off x="365760" y="1232452"/>
            <a:ext cx="2020746" cy="58044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687C62-130E-16B8-7C20-9FB91DA203BF}"/>
              </a:ext>
            </a:extLst>
          </p:cNvPr>
          <p:cNvSpPr/>
          <p:nvPr/>
        </p:nvSpPr>
        <p:spPr>
          <a:xfrm>
            <a:off x="3248922" y="1232451"/>
            <a:ext cx="2020746" cy="58044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9AB252-8F3C-986A-08A4-4316BF614AB6}"/>
              </a:ext>
            </a:extLst>
          </p:cNvPr>
          <p:cNvSpPr/>
          <p:nvPr/>
        </p:nvSpPr>
        <p:spPr>
          <a:xfrm>
            <a:off x="1754745" y="255766"/>
            <a:ext cx="2140330" cy="58044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CC9B26-04BC-5211-CE84-8DFFD1489590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1376133" y="836211"/>
            <a:ext cx="1448777" cy="39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EC79C8-6907-00F2-6D2F-CBAA77542F5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824910" y="836211"/>
            <a:ext cx="1434385" cy="39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5</cp:revision>
  <dcterms:created xsi:type="dcterms:W3CDTF">2022-05-27T02:36:54Z</dcterms:created>
  <dcterms:modified xsi:type="dcterms:W3CDTF">2022-05-27T05:07:06Z</dcterms:modified>
</cp:coreProperties>
</file>