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59E2-C8D2-4935-8817-B2DA199FA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D6155-5039-4887-B5BE-5DEE3FCC0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3A48-8B3B-456A-9A53-F074BA2A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FE0-238E-4F95-93DC-93D3618F25E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C78ED-A7DA-4A26-8198-20216A35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57385-3B12-419A-811B-3791FE88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F343-434D-4F1A-8E61-C2EA3FB9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70E7-1C45-4F18-A4B3-CB12B1DB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9758C-8947-49BF-AAAF-F3169E078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E93F3-7009-4816-9823-9BBA21C15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FE0-238E-4F95-93DC-93D3618F25E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A1F61-243F-44D6-8F21-74B69B50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AEEC1-F2B9-4B22-A521-718B100C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F343-434D-4F1A-8E61-C2EA3FB9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5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AA2BA-FDB6-4512-B8A5-3C5475680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D255A-5E30-48CE-98AB-0061B967B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0F89F-0E25-49B0-9233-046E8469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FE0-238E-4F95-93DC-93D3618F25E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72CA1-D94E-4888-8E65-27C4904A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E132-D912-4899-A879-1CCF6DC3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F343-434D-4F1A-8E61-C2EA3FB9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6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2079-1FBB-46CA-8641-AA50A0D3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11AF-0D98-412A-9B28-EABD48F55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01D5-60BE-44D8-8FE2-9642958E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FE0-238E-4F95-93DC-93D3618F25E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23CB0-7B12-46CA-A090-F03AF0CF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F129E-7C7D-46DC-AAD1-3198A476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F343-434D-4F1A-8E61-C2EA3FB9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2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5CE0-F214-412B-8C6C-6C21A37B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AD559-D404-4CFA-84E1-76A61E697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C0AE7-27F9-4556-B795-9E3F8F67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FE0-238E-4F95-93DC-93D3618F25E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4840-8882-4FA3-AC1F-2D2F53D5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DD7E-07B4-4C4E-8AA2-748B69E7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F343-434D-4F1A-8E61-C2EA3FB9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213D-182B-4E53-8687-457905DB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7E468-2892-4ABF-9C2A-BB3F66E26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3EF5-149D-4B1C-8893-CCECBC72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04591-D29D-42D3-A101-078F4579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FE0-238E-4F95-93DC-93D3618F25E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2187E-6C8F-4746-BFAC-753DB3E1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35724-356B-4370-8DC9-13646089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F343-434D-4F1A-8E61-C2EA3FB9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4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19E5-3E26-4F93-9C02-172890F5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B0723-629F-4309-B741-3C5FACA36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902EC-BD2C-48D2-8BA2-7783ED6FA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B7636-9275-43AA-92B7-D2D36FCBA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33B43-034E-49A3-8CC0-1DB418225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A70A0-007E-45F4-84AC-8EE6B9B0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FE0-238E-4F95-93DC-93D3618F25E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5939F-7D4D-47CE-A017-8A0F6373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AC03C-C1D7-45F0-99EC-000020FB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F343-434D-4F1A-8E61-C2EA3FB9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2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CEE29-8EE7-453D-B343-52E34B32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0E439-0AD4-43CF-B9E4-DB2F3F0A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FE0-238E-4F95-93DC-93D3618F25E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F4972-FA9B-4B16-9EEF-8771DB9C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915BC-24EB-4292-98C0-C6930563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F343-434D-4F1A-8E61-C2EA3FB9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5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0F304-C29B-4940-B9FD-D58C36D4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FE0-238E-4F95-93DC-93D3618F25E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971B1-BB65-4487-BDFB-088A74B1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FACB9-47F0-4544-BAC4-F4C0E3C1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F343-434D-4F1A-8E61-C2EA3FB9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7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B07E-2030-4CAA-9D32-88A34C5C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F48A8-AF4A-48BA-8E03-F88B8755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A175F-3153-42EC-990F-4C696287A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79E14-5E41-4835-871F-A304ABF1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FE0-238E-4F95-93DC-93D3618F25E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26179-F8E4-4853-8AAC-7BD72113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AD7FA-5E84-40C6-BEAE-05ECF96D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F343-434D-4F1A-8E61-C2EA3FB9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0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5D87-C8F1-4C68-9EA1-68442333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C2AB2-97FA-48DA-95DC-FB595ECA3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257AF-BFA2-4689-B652-972616C20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C5136-9D48-422E-8F5B-6E62FD59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FE0-238E-4F95-93DC-93D3618F25E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4F48E-F6DF-4420-9BD6-2D59521F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9AAC8-5145-4A57-8ED1-6634E2DD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F343-434D-4F1A-8E61-C2EA3FB9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2A2C7-0562-4F5B-8ECB-C2843F75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3BB9E-FA23-4C6E-9B2B-0EB3AAB9F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0B8D3-4BF5-4A26-AB02-4684F32D5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0FFE0-238E-4F95-93DC-93D3618F25E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2181-3F1E-4383-87FB-D85F05FB0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4288A-8A3B-4F67-81B7-80BA85011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9F343-434D-4F1A-8E61-C2EA3FB9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345143-17D4-479B-82EF-584D28604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2" y="0"/>
            <a:ext cx="4067113" cy="3816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E7A2E5-4C14-444D-8FDB-9864B3249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792" y="3041353"/>
            <a:ext cx="5463666" cy="3816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898FAA-9CF7-4C12-9257-A1731A7F9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152" y="0"/>
            <a:ext cx="5263848" cy="36480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8075DE-27EB-45EF-8E9A-0254036366CD}"/>
              </a:ext>
            </a:extLst>
          </p:cNvPr>
          <p:cNvCxnSpPr/>
          <p:nvPr/>
        </p:nvCxnSpPr>
        <p:spPr>
          <a:xfrm flipV="1">
            <a:off x="2636668" y="1109709"/>
            <a:ext cx="4163627" cy="1864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CEA14A-93E6-424E-97B9-FC5D9414ADF7}"/>
              </a:ext>
            </a:extLst>
          </p:cNvPr>
          <p:cNvCxnSpPr/>
          <p:nvPr/>
        </p:nvCxnSpPr>
        <p:spPr>
          <a:xfrm>
            <a:off x="1997476" y="2929631"/>
            <a:ext cx="1046316" cy="11896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7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</cp:revision>
  <dcterms:created xsi:type="dcterms:W3CDTF">2020-10-22T16:54:41Z</dcterms:created>
  <dcterms:modified xsi:type="dcterms:W3CDTF">2020-10-22T16:57:35Z</dcterms:modified>
</cp:coreProperties>
</file>