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400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97"/>
  </p:normalViewPr>
  <p:slideViewPr>
    <p:cSldViewPr snapToGrid="0">
      <p:cViewPr varScale="1">
        <p:scale>
          <a:sx n="89" d="100"/>
          <a:sy n="89" d="100"/>
        </p:scale>
        <p:origin x="4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E2A0-4840-8240-B7FC-A3DA3C3A3237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1143000"/>
            <a:ext cx="180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575B-2DA0-A643-A9A1-F062E975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28888" y="1143000"/>
            <a:ext cx="1800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5575B-2DA0-A643-A9A1-F062E975B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795781"/>
            <a:ext cx="5440680" cy="382016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763261"/>
            <a:ext cx="4800600" cy="2649219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584200"/>
            <a:ext cx="138017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584200"/>
            <a:ext cx="406050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7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735583"/>
            <a:ext cx="5520690" cy="456437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7343143"/>
            <a:ext cx="5520690" cy="240029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921000"/>
            <a:ext cx="27203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84202"/>
            <a:ext cx="55206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689861"/>
            <a:ext cx="2707838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4008120"/>
            <a:ext cx="270783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689861"/>
            <a:ext cx="2721174" cy="131825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4008120"/>
            <a:ext cx="272117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579882"/>
            <a:ext cx="3240405" cy="77978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731520"/>
            <a:ext cx="2064425" cy="25603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579882"/>
            <a:ext cx="3240405" cy="77978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3291840"/>
            <a:ext cx="2064425" cy="6098541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584202"/>
            <a:ext cx="55206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921000"/>
            <a:ext cx="55206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7502-BA63-044C-8603-0C09F6EC379F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0170162"/>
            <a:ext cx="14401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BD27-7CAE-C64B-89E3-E098A9395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71C704-4E6B-7ABE-00E2-BF0657A9C53A}"/>
              </a:ext>
            </a:extLst>
          </p:cNvPr>
          <p:cNvSpPr txBox="1"/>
          <p:nvPr/>
        </p:nvSpPr>
        <p:spPr>
          <a:xfrm rot="19361309">
            <a:off x="1307939" y="9566507"/>
            <a:ext cx="4924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25502-9E8D-06C3-65E0-45180BB400FD}"/>
              </a:ext>
            </a:extLst>
          </p:cNvPr>
          <p:cNvSpPr txBox="1"/>
          <p:nvPr/>
        </p:nvSpPr>
        <p:spPr>
          <a:xfrm rot="19203284">
            <a:off x="1938208" y="9707292"/>
            <a:ext cx="9557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E1FF9-B25D-FEA9-47C2-B6811DE20019}"/>
              </a:ext>
            </a:extLst>
          </p:cNvPr>
          <p:cNvSpPr txBox="1"/>
          <p:nvPr/>
        </p:nvSpPr>
        <p:spPr>
          <a:xfrm rot="19203284">
            <a:off x="2676229" y="9841453"/>
            <a:ext cx="13933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A0B8-A168-C875-F181-D0954279442A}"/>
              </a:ext>
            </a:extLst>
          </p:cNvPr>
          <p:cNvSpPr txBox="1"/>
          <p:nvPr/>
        </p:nvSpPr>
        <p:spPr>
          <a:xfrm rot="19203284">
            <a:off x="3497940" y="9906243"/>
            <a:ext cx="16722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BC+NN+CC+</a:t>
            </a:r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8CE7-EAF6-204B-6661-8CAD2A2EBB4A}"/>
              </a:ext>
            </a:extLst>
          </p:cNvPr>
          <p:cNvSpPr txBox="1"/>
          <p:nvPr/>
        </p:nvSpPr>
        <p:spPr>
          <a:xfrm rot="19203284">
            <a:off x="4389565" y="9976655"/>
            <a:ext cx="19175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BC+NN+CC+</a:t>
            </a:r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5555B8-4070-7A0D-EF99-17A231298032}"/>
              </a:ext>
            </a:extLst>
          </p:cNvPr>
          <p:cNvSpPr txBox="1"/>
          <p:nvPr/>
        </p:nvSpPr>
        <p:spPr>
          <a:xfrm rot="16200000">
            <a:off x="-516943" y="2122562"/>
            <a:ext cx="19864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572BE1B-7E95-E182-C719-FD6D870E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8" y="4637803"/>
            <a:ext cx="5507258" cy="49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BD0724E-DE11-3679-281F-B98B932D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0" y="0"/>
            <a:ext cx="5168836" cy="461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136F1B-102F-1BEB-9DB1-8D92AE3FBDE0}"/>
              </a:ext>
            </a:extLst>
          </p:cNvPr>
          <p:cNvSpPr txBox="1"/>
          <p:nvPr/>
        </p:nvSpPr>
        <p:spPr>
          <a:xfrm rot="16200000">
            <a:off x="-205961" y="6662926"/>
            <a:ext cx="13644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FBF34C-25C7-F5A3-1123-8B4E1EFD08F1}"/>
              </a:ext>
            </a:extLst>
          </p:cNvPr>
          <p:cNvSpPr txBox="1"/>
          <p:nvPr/>
        </p:nvSpPr>
        <p:spPr>
          <a:xfrm>
            <a:off x="2977943" y="7584849"/>
            <a:ext cx="303354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BC: Betweenness Centrality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NN: Nearest Neighbor Degree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 Clustering Coefficient</a:t>
            </a:r>
          </a:p>
          <a:p>
            <a:r>
              <a:rPr lang="el-G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Triangle Count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K: Degree of a 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AC4586B-D06E-A7A2-8C23-C6407FB5E213}"/>
              </a:ext>
            </a:extLst>
          </p:cNvPr>
          <p:cNvSpPr/>
          <p:nvPr/>
        </p:nvSpPr>
        <p:spPr>
          <a:xfrm>
            <a:off x="2900982" y="7529831"/>
            <a:ext cx="3110508" cy="15996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52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</cp:revision>
  <dcterms:created xsi:type="dcterms:W3CDTF">2023-06-07T03:47:27Z</dcterms:created>
  <dcterms:modified xsi:type="dcterms:W3CDTF">2023-06-07T05:13:02Z</dcterms:modified>
</cp:coreProperties>
</file>