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400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97"/>
  </p:normalViewPr>
  <p:slideViewPr>
    <p:cSldViewPr snapToGrid="0">
      <p:cViewPr>
        <p:scale>
          <a:sx n="68" d="100"/>
          <a:sy n="68" d="100"/>
        </p:scale>
        <p:origin x="48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E2A0-4840-8240-B7FC-A3DA3C3A3237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5575B-2DA0-A643-A9A1-F062E975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57475" y="1143000"/>
            <a:ext cx="154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5575B-2DA0-A643-A9A1-F062E975B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095078"/>
            <a:ext cx="5440680" cy="445685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6723804"/>
            <a:ext cx="4800600" cy="309075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681567"/>
            <a:ext cx="138017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681567"/>
            <a:ext cx="406050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3191514"/>
            <a:ext cx="5520690" cy="532510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8567000"/>
            <a:ext cx="5520690" cy="28003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3407833"/>
            <a:ext cx="27203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81570"/>
            <a:ext cx="552069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3138171"/>
            <a:ext cx="2707838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676140"/>
            <a:ext cx="270783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3138171"/>
            <a:ext cx="2721174" cy="153796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676140"/>
            <a:ext cx="2721174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843196"/>
            <a:ext cx="3240405" cy="909743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53440"/>
            <a:ext cx="2064425" cy="29870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843196"/>
            <a:ext cx="3240405" cy="909743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840480"/>
            <a:ext cx="2064425" cy="7114964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681570"/>
            <a:ext cx="552069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3407833"/>
            <a:ext cx="552069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7502-BA63-044C-8603-0C09F6EC379F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1865189"/>
            <a:ext cx="14401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71C704-4E6B-7ABE-00E2-BF0657A9C53A}"/>
              </a:ext>
            </a:extLst>
          </p:cNvPr>
          <p:cNvSpPr txBox="1"/>
          <p:nvPr/>
        </p:nvSpPr>
        <p:spPr>
          <a:xfrm rot="19361309">
            <a:off x="1026951" y="9797192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25502-9E8D-06C3-65E0-45180BB400FD}"/>
              </a:ext>
            </a:extLst>
          </p:cNvPr>
          <p:cNvSpPr txBox="1"/>
          <p:nvPr/>
        </p:nvSpPr>
        <p:spPr>
          <a:xfrm rot="19203284">
            <a:off x="1657220" y="9937977"/>
            <a:ext cx="9557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BC+NN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E1FF9-B25D-FEA9-47C2-B6811DE20019}"/>
              </a:ext>
            </a:extLst>
          </p:cNvPr>
          <p:cNvSpPr txBox="1"/>
          <p:nvPr/>
        </p:nvSpPr>
        <p:spPr>
          <a:xfrm rot="19203284">
            <a:off x="2395242" y="10072138"/>
            <a:ext cx="13933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BC+NN+CC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DA0B8-A168-C875-F181-D0954279442A}"/>
              </a:ext>
            </a:extLst>
          </p:cNvPr>
          <p:cNvSpPr txBox="1"/>
          <p:nvPr/>
        </p:nvSpPr>
        <p:spPr>
          <a:xfrm rot="19203284">
            <a:off x="3216952" y="10136928"/>
            <a:ext cx="1672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BC+NN+CC+</a:t>
            </a:r>
            <a:r>
              <a:rPr lang="el-G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F8CE7-EAF6-204B-6661-8CAD2A2EBB4A}"/>
              </a:ext>
            </a:extLst>
          </p:cNvPr>
          <p:cNvSpPr txBox="1"/>
          <p:nvPr/>
        </p:nvSpPr>
        <p:spPr>
          <a:xfrm rot="19203284">
            <a:off x="4108577" y="10207340"/>
            <a:ext cx="1917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BC+NN+CC+</a:t>
            </a:r>
            <a:r>
              <a:rPr lang="el-G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555B8-4070-7A0D-EF99-17A231298032}"/>
              </a:ext>
            </a:extLst>
          </p:cNvPr>
          <p:cNvSpPr txBox="1"/>
          <p:nvPr/>
        </p:nvSpPr>
        <p:spPr>
          <a:xfrm rot="16200000">
            <a:off x="-797930" y="2353247"/>
            <a:ext cx="1986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572BE1B-7E95-E182-C719-FD6D870E8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71" y="4868488"/>
            <a:ext cx="5507258" cy="49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BD0724E-DE11-3679-281F-B98B932D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3" y="230685"/>
            <a:ext cx="5168836" cy="461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136F1B-102F-1BEB-9DB1-8D92AE3FBDE0}"/>
              </a:ext>
            </a:extLst>
          </p:cNvPr>
          <p:cNvSpPr txBox="1"/>
          <p:nvPr/>
        </p:nvSpPr>
        <p:spPr>
          <a:xfrm rot="16200000">
            <a:off x="-486948" y="6893611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BF34C-25C7-F5A3-1123-8B4E1EFD08F1}"/>
              </a:ext>
            </a:extLst>
          </p:cNvPr>
          <p:cNvSpPr txBox="1"/>
          <p:nvPr/>
        </p:nvSpPr>
        <p:spPr>
          <a:xfrm>
            <a:off x="2025819" y="11209972"/>
            <a:ext cx="343751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BC: Betweenness Centrality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NN: Nearest Neighbor Degree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 Clustering Coefficient</a:t>
            </a:r>
          </a:p>
          <a:p>
            <a:r>
              <a:rPr lang="el-G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Triangle Count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K: Degree of a Node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52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13</cp:revision>
  <dcterms:created xsi:type="dcterms:W3CDTF">2023-06-07T03:47:27Z</dcterms:created>
  <dcterms:modified xsi:type="dcterms:W3CDTF">2023-06-07T04:06:27Z</dcterms:modified>
</cp:coreProperties>
</file>