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6400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97"/>
  </p:normalViewPr>
  <p:slideViewPr>
    <p:cSldViewPr snapToGrid="0">
      <p:cViewPr>
        <p:scale>
          <a:sx n="100" d="100"/>
          <a:sy n="100" d="100"/>
        </p:scale>
        <p:origin x="4240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E2A0-4840-8240-B7FC-A3DA3C3A3237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1143000"/>
            <a:ext cx="180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5575B-2DA0-A643-A9A1-F062E975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28888" y="1143000"/>
            <a:ext cx="180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5575B-2DA0-A643-A9A1-F062E975B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795781"/>
            <a:ext cx="5440680" cy="382016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763261"/>
            <a:ext cx="4800600" cy="2649219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584200"/>
            <a:ext cx="138017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584200"/>
            <a:ext cx="406050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5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735583"/>
            <a:ext cx="5520690" cy="456437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7343143"/>
            <a:ext cx="5520690" cy="24002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84202"/>
            <a:ext cx="55206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689861"/>
            <a:ext cx="2707838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008120"/>
            <a:ext cx="27078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689861"/>
            <a:ext cx="2721174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008120"/>
            <a:ext cx="2721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579882"/>
            <a:ext cx="3240405" cy="77978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579882"/>
            <a:ext cx="3240405" cy="77978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584202"/>
            <a:ext cx="55206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921000"/>
            <a:ext cx="55206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0170162"/>
            <a:ext cx="21602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35555B8-4070-7A0D-EF99-17A231298032}"/>
              </a:ext>
            </a:extLst>
          </p:cNvPr>
          <p:cNvSpPr txBox="1"/>
          <p:nvPr/>
        </p:nvSpPr>
        <p:spPr>
          <a:xfrm rot="16200000">
            <a:off x="168110" y="2691189"/>
            <a:ext cx="6078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36F1B-102F-1BEB-9DB1-8D92AE3FBDE0}"/>
              </a:ext>
            </a:extLst>
          </p:cNvPr>
          <p:cNvSpPr txBox="1"/>
          <p:nvPr/>
        </p:nvSpPr>
        <p:spPr>
          <a:xfrm rot="16200000">
            <a:off x="-220824" y="7818219"/>
            <a:ext cx="1364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A77E1-4B20-FB67-6E70-5995704E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2" y="5630902"/>
            <a:ext cx="5168836" cy="47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81E538-1479-C43D-DAB0-3180E35E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39" y="490140"/>
            <a:ext cx="5267091" cy="47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F1847E-11E8-6910-9747-5CA7F38EBD3A}"/>
              </a:ext>
            </a:extLst>
          </p:cNvPr>
          <p:cNvSpPr txBox="1"/>
          <p:nvPr/>
        </p:nvSpPr>
        <p:spPr>
          <a:xfrm>
            <a:off x="2918558" y="5261570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E038F-4F24-4956-FEF4-2FD73BABF865}"/>
              </a:ext>
            </a:extLst>
          </p:cNvPr>
          <p:cNvSpPr txBox="1"/>
          <p:nvPr/>
        </p:nvSpPr>
        <p:spPr>
          <a:xfrm>
            <a:off x="1586141" y="10374868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78E7B-C468-CD66-DB21-920FAD4BF5A8}"/>
              </a:ext>
            </a:extLst>
          </p:cNvPr>
          <p:cNvSpPr txBox="1"/>
          <p:nvPr/>
        </p:nvSpPr>
        <p:spPr>
          <a:xfrm>
            <a:off x="4035739" y="10374868"/>
            <a:ext cx="1370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Degree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73E2CD-39FB-C149-C0B9-D95AEA1D5A25}"/>
              </a:ext>
            </a:extLst>
          </p:cNvPr>
          <p:cNvCxnSpPr/>
          <p:nvPr/>
        </p:nvCxnSpPr>
        <p:spPr>
          <a:xfrm flipV="1">
            <a:off x="4048230" y="588985"/>
            <a:ext cx="0" cy="424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FA1E6-3730-1238-7256-7980C92F327C}"/>
              </a:ext>
            </a:extLst>
          </p:cNvPr>
          <p:cNvSpPr txBox="1"/>
          <p:nvPr/>
        </p:nvSpPr>
        <p:spPr>
          <a:xfrm>
            <a:off x="1586142" y="4270970"/>
            <a:ext cx="19800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Degree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9DE32-5E7E-D920-296A-4BD09EBF63A8}"/>
              </a:ext>
            </a:extLst>
          </p:cNvPr>
          <p:cNvSpPr txBox="1"/>
          <p:nvPr/>
        </p:nvSpPr>
        <p:spPr>
          <a:xfrm>
            <a:off x="2002767" y="3853538"/>
            <a:ext cx="893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75683-16DE-E4AE-36D2-6BA628B11FC5}"/>
              </a:ext>
            </a:extLst>
          </p:cNvPr>
          <p:cNvSpPr txBox="1"/>
          <p:nvPr/>
        </p:nvSpPr>
        <p:spPr>
          <a:xfrm>
            <a:off x="4449488" y="983338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A17BF-9AEC-AE43-D4BE-54D4348A9E9B}"/>
              </a:ext>
            </a:extLst>
          </p:cNvPr>
          <p:cNvSpPr txBox="1"/>
          <p:nvPr/>
        </p:nvSpPr>
        <p:spPr>
          <a:xfrm>
            <a:off x="4449486" y="1458878"/>
            <a:ext cx="87716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Degree Nodes</a:t>
            </a:r>
          </a:p>
        </p:txBody>
      </p:sp>
    </p:spTree>
    <p:extLst>
      <p:ext uri="{BB962C8B-B14F-4D97-AF65-F5344CB8AC3E}">
        <p14:creationId xmlns:p14="http://schemas.microsoft.com/office/powerpoint/2010/main" val="15362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</TotalTime>
  <Words>20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23</cp:revision>
  <dcterms:created xsi:type="dcterms:W3CDTF">2023-06-07T03:47:27Z</dcterms:created>
  <dcterms:modified xsi:type="dcterms:W3CDTF">2023-06-07T04:14:02Z</dcterms:modified>
</cp:coreProperties>
</file>