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Drought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Deep LEARNING APPROACH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3"/>
    </mc:Choice>
    <mc:Fallback>
      <p:transition spd="slow" advTm="3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414"/>
            <a:ext cx="10058400" cy="1450757"/>
          </a:xfrm>
        </p:spPr>
        <p:txBody>
          <a:bodyPr/>
          <a:lstStyle/>
          <a:p>
            <a:r>
              <a:rPr lang="en-US" b="1" i="1" dirty="0" smtClean="0"/>
              <a:t>Approach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sz="3600" dirty="0"/>
              <a:t>Neural networks have shown great promise over the </a:t>
            </a:r>
            <a:r>
              <a:rPr lang="en-US" sz="3600" dirty="0" smtClean="0"/>
              <a:t>last </a:t>
            </a:r>
            <a:r>
              <a:rPr lang="en-US" sz="3600" dirty="0"/>
              <a:t>two decades in modeling nonlinear time </a:t>
            </a:r>
            <a:r>
              <a:rPr lang="en-US" sz="3600" dirty="0" smtClean="0"/>
              <a:t>series</a:t>
            </a:r>
          </a:p>
          <a:p>
            <a:r>
              <a:rPr lang="en-US" sz="3600" dirty="0" smtClean="0"/>
              <a:t>-An </a:t>
            </a:r>
            <a:r>
              <a:rPr lang="en-US" sz="3600" b="1" dirty="0" smtClean="0"/>
              <a:t>Artificial Neural Network </a:t>
            </a:r>
            <a:r>
              <a:rPr lang="en-US" sz="3600" dirty="0" smtClean="0"/>
              <a:t>is trained to create a time series for predicting future values of SPI. </a:t>
            </a:r>
          </a:p>
          <a:p>
            <a:r>
              <a:rPr lang="en-US" sz="3600" dirty="0" smtClean="0"/>
              <a:t>-Standardized Streamflow Index is used as a parameter to train the ANN.</a:t>
            </a:r>
            <a:endParaRPr lang="en-US" sz="3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55"/>
    </mc:Choice>
    <mc:Fallback>
      <p:transition spd="slow" advTm="6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942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/>
              <a:t>Human Brain as a Model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836024"/>
            <a:ext cx="9588137" cy="52643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ANN is composed of units known as neurons, which mimic the neuron in a brain.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-The neuron activates or deactivates based on it’s inputs.</a:t>
            </a:r>
          </a:p>
          <a:p>
            <a:r>
              <a:rPr lang="en-US" sz="3200" dirty="0" smtClean="0"/>
              <a:t>-Each successive neuron is a function of the weights, biases and activations of previous inputs.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2079715"/>
            <a:ext cx="6244046" cy="2008959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7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0"/>
    </mc:Choice>
    <mc:Fallback>
      <p:transition spd="slow" advTm="5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87" y="122247"/>
            <a:ext cx="6766696" cy="208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2077" y="2536252"/>
            <a:ext cx="632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dirty="0" smtClean="0"/>
              <a:t>Model of a Artificial Neuron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3" y="3282179"/>
            <a:ext cx="6322424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5836" y="517889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A two layer ANN</a:t>
            </a:r>
            <a:endParaRPr lang="en-US" sz="32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9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1"/>
    </mc:Choice>
    <mc:Fallback>
      <p:transition spd="slow" advTm="2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049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Our ANN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 -Activation Function : </a:t>
            </a:r>
            <a:r>
              <a:rPr lang="en-US" sz="3600" b="1" dirty="0" err="1" smtClean="0"/>
              <a:t>ReLu</a:t>
            </a:r>
            <a:endParaRPr lang="en-US" sz="3600" b="1" dirty="0"/>
          </a:p>
          <a:p>
            <a:pPr marL="0" indent="0">
              <a:buNone/>
            </a:pPr>
            <a:r>
              <a:rPr lang="en-US" sz="3600" dirty="0" smtClean="0"/>
              <a:t>    -Number of Hidden Layers : </a:t>
            </a:r>
            <a:r>
              <a:rPr lang="en-US" sz="3600" b="1" dirty="0" smtClean="0"/>
              <a:t>2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-</a:t>
            </a:r>
            <a:r>
              <a:rPr lang="en-US" sz="3600" b="1" dirty="0" smtClean="0"/>
              <a:t>50</a:t>
            </a:r>
            <a:r>
              <a:rPr lang="en-US" sz="3600" dirty="0" smtClean="0"/>
              <a:t> Neurons per hidden Layer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 -The ANN is trained for </a:t>
            </a:r>
            <a:r>
              <a:rPr lang="en-US" sz="3500" b="1" dirty="0" smtClean="0"/>
              <a:t>1272 epochs.</a:t>
            </a:r>
          </a:p>
          <a:p>
            <a:pPr marL="0" indent="0">
              <a:buNone/>
            </a:pPr>
            <a:r>
              <a:rPr lang="en-US" sz="3500" dirty="0" smtClean="0"/>
              <a:t>    -Cost Function: Root Mean Squared Error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5"/>
    </mc:Choice>
    <mc:Fallback>
      <p:transition spd="slow" advTm="2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803"/>
          </a:xfrm>
        </p:spPr>
        <p:txBody>
          <a:bodyPr/>
          <a:lstStyle/>
          <a:p>
            <a:r>
              <a:rPr lang="en-US" b="1" i="1" dirty="0" smtClean="0"/>
              <a:t>The input-SPI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-The </a:t>
            </a:r>
            <a:r>
              <a:rPr lang="en-US" sz="2800" dirty="0"/>
              <a:t>Standardized Precipitation Index (SPI) is a widely used index to characterize meteorological drought on a range of timescales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-Monthly SPI Data from the year 1901-2007 is used as the training set and 2007-10 is used to test our time series.</a:t>
            </a:r>
          </a:p>
          <a:p>
            <a:pPr marL="0" indent="0">
              <a:buNone/>
            </a:pPr>
            <a:r>
              <a:rPr lang="en-US" sz="2800" dirty="0" smtClean="0"/>
              <a:t>-The SPI can be generated using a Microsoft based program which takes in monthly precipitation data as input and outputs the corresponding SPI’s as an output.</a:t>
            </a:r>
          </a:p>
          <a:p>
            <a:endParaRPr lang="en-US" sz="2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1"/>
    </mc:Choice>
    <mc:Fallback>
      <p:transition spd="slow" advTm="3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6" y="1889760"/>
            <a:ext cx="10162903" cy="4206240"/>
          </a:xfrm>
        </p:spPr>
      </p:pic>
    </p:spTree>
    <p:extLst>
      <p:ext uri="{BB962C8B-B14F-4D97-AF65-F5344CB8AC3E}">
        <p14:creationId xmlns:p14="http://schemas.microsoft.com/office/powerpoint/2010/main" val="416317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"/>
    </mc:Choice>
    <mc:Fallback>
      <p:transition spd="slow" advTm="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240</Words>
  <Application>Microsoft Office PowerPoint</Application>
  <PresentationFormat>Widescreen</PresentationFormat>
  <Paragraphs>28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Drought Prediction</vt:lpstr>
      <vt:lpstr>Approach</vt:lpstr>
      <vt:lpstr>Human Brain as a Model</vt:lpstr>
      <vt:lpstr>PowerPoint Presentation</vt:lpstr>
      <vt:lpstr>Our ANN</vt:lpstr>
      <vt:lpstr>The input-SPI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 Prediction</dc:title>
  <dc:creator>MAHE</dc:creator>
  <cp:lastModifiedBy>MAHE</cp:lastModifiedBy>
  <cp:revision>8</cp:revision>
  <dcterms:created xsi:type="dcterms:W3CDTF">2018-10-26T09:24:39Z</dcterms:created>
  <dcterms:modified xsi:type="dcterms:W3CDTF">2018-10-26T11:30:37Z</dcterms:modified>
</cp:coreProperties>
</file>