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notesMasters/notesMaster1.xml" ContentType="application/vnd.openxmlformats-officedocument.presentationml.notesMaster+xml"/>
  <Override PartName="/ppt/theme/theme6.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7.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50" r:id="rId2"/>
    <p:sldMasterId id="2147483651" r:id="rId3"/>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7" r:id="rId17"/>
    <p:sldId id="268" r:id="rId18"/>
    <p:sldId id="269" r:id="rId19"/>
    <p:sldId id="270" r:id="rId20"/>
    <p:sldId id="271" r:id="rId21"/>
    <p:sldId id="272" r:id="rId22"/>
  </p:sldIdLst>
  <p:sldSz type="custom" cy="5143500" cx="9144000"/>
  <p:notesSz cx="6858000" cy="9144000"/>
  <p:defaultTex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9927" autoAdjust="0"/>
    <p:restoredTop sz="94660" autoAdjust="0"/>
  </p:normalViewPr>
  <p:slideViewPr>
    <p:cSldViewPr showGuides="1" snapToGrid="0" snapToObjects="0">
      <p:cViewPr varScale="1">
        <p:scale>
          <a:sx n="100" d="100"/>
          <a:sy n="100" d="100"/>
        </p:scale>
        <p:origin x="-840" y="-90"/>
      </p:cViewPr>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8829" name=""/>
          <p:cNvSpPr/>
          <p:nvPr>
            <p:ph type="sldImg" sz="full" idx="2"/>
          </p:nvPr>
        </p:nvSpPr>
        <p:spPr>
          <a:xfrm rot="0">
            <a:off x="381000" y="685800"/>
            <a:ext cx="6096000" cy="3429000"/>
          </a:xfrm>
          <a:prstGeom prst="rect"/>
          <a:solidFill>
            <a:srgbClr val="FFFFFF"/>
          </a:solidFill>
          <a:ln w="9525" cap="flat">
            <a:solidFill>
              <a:srgbClr val="000000">
                <a:alpha val="100000"/>
              </a:srgbClr>
            </a:solidFill>
            <a:prstDash val="solid"/>
            <a:round/>
          </a:ln>
        </p:spPr>
        <p:txBody>
          <a:bodyPr anchor="t" bIns="45720" lIns="91440" rIns="91440" tIns="45720" vert="horz"/>
          <a:p/>
        </p:txBody>
      </p:sp>
      <p:sp>
        <p:nvSpPr>
          <p:cNvPr id="1048830" name=""/>
          <p:cNvSpPr/>
          <p:nvPr>
            <p:ph type="body" sz="quarter" idx="3"/>
          </p:nvPr>
        </p:nvSpPr>
        <p:spPr>
          <a:xfrm rot="0">
            <a:off x="685800" y="4343400"/>
            <a:ext cx="5486400" cy="4114800"/>
          </a:xfrm>
          <a:prstGeom prst="rect"/>
          <a:noFill/>
          <a:ln>
            <a:noFill/>
          </a:ln>
        </p:spPr>
        <p:txBody>
          <a:bodyPr anchor="t" bIns="91425" lIns="91440" rIns="91440" tIns="91425" vert="horz"/>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rot="0">
          <a:off x="0" y="0"/>
          <a:ext cx="0" cy="0"/>
          <a:chOff x="0" y="0"/>
          <a:chExt cx="0" cy="0"/>
        </a:xfrm>
      </p:grpSpPr>
      <p:sp>
        <p:nvSpPr>
          <p:cNvPr id="1048605" name=""/>
          <p:cNvSpPr/>
          <p:nvPr>
            <p:ph type="sldImg" sz="full" idx="0"/>
          </p:nvPr>
        </p:nvSpPr>
        <p:spPr>
          <a:xfrm rot="0">
            <a:off x="533400" y="763587"/>
            <a:ext cx="6704012" cy="3771900"/>
          </a:xfrm>
          <a:prstGeom prst="rect"/>
          <a:noFill/>
          <a:ln>
            <a:noFill/>
          </a:ln>
        </p:spPr>
        <p:txBody>
          <a:bodyPr anchor="t" bIns="45720" lIns="91440" rIns="91440" tIns="45720" vert="horz"/>
          <a:p/>
        </p:txBody>
      </p:sp>
      <p:sp>
        <p:nvSpPr>
          <p:cNvPr id="1048606" name=""/>
          <p:cNvSpPr/>
          <p:nvPr>
            <p:ph type="body" sz="full" idx="1"/>
          </p:nvPr>
        </p:nvSpPr>
        <p:spPr>
          <a:xfrm rot="0">
            <a:off x="685800" y="4343400"/>
            <a:ext cx="5486400" cy="4114800"/>
          </a:xfrm>
          <a:prstGeom prst="rect"/>
          <a:noFill/>
          <a:ln>
            <a:noFill/>
          </a:ln>
        </p:spPr>
        <p:txBody>
          <a:bodyPr anchor="t" bIns="45720" lIns="91440" rIns="91440" tIns="45720" vert="horz"/>
          <a:p>
            <a:pPr indent="0" lvl="0" marL="158750">
              <a:buFontTx/>
              <a:buNone/>
            </a:pPr>
            <a:endParaRPr b="1"/>
          </a:p>
        </p:txBody>
      </p:sp>
      <p:sp>
        <p:nvSpPr>
          <p:cNvPr id="1048607" name=""/>
          <p:cNvSpPr/>
          <p:nvPr/>
        </p:nvSpPr>
        <p:spPr>
          <a:xfrm rot="0">
            <a:off x="0" y="0"/>
            <a:ext cx="0" cy="0"/>
          </a:xfrm>
          <a:prstGeom prst="rect"/>
          <a:noFill/>
          <a:ln>
            <a:noFill/>
          </a:ln>
        </p:spPr>
        <p:txBody>
          <a:bodyPr anchor="t" bIns="45720" lIns="91440" rIns="91440" tIns="45720" vert="horz"/>
          <a:p>
            <a:pPr algn="r" indent="0" lvl="0" marL="0">
              <a:buFontTx/>
              <a:buNone/>
            </a:pPr>
            <a:r>
              <a:rPr altLang="en-US" sz="1400" lang="en-US">
                <a:latin typeface="Times New Roman" pitchFamily="0" charset="0"/>
                <a:ea typeface="Arial" pitchFamily="0" charset="0"/>
                <a:sym typeface="Arial" pitchFamily="0" charset="0"/>
              </a:rPr>
              <a:t>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rot="0">
          <a:off x="0" y="0"/>
          <a:ext cx="0" cy="0"/>
          <a:chOff x="0" y="0"/>
          <a:chExt cx="0" cy="0"/>
        </a:xfrm>
      </p:grpSpPr>
      <p:sp>
        <p:nvSpPr>
          <p:cNvPr id="1048704" name=""/>
          <p:cNvSpPr/>
          <p:nvPr>
            <p:ph type="sldImg" sz="full" idx="0"/>
          </p:nvPr>
        </p:nvSpPr>
        <p:spPr>
          <a:xfrm rot="0">
            <a:off x="381000" y="685800"/>
            <a:ext cx="6096000" cy="3429000"/>
          </a:xfrm>
          <a:prstGeom prst="rect"/>
          <a:noFill/>
          <a:ln>
            <a:noFill/>
          </a:ln>
        </p:spPr>
        <p:txBody>
          <a:bodyPr anchor="t" bIns="45720" lIns="91440" rIns="91440" tIns="45720" vert="horz"/>
          <a:p/>
        </p:txBody>
      </p:sp>
      <p:sp>
        <p:nvSpPr>
          <p:cNvPr id="1048705" name=""/>
          <p:cNvSpPr/>
          <p:nvPr>
            <p:ph type="body" sz="full" idx="1"/>
          </p:nvPr>
        </p:nvSpPr>
        <p:spPr>
          <a:xfrm rot="0">
            <a:off x="685800" y="4343400"/>
            <a:ext cx="5486400" cy="4114800"/>
          </a:xfrm>
          <a:prstGeom prst="rect"/>
          <a:noFill/>
          <a:ln>
            <a:noFill/>
          </a:ln>
        </p:spPr>
        <p:txBody>
          <a:bodyPr anchor="t" bIns="45720" lIns="91440" rIns="91440" tIns="45720" vert="horz"/>
          <a:p>
            <a:pPr indent="0" lvl="0" marL="0">
              <a:buFontTx/>
              <a:buNone/>
            </a:pPr>
            <a:r>
              <a:rPr altLang="en-US" b="1" lang="zh-CN">
                <a:solidFill>
                  <a:srgbClr val="223366"/>
                </a:solidFill>
              </a:rPr>
              <a:t>Thank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rot="0">
          <a:off x="0" y="0"/>
          <a:ext cx="0" cy="0"/>
          <a:chOff x="0" y="0"/>
          <a:chExt cx="0" cy="0"/>
        </a:xfrm>
      </p:grpSpPr>
      <p:sp>
        <p:nvSpPr>
          <p:cNvPr id="1048620" name=""/>
          <p:cNvSpPr/>
          <p:nvPr>
            <p:ph type="body" sz="full" idx="1"/>
          </p:nvPr>
        </p:nvSpPr>
        <p:spPr>
          <a:xfrm rot="0">
            <a:off x="685800" y="4343400"/>
            <a:ext cx="5486400" cy="4114800"/>
          </a:xfrm>
          <a:prstGeom prst="rect"/>
          <a:noFill/>
          <a:ln>
            <a:noFill/>
          </a:ln>
        </p:spPr>
        <p:txBody>
          <a:bodyPr anchor="t" bIns="91425" lIns="91440" rIns="91440" tIns="91425" vert="horz"/>
          <a:p>
            <a:pPr algn="l" indent="0" lvl="0" marL="0">
              <a:lnSpc>
                <a:spcPct val="100000"/>
              </a:lnSpc>
              <a:spcBef>
                <a:spcPct val="0"/>
              </a:spcBef>
              <a:spcAft>
                <a:spcPct val="0"/>
              </a:spcAft>
              <a:buFontTx/>
              <a:buNone/>
            </a:pPr>
            <a:endParaRPr b="1"/>
          </a:p>
        </p:txBody>
      </p:sp>
      <p:sp>
        <p:nvSpPr>
          <p:cNvPr id="1048621"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rot="0">
          <a:off x="0" y="0"/>
          <a:ext cx="0" cy="0"/>
          <a:chOff x="0" y="0"/>
          <a:chExt cx="0" cy="0"/>
        </a:xfrm>
      </p:grpSpPr>
      <p:sp>
        <p:nvSpPr>
          <p:cNvPr id="1048626"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27"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rot="0">
          <a:off x="0" y="0"/>
          <a:ext cx="0" cy="0"/>
          <a:chOff x="0" y="0"/>
          <a:chExt cx="0" cy="0"/>
        </a:xfrm>
      </p:grpSpPr>
      <p:sp>
        <p:nvSpPr>
          <p:cNvPr id="1048632"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33"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rot="0">
          <a:off x="0" y="0"/>
          <a:ext cx="0" cy="0"/>
          <a:chOff x="0" y="0"/>
          <a:chExt cx="0" cy="0"/>
        </a:xfrm>
      </p:grpSpPr>
      <p:sp>
        <p:nvSpPr>
          <p:cNvPr id="1048637"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38"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rot="0">
          <a:off x="0" y="0"/>
          <a:ext cx="0" cy="0"/>
          <a:chOff x="0" y="0"/>
          <a:chExt cx="0" cy="0"/>
        </a:xfrm>
      </p:grpSpPr>
      <p:sp>
        <p:nvSpPr>
          <p:cNvPr id="1048644"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45"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rot="0">
          <a:off x="0" y="0"/>
          <a:ext cx="0" cy="0"/>
          <a:chOff x="0" y="0"/>
          <a:chExt cx="0" cy="0"/>
        </a:xfrm>
      </p:grpSpPr>
      <p:sp>
        <p:nvSpPr>
          <p:cNvPr id="1048656"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57"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rot="0">
          <a:off x="0" y="0"/>
          <a:ext cx="0" cy="0"/>
          <a:chOff x="0" y="0"/>
          <a:chExt cx="0" cy="0"/>
        </a:xfrm>
      </p:grpSpPr>
      <p:sp>
        <p:nvSpPr>
          <p:cNvPr id="1048661"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62"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rot="0">
          <a:off x="0" y="0"/>
          <a:ext cx="0" cy="0"/>
          <a:chOff x="0" y="0"/>
          <a:chExt cx="0" cy="0"/>
        </a:xfrm>
      </p:grpSpPr>
      <p:sp>
        <p:nvSpPr>
          <p:cNvPr id="1048690" name=""/>
          <p:cNvSpPr/>
          <p:nvPr>
            <p:ph type="body" sz="full" idx="1"/>
          </p:nvPr>
        </p:nvSpPr>
        <p:spPr>
          <a:xfrm rot="0">
            <a:off x="685800" y="4343400"/>
            <a:ext cx="5486400" cy="4114800"/>
          </a:xfrm>
          <a:prstGeom prst="rect"/>
          <a:noFill/>
          <a:ln>
            <a:noFill/>
          </a:ln>
        </p:spPr>
        <p:txBody>
          <a:bodyPr anchor="t" bIns="91425" lIns="91440" rIns="91440" tIns="91425" vert="horz"/>
          <a:p>
            <a:pPr indent="0" lvl="0" marL="0">
              <a:buFontTx/>
              <a:buNone/>
            </a:pPr>
            <a:endParaRPr b="1"/>
          </a:p>
        </p:txBody>
      </p:sp>
      <p:sp>
        <p:nvSpPr>
          <p:cNvPr id="1048691" name=""/>
          <p:cNvSpPr/>
          <p:nvPr>
            <p:ph type="sldImg" sz="full" idx="2"/>
          </p:nvPr>
        </p:nvSpPr>
        <p:spPr>
          <a:xfrm rot="0">
            <a:off x="381000" y="685800"/>
            <a:ext cx="6096000" cy="3429000"/>
          </a:xfrm>
          <a:prstGeom prst="rect"/>
          <a:noFill/>
          <a:ln w="9525" cap="flat">
            <a:solidFill>
              <a:srgbClr val="000000">
                <a:alpha val="100000"/>
              </a:srgbClr>
            </a:solidFill>
            <a:prstDash val="solid"/>
            <a:round/>
          </a:ln>
        </p:spPr>
        <p:txBody>
          <a:bodyPr anchor="t" bIns="45720" lIns="91440" rIns="91440" tIns="45720" vert="hor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p:bgPr>
    </p:bg>
    <p:spTree>
      <p:nvGrpSpPr>
        <p:cNvPr id="17" name=""/>
        <p:cNvGrpSpPr/>
        <p:nvPr/>
      </p:nvGrpSpPr>
      <p:grpSpPr>
        <a:xfrm rot="0">
          <a:off x="0" y="0"/>
          <a:ext cx="0" cy="0"/>
          <a:chOff x="0" y="0"/>
          <a:chExt cx="0" cy="0"/>
        </a:xfrm>
      </p:grpSpPr>
      <p:sp>
        <p:nvSpPr>
          <p:cNvPr id="1048582" name=""/>
          <p:cNvSpPr/>
          <p:nvPr/>
        </p:nvSpPr>
        <p:spPr>
          <a:xfrm rot="0">
            <a:off x="7283450" y="63500"/>
            <a:ext cx="1109662" cy="584200"/>
          </a:xfrm>
          <a:prstGeom prst="rect"/>
          <a:solidFill>
            <a:schemeClr val="lt1"/>
          </a:solidFill>
          <a:ln>
            <a:noFill/>
          </a:ln>
        </p:spPr>
      </p:sp>
      <p:pic>
        <p:nvPicPr>
          <p:cNvPr id="2097153" name="" descr="A close up of a sign  Description automatically generated"/>
          <p:cNvPicPr>
            <a:picLocks/>
          </p:cNvPicPr>
          <p:nvPr/>
        </p:nvPicPr>
        <p:blipFill>
          <a:blip xmlns:r="http://schemas.openxmlformats.org/officeDocument/2006/relationships" r:embed="rId1"/>
          <a:srcRect l="0" t="0" r="0" b="0"/>
          <a:stretch>
            <a:fillRect/>
          </a:stretch>
        </p:blipFill>
        <p:spPr>
          <a:xfrm rot="0">
            <a:off x="7799387" y="88900"/>
            <a:ext cx="1233487" cy="412750"/>
          </a:xfrm>
          <a:prstGeom prst="rect"/>
          <a:noFill/>
          <a:ln>
            <a:noFill/>
          </a:ln>
        </p:spPr>
      </p:pic>
      <p:sp>
        <p:nvSpPr>
          <p:cNvPr id="1048583" name=""/>
          <p:cNvSpPr/>
          <p:nvPr/>
        </p:nvSpPr>
        <p:spPr>
          <a:xfrm rot="0">
            <a:off x="7594600" y="82550"/>
            <a:ext cx="165100" cy="412750"/>
          </a:xfrm>
          <a:prstGeom prst="rect"/>
          <a:solidFill>
            <a:srgbClr val="841910"/>
          </a:solidFill>
          <a:ln>
            <a:noFill/>
          </a:ln>
        </p:spPr>
      </p:sp>
      <p:sp>
        <p:nvSpPr>
          <p:cNvPr id="1048584" name=""/>
          <p:cNvSpPr/>
          <p:nvPr/>
        </p:nvSpPr>
        <p:spPr>
          <a:xfrm rot="0">
            <a:off x="7440612" y="82550"/>
            <a:ext cx="103187" cy="412750"/>
          </a:xfrm>
          <a:prstGeom prst="rect"/>
          <a:solidFill>
            <a:srgbClr val="213264"/>
          </a:solidFill>
          <a:ln>
            <a:noFill/>
          </a:ln>
        </p:spPr>
      </p:sp>
      <p:sp>
        <p:nvSpPr>
          <p:cNvPr id="1048585" name=""/>
          <p:cNvSpPr/>
          <p:nvPr/>
        </p:nvSpPr>
        <p:spPr>
          <a:xfrm rot="0">
            <a:off x="0" y="5086350"/>
            <a:ext cx="9144000" cy="69850"/>
          </a:xfrm>
          <a:prstGeom prst="rect"/>
          <a:solidFill>
            <a:srgbClr val="213264"/>
          </a:solidFill>
          <a:ln>
            <a:noFill/>
          </a:ln>
        </p:spPr>
      </p:sp>
      <p:sp>
        <p:nvSpPr>
          <p:cNvPr id="1048586"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587" name=""/>
          <p:cNvSpPr/>
          <p:nvPr/>
        </p:nvSpPr>
        <p:spPr>
          <a:xfrm rot="0">
            <a:off x="92075" y="106362"/>
            <a:ext cx="3954462" cy="3571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
        <p:nvSpPr>
          <p:cNvPr id="1048588" name=""/>
          <p:cNvSpPr/>
          <p:nvPr>
            <p:ph type="ctrTitle" sz="full" idx="0"/>
          </p:nvPr>
        </p:nvSpPr>
        <p:spPr>
          <a:xfrm rot="0">
            <a:off x="1143000" y="841375"/>
            <a:ext cx="6858000" cy="179070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lvl="0"/>
            <a:r>
              <a:t>Click to edit Master title style</a:t>
            </a:r>
          </a:p>
        </p:txBody>
      </p:sp>
      <p:sp>
        <p:nvSpPr>
          <p:cNvPr id="1048589" name=""/>
          <p:cNvSpPr/>
          <p:nvPr>
            <p:ph type="subTitle" sz="full" idx="1"/>
          </p:nvPr>
        </p:nvSpPr>
        <p:spPr>
          <a:xfrm rot="0">
            <a:off x="1143000" y="2701925"/>
            <a:ext cx="6858000" cy="1241425"/>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lvl="0"/>
            <a:r>
              <a:t>Click to edit Master subtitle style</a:t>
            </a:r>
          </a:p>
        </p:txBody>
      </p:sp>
      <p:sp>
        <p:nvSpPr>
          <p:cNvPr id="1048590" name=""/>
          <p:cNvSpPr/>
          <p:nvPr>
            <p:ph type="dt" sz="half" idx="2"/>
          </p:nvPr>
        </p:nvSpPr>
        <p:spPr>
          <a:xfrm rot="0">
            <a:off x="628650" y="4767262"/>
            <a:ext cx="2057400" cy="27463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fld id="{566ABCEB-ACFC-4714-9973-3DA970169C29}" type="datetime1">
              <a:rPr altLang="en-US" lang="zh-CN">
                <a:latin typeface="Arial" pitchFamily="0" charset="0"/>
                <a:ea typeface="Arial" pitchFamily="0" charset="0"/>
                <a:sym typeface="Arial" pitchFamily="0" charset="0"/>
              </a:rPr>
              <a:pPr indent="0" lvl="0" marL="0">
                <a:buFontTx/>
                <a:buNone/>
              </a:pPr>
            </a:fld>
            <a:endParaRPr altLang="en-US" lang="zh-CN">
              <a:latin typeface="Arial" pitchFamily="0" charset="0"/>
              <a:ea typeface="Arial" pitchFamily="0" charset="0"/>
              <a:sym typeface="Arial" pitchFamily="0" charset="0"/>
            </a:endParaRPr>
          </a:p>
        </p:txBody>
      </p:sp>
      <p:sp>
        <p:nvSpPr>
          <p:cNvPr id="1048591" name=""/>
          <p:cNvSpPr/>
          <p:nvPr>
            <p:ph type="ftr" sz="quarter" idx="3"/>
          </p:nvPr>
        </p:nvSpPr>
        <p:spPr>
          <a:xfrm rot="0">
            <a:off x="3028950" y="4767262"/>
            <a:ext cx="3086100" cy="27463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endParaRPr altLang="en-US" lang="zh-CN">
              <a:latin typeface="Arial" pitchFamily="0" charset="0"/>
              <a:ea typeface="Arial" pitchFamily="0" charset="0"/>
              <a:sym typeface="Arial" pitchFamily="0" charset="0"/>
            </a:endParaRPr>
          </a:p>
        </p:txBody>
      </p:sp>
      <p:sp>
        <p:nvSpPr>
          <p:cNvPr id="1048592" name=""/>
          <p:cNvSpPr/>
          <p:nvPr>
            <p:ph type="sldNum" sz="quarter" idx="4"/>
          </p:nvPr>
        </p:nvSpPr>
        <p:spPr>
          <a:xfrm rot="0">
            <a:off x="6457950" y="4767262"/>
            <a:ext cx="2057400" cy="274637"/>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fld id="{566ABCEB-ACFC-4714-9973-3DA970169C29}" type="slidenum">
              <a:rPr altLang="en-US" lang="zh-CN">
                <a:latin typeface="Arial" pitchFamily="0" charset="0"/>
                <a:ea typeface="Arial" pitchFamily="0" charset="0"/>
                <a:sym typeface="Arial" pitchFamily="0" charset="0"/>
              </a:rPr>
              <a:pPr indent="0" lvl="0" marL="0">
                <a:buFontTx/>
                <a:buNone/>
              </a:pPr>
            </a:fld>
            <a:endParaRPr altLang="en-US" lang="zh-CN">
              <a:latin typeface="Arial" pitchFamily="0" charset="0"/>
              <a:ea typeface="Arial" pitchFamily="0" charset="0"/>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3" name=""/>
        <p:cNvGrpSpPr/>
        <p:nvPr/>
      </p:nvGrpSpPr>
      <p:grpSpPr>
        <a:xfrm>
          <a:off x="0" y="0"/>
          <a:ext cx="0" cy="0"/>
          <a:chOff x="0" y="0"/>
          <a:chExt cx="0" cy="0"/>
        </a:xfrm>
      </p:grpSpPr>
      <p:sp>
        <p:nvSpPr>
          <p:cNvPr id="1048725" name="Title 1"/>
          <p:cNvSpPr>
            <a:spLocks noGrp="1"/>
          </p:cNvSpPr>
          <p:nvPr>
            <p:ph type="title"/>
          </p:nvPr>
        </p:nvSpPr>
        <p:spPr/>
        <p:txBody>
          <a:bodyPr/>
          <a:p>
            <a:r>
              <a:rPr altLang="zh-CN" lang="en-US" smtClean="0"/>
              <a:t>Click to edit Master title style</a:t>
            </a:r>
            <a:endParaRPr altLang="en-US" lang="zh-CN"/>
          </a:p>
        </p:txBody>
      </p:sp>
      <p:sp>
        <p:nvSpPr>
          <p:cNvPr id="104872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5" name=""/>
        <p:cNvGrpSpPr/>
        <p:nvPr/>
      </p:nvGrpSpPr>
      <p:grpSpPr>
        <a:xfrm>
          <a:off x="0" y="0"/>
          <a:ext cx="0" cy="0"/>
          <a:chOff x="0" y="0"/>
          <a:chExt cx="0" cy="0"/>
        </a:xfrm>
      </p:grpSpPr>
      <p:sp>
        <p:nvSpPr>
          <p:cNvPr id="1048727"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28"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6" name=""/>
        <p:cNvGrpSpPr/>
        <p:nvPr/>
      </p:nvGrpSpPr>
      <p:grpSpPr>
        <a:xfrm>
          <a:off x="0" y="0"/>
          <a:ext cx="0" cy="0"/>
          <a:chOff x="0" y="0"/>
          <a:chExt cx="0" cy="0"/>
        </a:xfrm>
      </p:grpSpPr>
      <p:sp>
        <p:nvSpPr>
          <p:cNvPr id="1048729"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30"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7" name=""/>
        <p:cNvGrpSpPr/>
        <p:nvPr/>
      </p:nvGrpSpPr>
      <p:grpSpPr>
        <a:xfrm>
          <a:off x="0" y="0"/>
          <a:ext cx="0" cy="0"/>
          <a:chOff x="0" y="0"/>
          <a:chExt cx="0" cy="0"/>
        </a:xfrm>
      </p:grpSpPr>
      <p:sp>
        <p:nvSpPr>
          <p:cNvPr id="1048731" name="Title 1"/>
          <p:cNvSpPr>
            <a:spLocks noGrp="1"/>
          </p:cNvSpPr>
          <p:nvPr>
            <p:ph type="title"/>
          </p:nvPr>
        </p:nvSpPr>
        <p:spPr/>
        <p:txBody>
          <a:bodyPr/>
          <a:p>
            <a:r>
              <a:rPr altLang="zh-CN" lang="en-US" smtClean="0"/>
              <a:t>Click to edit Master title style</a:t>
            </a:r>
            <a:endParaRPr altLang="en-US" lang="zh-CN"/>
          </a:p>
        </p:txBody>
      </p:sp>
      <p:sp>
        <p:nvSpPr>
          <p:cNvPr id="104873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8" name=""/>
        <p:cNvGrpSpPr/>
        <p:nvPr/>
      </p:nvGrpSpPr>
      <p:grpSpPr>
        <a:xfrm>
          <a:off x="0" y="0"/>
          <a:ext cx="0" cy="0"/>
          <a:chOff x="0" y="0"/>
          <a:chExt cx="0" cy="0"/>
        </a:xfrm>
      </p:grpSpPr>
      <p:sp>
        <p:nvSpPr>
          <p:cNvPr id="1048733"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34"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9" name=""/>
        <p:cNvGrpSpPr/>
        <p:nvPr/>
      </p:nvGrpSpPr>
      <p:grpSpPr>
        <a:xfrm>
          <a:off x="0" y="0"/>
          <a:ext cx="0" cy="0"/>
          <a:chOff x="0" y="0"/>
          <a:chExt cx="0" cy="0"/>
        </a:xfrm>
      </p:grpSpPr>
      <p:sp>
        <p:nvSpPr>
          <p:cNvPr id="1048735" name="Title 1"/>
          <p:cNvSpPr>
            <a:spLocks noGrp="1"/>
          </p:cNvSpPr>
          <p:nvPr>
            <p:ph type="title"/>
          </p:nvPr>
        </p:nvSpPr>
        <p:spPr/>
        <p:txBody>
          <a:bodyPr/>
          <a:p>
            <a:r>
              <a:rPr altLang="zh-CN" lang="en-US" smtClean="0"/>
              <a:t>Click to edit Master title style</a:t>
            </a:r>
            <a:endParaRPr altLang="en-US" lang="zh-CN"/>
          </a:p>
        </p:txBody>
      </p:sp>
      <p:sp>
        <p:nvSpPr>
          <p:cNvPr id="1048736"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7"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0" name=""/>
        <p:cNvGrpSpPr/>
        <p:nvPr/>
      </p:nvGrpSpPr>
      <p:grpSpPr>
        <a:xfrm>
          <a:off x="0" y="0"/>
          <a:ext cx="0" cy="0"/>
          <a:chOff x="0" y="0"/>
          <a:chExt cx="0" cy="0"/>
        </a:xfrm>
      </p:grpSpPr>
      <p:sp>
        <p:nvSpPr>
          <p:cNvPr id="1048738"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39"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0"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1"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2"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1" name=""/>
        <p:cNvGrpSpPr/>
        <p:nvPr/>
      </p:nvGrpSpPr>
      <p:grpSpPr>
        <a:xfrm>
          <a:off x="0" y="0"/>
          <a:ext cx="0" cy="0"/>
          <a:chOff x="0" y="0"/>
          <a:chExt cx="0" cy="0"/>
        </a:xfrm>
      </p:grpSpPr>
      <p:sp>
        <p:nvSpPr>
          <p:cNvPr id="1048743" name="Title 1"/>
          <p:cNvSpPr>
            <a:spLocks noGrp="1"/>
          </p:cNvSpPr>
          <p:nvPr>
            <p:ph type="title"/>
          </p:nvPr>
        </p:nvSpPr>
        <p:spPr/>
        <p:txBody>
          <a:bodyPr/>
          <a:p>
            <a:r>
              <a:rPr altLang="zh-CN" lang="en-US" smtClean="0"/>
              <a:t>Click to edit Master title style</a:t>
            </a:r>
            <a:endParaRPr altLang="en-US" lang="zh-CN"/>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74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4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7" name=""/>
        <p:cNvGrpSpPr/>
        <p:nvPr/>
      </p:nvGrpSpPr>
      <p:grpSpPr>
        <a:xfrm>
          <a:off x="0" y="0"/>
          <a:ext cx="0" cy="0"/>
          <a:chOff x="0" y="0"/>
          <a:chExt cx="0" cy="0"/>
        </a:xfrm>
      </p:grpSpPr>
      <p:sp>
        <p:nvSpPr>
          <p:cNvPr id="1048706" name="Title 1"/>
          <p:cNvSpPr>
            <a:spLocks noGrp="1"/>
          </p:cNvSpPr>
          <p:nvPr>
            <p:ph type="title"/>
          </p:nvPr>
        </p:nvSpPr>
        <p:spPr/>
        <p:txBody>
          <a:bodyPr/>
          <a:p>
            <a:r>
              <a:rPr altLang="zh-CN" lang="en-US" smtClean="0"/>
              <a:t>Click to edit Master title style</a:t>
            </a:r>
            <a:endParaRPr altLang="en-US" lang="zh-CN"/>
          </a:p>
        </p:txBody>
      </p:sp>
      <p:sp>
        <p:nvSpPr>
          <p:cNvPr id="104870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5" name=""/>
        <p:cNvGrpSpPr/>
        <p:nvPr/>
      </p:nvGrpSpPr>
      <p:grpSpPr>
        <a:xfrm>
          <a:off x="0" y="0"/>
          <a:ext cx="0" cy="0"/>
          <a:chOff x="0" y="0"/>
          <a:chExt cx="0" cy="0"/>
        </a:xfrm>
      </p:grpSpPr>
      <p:sp>
        <p:nvSpPr>
          <p:cNvPr id="104874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4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9"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7" name=""/>
        <p:cNvGrpSpPr/>
        <p:nvPr/>
      </p:nvGrpSpPr>
      <p:grpSpPr>
        <a:xfrm>
          <a:off x="0" y="0"/>
          <a:ext cx="0" cy="0"/>
          <a:chOff x="0" y="0"/>
          <a:chExt cx="0" cy="0"/>
        </a:xfrm>
      </p:grpSpPr>
      <p:sp>
        <p:nvSpPr>
          <p:cNvPr id="1048750" name="Title 1"/>
          <p:cNvSpPr>
            <a:spLocks noGrp="1"/>
          </p:cNvSpPr>
          <p:nvPr>
            <p:ph type="title"/>
          </p:nvPr>
        </p:nvSpPr>
        <p:spPr/>
        <p:txBody>
          <a:bodyPr/>
          <a:p>
            <a:r>
              <a:rPr altLang="zh-CN" lang="en-US" smtClean="0"/>
              <a:t>Click to edit Master title style</a:t>
            </a:r>
            <a:endParaRPr altLang="en-US" lang="zh-CN"/>
          </a:p>
        </p:txBody>
      </p:sp>
      <p:sp>
        <p:nvSpPr>
          <p:cNvPr id="104875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9" name=""/>
        <p:cNvGrpSpPr/>
        <p:nvPr/>
      </p:nvGrpSpPr>
      <p:grpSpPr>
        <a:xfrm>
          <a:off x="0" y="0"/>
          <a:ext cx="0" cy="0"/>
          <a:chOff x="0" y="0"/>
          <a:chExt cx="0" cy="0"/>
        </a:xfrm>
      </p:grpSpPr>
      <p:sp>
        <p:nvSpPr>
          <p:cNvPr id="1048752"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53"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0" name=""/>
        <p:cNvGrpSpPr/>
        <p:nvPr/>
      </p:nvGrpSpPr>
      <p:grpSpPr>
        <a:xfrm>
          <a:off x="0" y="0"/>
          <a:ext cx="0" cy="0"/>
          <a:chOff x="0" y="0"/>
          <a:chExt cx="0" cy="0"/>
        </a:xfrm>
      </p:grpSpPr>
      <p:sp>
        <p:nvSpPr>
          <p:cNvPr id="104875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5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1" name=""/>
        <p:cNvGrpSpPr/>
        <p:nvPr/>
      </p:nvGrpSpPr>
      <p:grpSpPr>
        <a:xfrm>
          <a:off x="0" y="0"/>
          <a:ext cx="0" cy="0"/>
          <a:chOff x="0" y="0"/>
          <a:chExt cx="0" cy="0"/>
        </a:xfrm>
      </p:grpSpPr>
      <p:sp>
        <p:nvSpPr>
          <p:cNvPr id="1048756" name="Title 1"/>
          <p:cNvSpPr>
            <a:spLocks noGrp="1"/>
          </p:cNvSpPr>
          <p:nvPr>
            <p:ph type="title"/>
          </p:nvPr>
        </p:nvSpPr>
        <p:spPr/>
        <p:txBody>
          <a:bodyPr/>
          <a:p>
            <a:r>
              <a:rPr altLang="zh-CN" lang="en-US" smtClean="0"/>
              <a:t>Click to edit Master title style</a:t>
            </a:r>
            <a:endParaRPr altLang="en-US" lang="zh-CN"/>
          </a:p>
        </p:txBody>
      </p:sp>
      <p:sp>
        <p:nvSpPr>
          <p:cNvPr id="104875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2" name=""/>
        <p:cNvGrpSpPr/>
        <p:nvPr/>
      </p:nvGrpSpPr>
      <p:grpSpPr>
        <a:xfrm>
          <a:off x="0" y="0"/>
          <a:ext cx="0" cy="0"/>
          <a:chOff x="0" y="0"/>
          <a:chExt cx="0" cy="0"/>
        </a:xfrm>
      </p:grpSpPr>
      <p:sp>
        <p:nvSpPr>
          <p:cNvPr id="104875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5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3" name=""/>
        <p:cNvGrpSpPr/>
        <p:nvPr/>
      </p:nvGrpSpPr>
      <p:grpSpPr>
        <a:xfrm>
          <a:off x="0" y="0"/>
          <a:ext cx="0" cy="0"/>
          <a:chOff x="0" y="0"/>
          <a:chExt cx="0" cy="0"/>
        </a:xfrm>
      </p:grpSpPr>
      <p:sp>
        <p:nvSpPr>
          <p:cNvPr id="1048760" name="Title 1"/>
          <p:cNvSpPr>
            <a:spLocks noGrp="1"/>
          </p:cNvSpPr>
          <p:nvPr>
            <p:ph type="title"/>
          </p:nvPr>
        </p:nvSpPr>
        <p:spPr/>
        <p:txBody>
          <a:bodyPr/>
          <a:p>
            <a:r>
              <a:rPr altLang="zh-CN" lang="en-US" smtClean="0"/>
              <a:t>Click to edit Master title style</a:t>
            </a:r>
            <a:endParaRPr altLang="en-US" lang="zh-CN"/>
          </a:p>
        </p:txBody>
      </p:sp>
      <p:sp>
        <p:nvSpPr>
          <p:cNvPr id="1048761"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2"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4" name=""/>
        <p:cNvGrpSpPr/>
        <p:nvPr/>
      </p:nvGrpSpPr>
      <p:grpSpPr>
        <a:xfrm>
          <a:off x="0" y="0"/>
          <a:ext cx="0" cy="0"/>
          <a:chOff x="0" y="0"/>
          <a:chExt cx="0" cy="0"/>
        </a:xfrm>
      </p:grpSpPr>
      <p:sp>
        <p:nvSpPr>
          <p:cNvPr id="1048763"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64"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5"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6"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7"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5" name=""/>
        <p:cNvGrpSpPr/>
        <p:nvPr/>
      </p:nvGrpSpPr>
      <p:grpSpPr>
        <a:xfrm>
          <a:off x="0" y="0"/>
          <a:ext cx="0" cy="0"/>
          <a:chOff x="0" y="0"/>
          <a:chExt cx="0" cy="0"/>
        </a:xfrm>
      </p:grpSpPr>
      <p:sp>
        <p:nvSpPr>
          <p:cNvPr id="1048768" name="Title 1"/>
          <p:cNvSpPr>
            <a:spLocks noGrp="1"/>
          </p:cNvSpPr>
          <p:nvPr>
            <p:ph type="title"/>
          </p:nvPr>
        </p:nvSpPr>
        <p:spPr/>
        <p:txBody>
          <a:bodyPr/>
          <a:p>
            <a:r>
              <a:rPr altLang="zh-CN" lang="en-US" smtClean="0"/>
              <a:t>Click to edit Master title style</a:t>
            </a:r>
            <a:endParaRPr altLang="en-US" lang="zh-CN"/>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9" name=""/>
        <p:cNvGrpSpPr/>
        <p:nvPr/>
      </p:nvGrpSpPr>
      <p:grpSpPr>
        <a:xfrm>
          <a:off x="0" y="0"/>
          <a:ext cx="0" cy="0"/>
          <a:chOff x="0" y="0"/>
          <a:chExt cx="0" cy="0"/>
        </a:xfrm>
      </p:grpSpPr>
      <p:sp>
        <p:nvSpPr>
          <p:cNvPr id="104870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0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7" name=""/>
        <p:cNvGrpSpPr/>
        <p:nvPr/>
      </p:nvGrpSpPr>
      <p:grpSpPr>
        <a:xfrm>
          <a:off x="0" y="0"/>
          <a:ext cx="0" cy="0"/>
          <a:chOff x="0" y="0"/>
          <a:chExt cx="0" cy="0"/>
        </a:xfrm>
      </p:grpSpPr>
      <p:sp>
        <p:nvSpPr>
          <p:cNvPr id="104876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7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9" name=""/>
        <p:cNvGrpSpPr/>
        <p:nvPr/>
      </p:nvGrpSpPr>
      <p:grpSpPr>
        <a:xfrm>
          <a:off x="0" y="0"/>
          <a:ext cx="0" cy="0"/>
          <a:chOff x="0" y="0"/>
          <a:chExt cx="0" cy="0"/>
        </a:xfrm>
      </p:grpSpPr>
      <p:sp>
        <p:nvSpPr>
          <p:cNvPr id="104877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7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74"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1" name=""/>
        <p:cNvGrpSpPr/>
        <p:nvPr/>
      </p:nvGrpSpPr>
      <p:grpSpPr>
        <a:xfrm>
          <a:off x="0" y="0"/>
          <a:ext cx="0" cy="0"/>
          <a:chOff x="0" y="0"/>
          <a:chExt cx="0" cy="0"/>
        </a:xfrm>
      </p:grpSpPr>
      <p:sp>
        <p:nvSpPr>
          <p:cNvPr id="1048775" name="Title 1"/>
          <p:cNvSpPr>
            <a:spLocks noGrp="1"/>
          </p:cNvSpPr>
          <p:nvPr>
            <p:ph type="title"/>
          </p:nvPr>
        </p:nvSpPr>
        <p:spPr/>
        <p:txBody>
          <a:bodyPr/>
          <a:p>
            <a:r>
              <a:rPr altLang="zh-CN" lang="en-US" smtClean="0"/>
              <a:t>Click to edit Master title style</a:t>
            </a:r>
            <a:endParaRPr altLang="en-US" lang="zh-CN"/>
          </a:p>
        </p:txBody>
      </p:sp>
      <p:sp>
        <p:nvSpPr>
          <p:cNvPr id="104877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3" name=""/>
        <p:cNvGrpSpPr/>
        <p:nvPr/>
      </p:nvGrpSpPr>
      <p:grpSpPr>
        <a:xfrm>
          <a:off x="0" y="0"/>
          <a:ext cx="0" cy="0"/>
          <a:chOff x="0" y="0"/>
          <a:chExt cx="0" cy="0"/>
        </a:xfrm>
      </p:grpSpPr>
      <p:sp>
        <p:nvSpPr>
          <p:cNvPr id="1048777"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778"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4" name=""/>
        <p:cNvGrpSpPr/>
        <p:nvPr/>
      </p:nvGrpSpPr>
      <p:grpSpPr>
        <a:xfrm>
          <a:off x="0" y="0"/>
          <a:ext cx="0" cy="0"/>
          <a:chOff x="0" y="0"/>
          <a:chExt cx="0" cy="0"/>
        </a:xfrm>
      </p:grpSpPr>
      <p:sp>
        <p:nvSpPr>
          <p:cNvPr id="1048779"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780"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5" name=""/>
        <p:cNvGrpSpPr/>
        <p:nvPr/>
      </p:nvGrpSpPr>
      <p:grpSpPr>
        <a:xfrm>
          <a:off x="0" y="0"/>
          <a:ext cx="0" cy="0"/>
          <a:chOff x="0" y="0"/>
          <a:chExt cx="0" cy="0"/>
        </a:xfrm>
      </p:grpSpPr>
      <p:sp>
        <p:nvSpPr>
          <p:cNvPr id="1048781" name="Title 1"/>
          <p:cNvSpPr>
            <a:spLocks noGrp="1"/>
          </p:cNvSpPr>
          <p:nvPr>
            <p:ph type="title"/>
          </p:nvPr>
        </p:nvSpPr>
        <p:spPr/>
        <p:txBody>
          <a:bodyPr/>
          <a:p>
            <a:r>
              <a:rPr altLang="zh-CN" lang="en-US" smtClean="0"/>
              <a:t>Click to edit Master title style</a:t>
            </a:r>
            <a:endParaRPr altLang="en-US" lang="zh-CN"/>
          </a:p>
        </p:txBody>
      </p:sp>
      <p:sp>
        <p:nvSpPr>
          <p:cNvPr id="10487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6" name=""/>
        <p:cNvGrpSpPr/>
        <p:nvPr/>
      </p:nvGrpSpPr>
      <p:grpSpPr>
        <a:xfrm>
          <a:off x="0" y="0"/>
          <a:ext cx="0" cy="0"/>
          <a:chOff x="0" y="0"/>
          <a:chExt cx="0" cy="0"/>
        </a:xfrm>
      </p:grpSpPr>
      <p:sp>
        <p:nvSpPr>
          <p:cNvPr id="1048783"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784"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7" name=""/>
        <p:cNvGrpSpPr/>
        <p:nvPr/>
      </p:nvGrpSpPr>
      <p:grpSpPr>
        <a:xfrm>
          <a:off x="0" y="0"/>
          <a:ext cx="0" cy="0"/>
          <a:chOff x="0" y="0"/>
          <a:chExt cx="0" cy="0"/>
        </a:xfrm>
      </p:grpSpPr>
      <p:sp>
        <p:nvSpPr>
          <p:cNvPr id="1048785" name="Title 1"/>
          <p:cNvSpPr>
            <a:spLocks noGrp="1"/>
          </p:cNvSpPr>
          <p:nvPr>
            <p:ph type="title"/>
          </p:nvPr>
        </p:nvSpPr>
        <p:spPr/>
        <p:txBody>
          <a:bodyPr/>
          <a:p>
            <a:r>
              <a:rPr altLang="zh-CN" lang="en-US" smtClean="0"/>
              <a:t>Click to edit Master title style</a:t>
            </a:r>
            <a:endParaRPr altLang="en-US" lang="zh-CN"/>
          </a:p>
        </p:txBody>
      </p:sp>
      <p:sp>
        <p:nvSpPr>
          <p:cNvPr id="1048786"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7"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8" name=""/>
        <p:cNvGrpSpPr/>
        <p:nvPr/>
      </p:nvGrpSpPr>
      <p:grpSpPr>
        <a:xfrm>
          <a:off x="0" y="0"/>
          <a:ext cx="0" cy="0"/>
          <a:chOff x="0" y="0"/>
          <a:chExt cx="0" cy="0"/>
        </a:xfrm>
      </p:grpSpPr>
      <p:sp>
        <p:nvSpPr>
          <p:cNvPr id="1048788"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89"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90"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1"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92"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9" name=""/>
        <p:cNvGrpSpPr/>
        <p:nvPr/>
      </p:nvGrpSpPr>
      <p:grpSpPr>
        <a:xfrm>
          <a:off x="0" y="0"/>
          <a:ext cx="0" cy="0"/>
          <a:chOff x="0" y="0"/>
          <a:chExt cx="0" cy="0"/>
        </a:xfrm>
      </p:grpSpPr>
      <p:sp>
        <p:nvSpPr>
          <p:cNvPr id="1048793" name="Title 1"/>
          <p:cNvSpPr>
            <a:spLocks noGrp="1"/>
          </p:cNvSpPr>
          <p:nvPr>
            <p:ph type="title"/>
          </p:nvPr>
        </p:nvSpPr>
        <p:spPr/>
        <p:txBody>
          <a:bodyPr/>
          <a:p>
            <a:r>
              <a:rPr altLang="zh-CN" lang="en-US" smtClean="0"/>
              <a:t>Click to edit Master title style</a:t>
            </a:r>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1" name=""/>
        <p:cNvGrpSpPr/>
        <p:nvPr/>
      </p:nvGrpSpPr>
      <p:grpSpPr>
        <a:xfrm>
          <a:off x="0" y="0"/>
          <a:ext cx="0" cy="0"/>
          <a:chOff x="0" y="0"/>
          <a:chExt cx="0" cy="0"/>
        </a:xfrm>
      </p:grpSpPr>
      <p:sp>
        <p:nvSpPr>
          <p:cNvPr id="1048710" name="Title 1"/>
          <p:cNvSpPr>
            <a:spLocks noGrp="1"/>
          </p:cNvSpPr>
          <p:nvPr>
            <p:ph type="title"/>
          </p:nvPr>
        </p:nvSpPr>
        <p:spPr/>
        <p:txBody>
          <a:bodyPr/>
          <a:p>
            <a:r>
              <a:rPr altLang="zh-CN" lang="en-US" smtClean="0"/>
              <a:t>Click to edit Master title style</a:t>
            </a:r>
            <a:endParaRPr altLang="en-US" lang="zh-CN"/>
          </a:p>
        </p:txBody>
      </p:sp>
      <p:sp>
        <p:nvSpPr>
          <p:cNvPr id="1048711"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2"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7"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1" name=""/>
        <p:cNvGrpSpPr/>
        <p:nvPr/>
      </p:nvGrpSpPr>
      <p:grpSpPr>
        <a:xfrm>
          <a:off x="0" y="0"/>
          <a:ext cx="0" cy="0"/>
          <a:chOff x="0" y="0"/>
          <a:chExt cx="0" cy="0"/>
        </a:xfrm>
      </p:grpSpPr>
      <p:sp>
        <p:nvSpPr>
          <p:cNvPr id="1048794"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95"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6"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3" name=""/>
        <p:cNvGrpSpPr/>
        <p:nvPr/>
      </p:nvGrpSpPr>
      <p:grpSpPr>
        <a:xfrm>
          <a:off x="0" y="0"/>
          <a:ext cx="0" cy="0"/>
          <a:chOff x="0" y="0"/>
          <a:chExt cx="0" cy="0"/>
        </a:xfrm>
      </p:grpSpPr>
      <p:sp>
        <p:nvSpPr>
          <p:cNvPr id="1048797"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98"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9"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5" name=""/>
        <p:cNvGrpSpPr/>
        <p:nvPr/>
      </p:nvGrpSpPr>
      <p:grpSpPr>
        <a:xfrm>
          <a:off x="0" y="0"/>
          <a:ext cx="0" cy="0"/>
          <a:chOff x="0" y="0"/>
          <a:chExt cx="0" cy="0"/>
        </a:xfrm>
      </p:grpSpPr>
      <p:sp>
        <p:nvSpPr>
          <p:cNvPr id="1048800" name="Title 1"/>
          <p:cNvSpPr>
            <a:spLocks noGrp="1"/>
          </p:cNvSpPr>
          <p:nvPr>
            <p:ph type="title"/>
          </p:nvPr>
        </p:nvSpPr>
        <p:spPr/>
        <p:txBody>
          <a:bodyPr/>
          <a:p>
            <a:r>
              <a:rPr altLang="zh-CN" lang="en-US" smtClean="0"/>
              <a:t>Click to edit Master title style</a:t>
            </a:r>
            <a:endParaRPr altLang="en-US" lang="zh-CN"/>
          </a:p>
        </p:txBody>
      </p:sp>
      <p:sp>
        <p:nvSpPr>
          <p:cNvPr id="104880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8802"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03"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8" name=""/>
        <p:cNvGrpSpPr/>
        <p:nvPr/>
      </p:nvGrpSpPr>
      <p:grpSpPr>
        <a:xfrm>
          <a:off x="0" y="0"/>
          <a:ext cx="0" cy="0"/>
          <a:chOff x="0" y="0"/>
          <a:chExt cx="0" cy="0"/>
        </a:xfrm>
      </p:grpSpPr>
      <p:sp>
        <p:nvSpPr>
          <p:cNvPr id="1048804"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8805"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9" name=""/>
        <p:cNvGrpSpPr/>
        <p:nvPr/>
      </p:nvGrpSpPr>
      <p:grpSpPr>
        <a:xfrm>
          <a:off x="0" y="0"/>
          <a:ext cx="0" cy="0"/>
          <a:chOff x="0" y="0"/>
          <a:chExt cx="0" cy="0"/>
        </a:xfrm>
      </p:grpSpPr>
      <p:sp>
        <p:nvSpPr>
          <p:cNvPr id="1048806" name="Title 1"/>
          <p:cNvSpPr>
            <a:spLocks noGrp="1"/>
          </p:cNvSpPr>
          <p:nvPr>
            <p:ph type="title"/>
          </p:nvPr>
        </p:nvSpPr>
        <p:spPr/>
        <p:txBody>
          <a:bodyPr/>
          <a:p>
            <a:r>
              <a:rPr altLang="zh-CN" lang="en-US" smtClean="0"/>
              <a:t>Click to edit Master title style</a:t>
            </a:r>
            <a:endParaRPr altLang="en-US" lang="zh-CN"/>
          </a:p>
        </p:txBody>
      </p:sp>
      <p:sp>
        <p:nvSpPr>
          <p:cNvPr id="104880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0" name=""/>
        <p:cNvGrpSpPr/>
        <p:nvPr/>
      </p:nvGrpSpPr>
      <p:grpSpPr>
        <a:xfrm>
          <a:off x="0" y="0"/>
          <a:ext cx="0" cy="0"/>
          <a:chOff x="0" y="0"/>
          <a:chExt cx="0" cy="0"/>
        </a:xfrm>
      </p:grpSpPr>
      <p:sp>
        <p:nvSpPr>
          <p:cNvPr id="1048808"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8809"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1" name=""/>
        <p:cNvGrpSpPr/>
        <p:nvPr/>
      </p:nvGrpSpPr>
      <p:grpSpPr>
        <a:xfrm>
          <a:off x="0" y="0"/>
          <a:ext cx="0" cy="0"/>
          <a:chOff x="0" y="0"/>
          <a:chExt cx="0" cy="0"/>
        </a:xfrm>
      </p:grpSpPr>
      <p:sp>
        <p:nvSpPr>
          <p:cNvPr id="1048810" name="Title 1"/>
          <p:cNvSpPr>
            <a:spLocks noGrp="1"/>
          </p:cNvSpPr>
          <p:nvPr>
            <p:ph type="title"/>
          </p:nvPr>
        </p:nvSpPr>
        <p:spPr/>
        <p:txBody>
          <a:bodyPr/>
          <a:p>
            <a:r>
              <a:rPr altLang="zh-CN" lang="en-US" smtClean="0"/>
              <a:t>Click to edit Master title style</a:t>
            </a:r>
            <a:endParaRPr altLang="en-US" lang="zh-CN"/>
          </a:p>
        </p:txBody>
      </p:sp>
      <p:sp>
        <p:nvSpPr>
          <p:cNvPr id="1048811"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2"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2" name=""/>
        <p:cNvGrpSpPr/>
        <p:nvPr/>
      </p:nvGrpSpPr>
      <p:grpSpPr>
        <a:xfrm>
          <a:off x="0" y="0"/>
          <a:ext cx="0" cy="0"/>
          <a:chOff x="0" y="0"/>
          <a:chExt cx="0" cy="0"/>
        </a:xfrm>
      </p:grpSpPr>
      <p:sp>
        <p:nvSpPr>
          <p:cNvPr id="1048813"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814"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5"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6"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7"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3" name=""/>
        <p:cNvGrpSpPr/>
        <p:nvPr/>
      </p:nvGrpSpPr>
      <p:grpSpPr>
        <a:xfrm>
          <a:off x="0" y="0"/>
          <a:ext cx="0" cy="0"/>
          <a:chOff x="0" y="0"/>
          <a:chExt cx="0" cy="0"/>
        </a:xfrm>
      </p:grpSpPr>
      <p:sp>
        <p:nvSpPr>
          <p:cNvPr id="1048713"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8714"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5"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6"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7"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3" name=""/>
        <p:cNvGrpSpPr/>
        <p:nvPr/>
      </p:nvGrpSpPr>
      <p:grpSpPr>
        <a:xfrm>
          <a:off x="0" y="0"/>
          <a:ext cx="0" cy="0"/>
          <a:chOff x="0" y="0"/>
          <a:chExt cx="0" cy="0"/>
        </a:xfrm>
      </p:grpSpPr>
      <p:sp>
        <p:nvSpPr>
          <p:cNvPr id="1048818" name="Title 1"/>
          <p:cNvSpPr>
            <a:spLocks noGrp="1"/>
          </p:cNvSpPr>
          <p:nvPr>
            <p:ph type="title"/>
          </p:nvPr>
        </p:nvSpPr>
        <p:spPr/>
        <p:txBody>
          <a:bodyPr/>
          <a:p>
            <a:r>
              <a:rPr altLang="zh-CN" lang="en-US" smtClean="0"/>
              <a:t>Click to edit Master title style</a:t>
            </a:r>
            <a:endParaRPr altLang="en-US" lang="zh-CN"/>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5" name=""/>
        <p:cNvGrpSpPr/>
        <p:nvPr/>
      </p:nvGrpSpPr>
      <p:grpSpPr>
        <a:xfrm>
          <a:off x="0" y="0"/>
          <a:ext cx="0" cy="0"/>
          <a:chOff x="0" y="0"/>
          <a:chExt cx="0" cy="0"/>
        </a:xfrm>
      </p:grpSpPr>
      <p:sp>
        <p:nvSpPr>
          <p:cNvPr id="104881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2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2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7" name=""/>
        <p:cNvGrpSpPr/>
        <p:nvPr/>
      </p:nvGrpSpPr>
      <p:grpSpPr>
        <a:xfrm>
          <a:off x="0" y="0"/>
          <a:ext cx="0" cy="0"/>
          <a:chOff x="0" y="0"/>
          <a:chExt cx="0" cy="0"/>
        </a:xfrm>
      </p:grpSpPr>
      <p:sp>
        <p:nvSpPr>
          <p:cNvPr id="104882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82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24"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9" name=""/>
        <p:cNvGrpSpPr/>
        <p:nvPr/>
      </p:nvGrpSpPr>
      <p:grpSpPr>
        <a:xfrm>
          <a:off x="0" y="0"/>
          <a:ext cx="0" cy="0"/>
          <a:chOff x="0" y="0"/>
          <a:chExt cx="0" cy="0"/>
        </a:xfrm>
      </p:grpSpPr>
      <p:sp>
        <p:nvSpPr>
          <p:cNvPr id="1048825" name="Title 1"/>
          <p:cNvSpPr>
            <a:spLocks noGrp="1"/>
          </p:cNvSpPr>
          <p:nvPr>
            <p:ph type="title"/>
          </p:nvPr>
        </p:nvSpPr>
        <p:spPr/>
        <p:txBody>
          <a:bodyPr/>
          <a:p>
            <a:r>
              <a:rPr altLang="zh-CN" lang="en-US" smtClean="0"/>
              <a:t>Click to edit Master title style</a:t>
            </a:r>
            <a:endParaRPr altLang="en-US" lang="zh-CN"/>
          </a:p>
        </p:txBody>
      </p:sp>
      <p:sp>
        <p:nvSpPr>
          <p:cNvPr id="104882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1" name=""/>
        <p:cNvGrpSpPr/>
        <p:nvPr/>
      </p:nvGrpSpPr>
      <p:grpSpPr>
        <a:xfrm>
          <a:off x="0" y="0"/>
          <a:ext cx="0" cy="0"/>
          <a:chOff x="0" y="0"/>
          <a:chExt cx="0" cy="0"/>
        </a:xfrm>
      </p:grpSpPr>
      <p:sp>
        <p:nvSpPr>
          <p:cNvPr id="1048827"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8828"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5" name=""/>
        <p:cNvGrpSpPr/>
        <p:nvPr/>
      </p:nvGrpSpPr>
      <p:grpSpPr>
        <a:xfrm>
          <a:off x="0" y="0"/>
          <a:ext cx="0" cy="0"/>
          <a:chOff x="0" y="0"/>
          <a:chExt cx="0" cy="0"/>
        </a:xfrm>
      </p:grpSpPr>
      <p:sp>
        <p:nvSpPr>
          <p:cNvPr id="1048718" name="Title 1"/>
          <p:cNvSpPr>
            <a:spLocks noGrp="1"/>
          </p:cNvSpPr>
          <p:nvPr>
            <p:ph type="title"/>
          </p:nvPr>
        </p:nvSpPr>
        <p:spPr/>
        <p:txBody>
          <a:bodyPr/>
          <a:p>
            <a:r>
              <a:rPr altLang="zh-CN" lang="en-US" smtClean="0"/>
              <a:t>Click to edit Master title style</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7"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9" name=""/>
        <p:cNvGrpSpPr/>
        <p:nvPr/>
      </p:nvGrpSpPr>
      <p:grpSpPr>
        <a:xfrm>
          <a:off x="0" y="0"/>
          <a:ext cx="0" cy="0"/>
          <a:chOff x="0" y="0"/>
          <a:chExt cx="0" cy="0"/>
        </a:xfrm>
      </p:grpSpPr>
      <p:sp>
        <p:nvSpPr>
          <p:cNvPr id="1048719"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20"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1"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1" name=""/>
        <p:cNvGrpSpPr/>
        <p:nvPr/>
      </p:nvGrpSpPr>
      <p:grpSpPr>
        <a:xfrm>
          <a:off x="0" y="0"/>
          <a:ext cx="0" cy="0"/>
          <a:chOff x="0" y="0"/>
          <a:chExt cx="0" cy="0"/>
        </a:xfrm>
      </p:grpSpPr>
      <p:sp>
        <p:nvSpPr>
          <p:cNvPr id="1048722"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8723"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4"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pn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png"/><Relationship Id="rId1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image" Target="../media/image1.png"/><Relationship Id="rId1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image" Target="../media/image1.png"/><Relationship Id="rId1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6" name=""/>
        <p:cNvGrpSpPr/>
        <p:nvPr/>
      </p:nvGrpSpPr>
      <p:grpSpPr>
        <a:xfrm rot="0">
          <a:off x="0" y="0"/>
          <a:ext cx="0" cy="0"/>
          <a:chOff x="0" y="0"/>
          <a:chExt cx="0" cy="0"/>
        </a:xfrm>
      </p:grpSpPr>
      <p:sp>
        <p:nvSpPr>
          <p:cNvPr id="1048576" name=""/>
          <p:cNvSpPr/>
          <p:nvPr/>
        </p:nvSpPr>
        <p:spPr>
          <a:xfrm rot="0">
            <a:off x="7283450" y="63500"/>
            <a:ext cx="1109662" cy="584200"/>
          </a:xfrm>
          <a:prstGeom prst="rect"/>
          <a:solidFill>
            <a:schemeClr val="lt1"/>
          </a:solidFill>
          <a:ln>
            <a:noFill/>
          </a:ln>
        </p:spPr>
      </p:sp>
      <p:pic>
        <p:nvPicPr>
          <p:cNvPr id="2097152" name="" descr="A close up of a sign  Description automatically generated"/>
          <p:cNvPicPr>
            <a:picLocks/>
          </p:cNvPicPr>
          <p:nvPr/>
        </p:nvPicPr>
        <p:blipFill>
          <a:blip xmlns:r="http://schemas.openxmlformats.org/officeDocument/2006/relationships" r:embed="rId12"/>
          <a:srcRect l="0" t="0" r="0" b="0"/>
          <a:stretch>
            <a:fillRect/>
          </a:stretch>
        </p:blipFill>
        <p:spPr>
          <a:xfrm rot="0">
            <a:off x="7799387" y="88900"/>
            <a:ext cx="1233487" cy="412750"/>
          </a:xfrm>
          <a:prstGeom prst="rect"/>
          <a:noFill/>
          <a:ln>
            <a:noFill/>
          </a:ln>
        </p:spPr>
      </p:pic>
      <p:sp>
        <p:nvSpPr>
          <p:cNvPr id="1048577" name=""/>
          <p:cNvSpPr/>
          <p:nvPr/>
        </p:nvSpPr>
        <p:spPr>
          <a:xfrm rot="0">
            <a:off x="7594600" y="82550"/>
            <a:ext cx="165100" cy="412750"/>
          </a:xfrm>
          <a:prstGeom prst="rect"/>
          <a:solidFill>
            <a:srgbClr val="841910"/>
          </a:solidFill>
          <a:ln>
            <a:noFill/>
          </a:ln>
        </p:spPr>
      </p:sp>
      <p:sp>
        <p:nvSpPr>
          <p:cNvPr id="1048578" name=""/>
          <p:cNvSpPr/>
          <p:nvPr/>
        </p:nvSpPr>
        <p:spPr>
          <a:xfrm rot="0">
            <a:off x="7440612" y="82550"/>
            <a:ext cx="103187" cy="412750"/>
          </a:xfrm>
          <a:prstGeom prst="rect"/>
          <a:solidFill>
            <a:srgbClr val="213264"/>
          </a:solidFill>
          <a:ln>
            <a:noFill/>
          </a:ln>
        </p:spPr>
      </p:sp>
      <p:sp>
        <p:nvSpPr>
          <p:cNvPr id="1048579" name=""/>
          <p:cNvSpPr/>
          <p:nvPr/>
        </p:nvSpPr>
        <p:spPr>
          <a:xfrm rot="0">
            <a:off x="0" y="5086350"/>
            <a:ext cx="9144000" cy="69850"/>
          </a:xfrm>
          <a:prstGeom prst="rect"/>
          <a:solidFill>
            <a:srgbClr val="213264"/>
          </a:solidFill>
          <a:ln>
            <a:noFill/>
          </a:ln>
        </p:spPr>
      </p:sp>
      <p:sp>
        <p:nvSpPr>
          <p:cNvPr id="1048580"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581" name=""/>
          <p:cNvSpPr/>
          <p:nvPr/>
        </p:nvSpPr>
        <p:spPr>
          <a:xfrm rot="0">
            <a:off x="92075" y="106362"/>
            <a:ext cx="39544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p:titleStyle>
    <p:body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bodyStyle>
    <p:other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27" name=""/>
        <p:cNvGrpSpPr/>
        <p:nvPr/>
      </p:nvGrpSpPr>
      <p:grpSpPr>
        <a:xfrm rot="0">
          <a:off x="0" y="0"/>
          <a:ext cx="0" cy="0"/>
          <a:chOff x="0" y="0"/>
          <a:chExt cx="0" cy="0"/>
        </a:xfrm>
      </p:grpSpPr>
      <p:sp>
        <p:nvSpPr>
          <p:cNvPr id="1048608" name=""/>
          <p:cNvSpPr/>
          <p:nvPr/>
        </p:nvSpPr>
        <p:spPr>
          <a:xfrm rot="0">
            <a:off x="7283450" y="63500"/>
            <a:ext cx="1109662" cy="584200"/>
          </a:xfrm>
          <a:prstGeom prst="rect"/>
          <a:solidFill>
            <a:schemeClr val="lt1"/>
          </a:solidFill>
          <a:ln>
            <a:noFill/>
          </a:ln>
        </p:spPr>
      </p:sp>
      <p:pic>
        <p:nvPicPr>
          <p:cNvPr id="2097158" name="" descr="A close up of a sign  Description automatically generated"/>
          <p:cNvPicPr>
            <a:picLocks/>
          </p:cNvPicPr>
          <p:nvPr/>
        </p:nvPicPr>
        <p:blipFill>
          <a:blip xmlns:r="http://schemas.openxmlformats.org/officeDocument/2006/relationships" r:embed="rId12"/>
          <a:srcRect l="0" t="0" r="0" b="0"/>
          <a:stretch>
            <a:fillRect/>
          </a:stretch>
        </p:blipFill>
        <p:spPr>
          <a:xfrm rot="0">
            <a:off x="7799387" y="88900"/>
            <a:ext cx="1233487" cy="412750"/>
          </a:xfrm>
          <a:prstGeom prst="rect"/>
          <a:noFill/>
          <a:ln>
            <a:noFill/>
          </a:ln>
        </p:spPr>
      </p:pic>
      <p:sp>
        <p:nvSpPr>
          <p:cNvPr id="1048609" name=""/>
          <p:cNvSpPr/>
          <p:nvPr/>
        </p:nvSpPr>
        <p:spPr>
          <a:xfrm rot="0">
            <a:off x="7594600" y="82550"/>
            <a:ext cx="165100" cy="412750"/>
          </a:xfrm>
          <a:prstGeom prst="rect"/>
          <a:solidFill>
            <a:srgbClr val="841910"/>
          </a:solidFill>
          <a:ln>
            <a:noFill/>
          </a:ln>
        </p:spPr>
      </p:sp>
      <p:sp>
        <p:nvSpPr>
          <p:cNvPr id="1048610" name=""/>
          <p:cNvSpPr/>
          <p:nvPr/>
        </p:nvSpPr>
        <p:spPr>
          <a:xfrm rot="0">
            <a:off x="7440612" y="82550"/>
            <a:ext cx="103187" cy="412750"/>
          </a:xfrm>
          <a:prstGeom prst="rect"/>
          <a:solidFill>
            <a:srgbClr val="213264"/>
          </a:solidFill>
          <a:ln>
            <a:noFill/>
          </a:ln>
        </p:spPr>
      </p:sp>
      <p:sp>
        <p:nvSpPr>
          <p:cNvPr id="1048611" name=""/>
          <p:cNvSpPr/>
          <p:nvPr/>
        </p:nvSpPr>
        <p:spPr>
          <a:xfrm rot="0">
            <a:off x="0" y="5086350"/>
            <a:ext cx="9144000" cy="69850"/>
          </a:xfrm>
          <a:prstGeom prst="rect"/>
          <a:solidFill>
            <a:srgbClr val="213264"/>
          </a:solidFill>
          <a:ln>
            <a:noFill/>
          </a:ln>
        </p:spPr>
      </p:sp>
      <p:sp>
        <p:nvSpPr>
          <p:cNvPr id="1048612"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613" name=""/>
          <p:cNvSpPr/>
          <p:nvPr/>
        </p:nvSpPr>
        <p:spPr>
          <a:xfrm rot="0">
            <a:off x="92075" y="106362"/>
            <a:ext cx="3954462" cy="3571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
        <p:nvSpPr>
          <p:cNvPr id="1048614"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 accent1="accent1" accent2="accent2" accent3="accent3" accent4="accent4" accent5="accent5" accent6="accent6" bg1="lt1" bg2="dk2" tx1="dk1" tx2="lt2"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92" r:id="rId8"/>
    <p:sldLayoutId id="2147483693" r:id="rId9"/>
    <p:sldLayoutId id="2147483694" r:id="rId10"/>
    <p:sldLayoutId id="2147483695"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p:titleStyle>
    <p:body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bodyStyle>
    <p:other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8" name=""/>
        <p:cNvGrpSpPr/>
        <p:nvPr/>
      </p:nvGrpSpPr>
      <p:grpSpPr>
        <a:xfrm rot="0">
          <a:off x="0" y="0"/>
          <a:ext cx="0" cy="0"/>
          <a:chOff x="0" y="0"/>
          <a:chExt cx="0" cy="0"/>
        </a:xfrm>
      </p:grpSpPr>
      <p:sp>
        <p:nvSpPr>
          <p:cNvPr id="1048663" name=""/>
          <p:cNvSpPr/>
          <p:nvPr/>
        </p:nvSpPr>
        <p:spPr>
          <a:xfrm rot="0">
            <a:off x="7283450" y="63500"/>
            <a:ext cx="1109662" cy="584200"/>
          </a:xfrm>
          <a:prstGeom prst="rect"/>
          <a:solidFill>
            <a:schemeClr val="lt1"/>
          </a:solidFill>
          <a:ln>
            <a:noFill/>
          </a:ln>
        </p:spPr>
      </p:sp>
      <p:pic>
        <p:nvPicPr>
          <p:cNvPr id="2097164" name="" descr="A close up of a sign  Description automatically generated"/>
          <p:cNvPicPr>
            <a:picLocks/>
          </p:cNvPicPr>
          <p:nvPr/>
        </p:nvPicPr>
        <p:blipFill>
          <a:blip xmlns:r="http://schemas.openxmlformats.org/officeDocument/2006/relationships" r:embed="rId12"/>
          <a:srcRect l="0" t="0" r="0" b="0"/>
          <a:stretch>
            <a:fillRect/>
          </a:stretch>
        </p:blipFill>
        <p:spPr>
          <a:xfrm rot="0">
            <a:off x="7799387" y="88900"/>
            <a:ext cx="1233487" cy="412750"/>
          </a:xfrm>
          <a:prstGeom prst="rect"/>
          <a:noFill/>
          <a:ln>
            <a:noFill/>
          </a:ln>
        </p:spPr>
      </p:pic>
      <p:sp>
        <p:nvSpPr>
          <p:cNvPr id="1048664" name=""/>
          <p:cNvSpPr/>
          <p:nvPr/>
        </p:nvSpPr>
        <p:spPr>
          <a:xfrm rot="0">
            <a:off x="7594600" y="82550"/>
            <a:ext cx="165100" cy="412750"/>
          </a:xfrm>
          <a:prstGeom prst="rect"/>
          <a:solidFill>
            <a:srgbClr val="841910"/>
          </a:solidFill>
          <a:ln>
            <a:noFill/>
          </a:ln>
        </p:spPr>
      </p:sp>
      <p:sp>
        <p:nvSpPr>
          <p:cNvPr id="1048665" name=""/>
          <p:cNvSpPr/>
          <p:nvPr/>
        </p:nvSpPr>
        <p:spPr>
          <a:xfrm rot="0">
            <a:off x="7440612" y="82550"/>
            <a:ext cx="103187" cy="412750"/>
          </a:xfrm>
          <a:prstGeom prst="rect"/>
          <a:solidFill>
            <a:srgbClr val="213264"/>
          </a:solidFill>
          <a:ln>
            <a:noFill/>
          </a:ln>
        </p:spPr>
      </p:sp>
      <p:sp>
        <p:nvSpPr>
          <p:cNvPr id="1048666" name=""/>
          <p:cNvSpPr/>
          <p:nvPr/>
        </p:nvSpPr>
        <p:spPr>
          <a:xfrm rot="0">
            <a:off x="0" y="5086350"/>
            <a:ext cx="9144000" cy="69850"/>
          </a:xfrm>
          <a:prstGeom prst="rect"/>
          <a:solidFill>
            <a:srgbClr val="213264"/>
          </a:solidFill>
          <a:ln>
            <a:noFill/>
          </a:ln>
        </p:spPr>
      </p:sp>
      <p:sp>
        <p:nvSpPr>
          <p:cNvPr id="1048667"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668" name=""/>
          <p:cNvSpPr/>
          <p:nvPr/>
        </p:nvSpPr>
        <p:spPr>
          <a:xfrm rot="0">
            <a:off x="92075" y="106362"/>
            <a:ext cx="39544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
        <p:nvSpPr>
          <p:cNvPr id="1048669" name=""/>
          <p:cNvSpPr/>
          <p:nvPr>
            <p:ph type="title" sz="full" idx="0"/>
          </p:nvPr>
        </p:nvSpPr>
        <p:spPr>
          <a:xfrm rot="0">
            <a:off x="311150" y="555625"/>
            <a:ext cx="2808287" cy="755650"/>
          </a:xfrm>
          <a:prstGeom prst="rect"/>
          <a:noFill/>
          <a:ln>
            <a:noFill/>
          </a:ln>
        </p:spPr>
        <p:txBody>
          <a:bodyPr anchor="b" bIns="91425" lIns="91440" rIns="91440" tIns="91425" vert="horz"/>
          <a:p/>
        </p:txBody>
      </p:sp>
      <p:sp>
        <p:nvSpPr>
          <p:cNvPr id="1048670" name=""/>
          <p:cNvSpPr/>
          <p:nvPr>
            <p:ph type="body" sz="full" idx="1"/>
          </p:nvPr>
        </p:nvSpPr>
        <p:spPr>
          <a:xfrm rot="0">
            <a:off x="311150" y="1389062"/>
            <a:ext cx="2808287" cy="3179762"/>
          </a:xfrm>
          <a:prstGeom prst="rect"/>
          <a:noFill/>
          <a:ln>
            <a:noFill/>
          </a:ln>
        </p:spPr>
        <p:txBody>
          <a:bodyPr anchor="t" bIns="91425" lIns="91440" rIns="91440" tIns="91425" vert="horz"/>
          <a:p/>
        </p:txBody>
      </p:sp>
      <p:sp>
        <p:nvSpPr>
          <p:cNvPr id="1048671" name=""/>
          <p:cNvSpPr/>
          <p:nvPr>
            <p:ph type="sldNum" sz="quarter" idx="4"/>
          </p:nvPr>
        </p:nvSpPr>
        <p:spPr>
          <a:xfrm rot="0">
            <a:off x="8472488" y="4662487"/>
            <a:ext cx="549275" cy="393700"/>
          </a:xfrm>
          <a:prstGeom prst="rect"/>
          <a:noFill/>
          <a:ln>
            <a:noFill/>
          </a:ln>
        </p:spPr>
        <p:txBody>
          <a:bodyPr anchor="ctr"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lnSpc>
                <a:spcPct val="100000"/>
              </a:lnSpc>
              <a:spcBef>
                <a:spcPct val="0"/>
              </a:spcBef>
              <a:spcAft>
                <a:spcPct val="0"/>
              </a:spcAft>
              <a:buFontTx/>
              <a:buNone/>
            </a:pPr>
            <a:fld id="{566ABCEB-ACFC-4714-9973-3DA970169C29}" type="slidenum">
              <a:rPr altLang="en-US" sz="1000" lang="zh-CN">
                <a:solidFill>
                  <a:srgbClr val="595959"/>
                </a:solidFill>
                <a:latin typeface="Arial" pitchFamily="0" charset="0"/>
                <a:ea typeface="Arial" pitchFamily="0" charset="0"/>
                <a:sym typeface="Arial" pitchFamily="0" charset="0"/>
              </a:rPr>
              <a:pPr algn="r" indent="0" lvl="0" marL="0">
                <a:lnSpc>
                  <a:spcPct val="100000"/>
                </a:lnSpc>
                <a:spcBef>
                  <a:spcPct val="0"/>
                </a:spcBef>
                <a:spcAft>
                  <a:spcPct val="0"/>
                </a:spcAft>
                <a:buFontTx/>
                <a:buNone/>
              </a:pPr>
            </a:fld>
            <a:endParaRPr altLang="en-US" sz="1000" lang="zh-CN">
              <a:solidFill>
                <a:srgbClr val="595959"/>
              </a:solidFill>
              <a:latin typeface="Arial" pitchFamily="0" charset="0"/>
              <a:ea typeface="Arial" pitchFamily="0" charset="0"/>
              <a:sym typeface="Arial" pitchFamily="0" charset="0"/>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96" r:id="rId8"/>
    <p:sldLayoutId id="2147483697" r:id="rId9"/>
    <p:sldLayoutId id="2147483698" r:id="rId10"/>
    <p:sldLayoutId id="2147483699"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p:titleStyle>
    <p:body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bodyStyle>
    <p:other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8" name=""/>
        <p:cNvGrpSpPr/>
        <p:nvPr/>
      </p:nvGrpSpPr>
      <p:grpSpPr>
        <a:xfrm rot="0">
          <a:off x="0" y="0"/>
          <a:ext cx="0" cy="0"/>
          <a:chOff x="0" y="0"/>
          <a:chExt cx="0" cy="0"/>
        </a:xfrm>
      </p:grpSpPr>
      <p:sp>
        <p:nvSpPr>
          <p:cNvPr id="1048673" name=""/>
          <p:cNvSpPr/>
          <p:nvPr/>
        </p:nvSpPr>
        <p:spPr>
          <a:xfrm rot="0">
            <a:off x="7283450" y="63500"/>
            <a:ext cx="1109662" cy="584200"/>
          </a:xfrm>
          <a:prstGeom prst="rect"/>
          <a:solidFill>
            <a:schemeClr val="lt1"/>
          </a:solidFill>
          <a:ln>
            <a:noFill/>
          </a:ln>
        </p:spPr>
      </p:sp>
      <p:pic>
        <p:nvPicPr>
          <p:cNvPr id="2097166" name="" descr="A close up of a sign  Description automatically generated"/>
          <p:cNvPicPr>
            <a:picLocks/>
          </p:cNvPicPr>
          <p:nvPr/>
        </p:nvPicPr>
        <p:blipFill>
          <a:blip xmlns:r="http://schemas.openxmlformats.org/officeDocument/2006/relationships" r:embed="rId12"/>
          <a:srcRect l="0" t="0" r="0" b="0"/>
          <a:stretch>
            <a:fillRect/>
          </a:stretch>
        </p:blipFill>
        <p:spPr>
          <a:xfrm rot="0">
            <a:off x="7799387" y="88900"/>
            <a:ext cx="1233487" cy="412750"/>
          </a:xfrm>
          <a:prstGeom prst="rect"/>
          <a:noFill/>
          <a:ln>
            <a:noFill/>
          </a:ln>
        </p:spPr>
      </p:pic>
      <p:sp>
        <p:nvSpPr>
          <p:cNvPr id="1048674" name=""/>
          <p:cNvSpPr/>
          <p:nvPr/>
        </p:nvSpPr>
        <p:spPr>
          <a:xfrm rot="0">
            <a:off x="7594600" y="82550"/>
            <a:ext cx="165100" cy="412750"/>
          </a:xfrm>
          <a:prstGeom prst="rect"/>
          <a:solidFill>
            <a:srgbClr val="841910"/>
          </a:solidFill>
          <a:ln>
            <a:noFill/>
          </a:ln>
        </p:spPr>
      </p:sp>
      <p:sp>
        <p:nvSpPr>
          <p:cNvPr id="1048675" name=""/>
          <p:cNvSpPr/>
          <p:nvPr/>
        </p:nvSpPr>
        <p:spPr>
          <a:xfrm rot="0">
            <a:off x="7440612" y="82550"/>
            <a:ext cx="103187" cy="412750"/>
          </a:xfrm>
          <a:prstGeom prst="rect"/>
          <a:solidFill>
            <a:srgbClr val="213264"/>
          </a:solidFill>
          <a:ln>
            <a:noFill/>
          </a:ln>
        </p:spPr>
      </p:sp>
      <p:sp>
        <p:nvSpPr>
          <p:cNvPr id="1048676" name=""/>
          <p:cNvSpPr/>
          <p:nvPr/>
        </p:nvSpPr>
        <p:spPr>
          <a:xfrm rot="0">
            <a:off x="0" y="5086350"/>
            <a:ext cx="9144000" cy="69850"/>
          </a:xfrm>
          <a:prstGeom prst="rect"/>
          <a:solidFill>
            <a:srgbClr val="213264"/>
          </a:solidFill>
          <a:ln>
            <a:noFill/>
          </a:ln>
        </p:spPr>
      </p:sp>
      <p:sp>
        <p:nvSpPr>
          <p:cNvPr id="1048677"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678" name=""/>
          <p:cNvSpPr/>
          <p:nvPr/>
        </p:nvSpPr>
        <p:spPr>
          <a:xfrm rot="0">
            <a:off x="92075" y="106362"/>
            <a:ext cx="39544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
        <p:nvSpPr>
          <p:cNvPr id="1048679" name=""/>
          <p:cNvSpPr/>
          <p:nvPr>
            <p:ph type="title" sz="full" idx="0"/>
          </p:nvPr>
        </p:nvSpPr>
        <p:spPr>
          <a:xfrm rot="0">
            <a:off x="628650" y="273050"/>
            <a:ext cx="7886700" cy="995362"/>
          </a:xfrm>
          <a:prstGeom prst="rect"/>
          <a:noFill/>
          <a:ln>
            <a:noFill/>
          </a:ln>
        </p:spPr>
        <p:txBody>
          <a:bodyPr anchor="ctr" bIns="0" lIns="0" rIns="0" tIns="0" vert="horz"/>
          <a:p/>
        </p:txBody>
      </p:sp>
      <p:sp>
        <p:nvSpPr>
          <p:cNvPr id="1048680" name=""/>
          <p:cNvSpPr/>
          <p:nvPr>
            <p:ph type="subTitle" sz="full" idx="1"/>
          </p:nvPr>
        </p:nvSpPr>
        <p:spPr>
          <a:xfrm rot="0">
            <a:off x="457200" y="1203325"/>
            <a:ext cx="8229600" cy="2982912"/>
          </a:xfrm>
          <a:prstGeom prst="rect"/>
          <a:noFill/>
          <a:ln>
            <a:noFill/>
          </a:ln>
        </p:spPr>
        <p:txBody>
          <a:bodyPr anchor="ctr" bIns="0" lIns="0" rIns="0" tIns="0" vert="horz"/>
          <a:p/>
        </p:txBody>
      </p:sp>
    </p:spTree>
  </p:cSld>
  <p:clrMap accent1="accent1" accent2="accent2" accent3="accent3" accent4="accent4" accent5="accent5" accent6="accent6" bg1="lt1" bg2="dk2" tx1="dk1" tx2="lt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700" r:id="rId8"/>
    <p:sldLayoutId id="2147483701" r:id="rId9"/>
    <p:sldLayoutId id="2147483702" r:id="rId10"/>
    <p:sldLayoutId id="2147483703"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p:titleStyle>
    <p:body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bodyStyle>
    <p:other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84" name=""/>
        <p:cNvGrpSpPr/>
        <p:nvPr/>
      </p:nvGrpSpPr>
      <p:grpSpPr>
        <a:xfrm rot="0">
          <a:off x="0" y="0"/>
          <a:ext cx="0" cy="0"/>
          <a:chOff x="0" y="0"/>
          <a:chExt cx="0" cy="0"/>
        </a:xfrm>
      </p:grpSpPr>
      <p:sp>
        <p:nvSpPr>
          <p:cNvPr id="1048692" name=""/>
          <p:cNvSpPr/>
          <p:nvPr/>
        </p:nvSpPr>
        <p:spPr>
          <a:xfrm rot="0">
            <a:off x="7283450" y="63500"/>
            <a:ext cx="1109662" cy="584200"/>
          </a:xfrm>
          <a:prstGeom prst="rect"/>
          <a:solidFill>
            <a:schemeClr val="lt1"/>
          </a:solidFill>
          <a:ln>
            <a:noFill/>
          </a:ln>
        </p:spPr>
      </p:sp>
      <p:pic>
        <p:nvPicPr>
          <p:cNvPr id="2097170" name="" descr="A close up of a sign  Description automatically generated"/>
          <p:cNvPicPr>
            <a:picLocks/>
          </p:cNvPicPr>
          <p:nvPr/>
        </p:nvPicPr>
        <p:blipFill>
          <a:blip xmlns:r="http://schemas.openxmlformats.org/officeDocument/2006/relationships" r:embed="rId12"/>
          <a:srcRect l="0" t="0" r="0" b="0"/>
          <a:stretch>
            <a:fillRect/>
          </a:stretch>
        </p:blipFill>
        <p:spPr>
          <a:xfrm rot="0">
            <a:off x="7799387" y="88900"/>
            <a:ext cx="1233487" cy="412750"/>
          </a:xfrm>
          <a:prstGeom prst="rect"/>
          <a:noFill/>
          <a:ln>
            <a:noFill/>
          </a:ln>
        </p:spPr>
      </p:pic>
      <p:sp>
        <p:nvSpPr>
          <p:cNvPr id="1048693" name=""/>
          <p:cNvSpPr/>
          <p:nvPr/>
        </p:nvSpPr>
        <p:spPr>
          <a:xfrm rot="0">
            <a:off x="7594600" y="82550"/>
            <a:ext cx="165100" cy="412750"/>
          </a:xfrm>
          <a:prstGeom prst="rect"/>
          <a:solidFill>
            <a:srgbClr val="841910"/>
          </a:solidFill>
          <a:ln>
            <a:noFill/>
          </a:ln>
        </p:spPr>
      </p:sp>
      <p:sp>
        <p:nvSpPr>
          <p:cNvPr id="1048694" name=""/>
          <p:cNvSpPr/>
          <p:nvPr/>
        </p:nvSpPr>
        <p:spPr>
          <a:xfrm rot="0">
            <a:off x="7440612" y="82550"/>
            <a:ext cx="103187" cy="412750"/>
          </a:xfrm>
          <a:prstGeom prst="rect"/>
          <a:solidFill>
            <a:srgbClr val="213264"/>
          </a:solidFill>
          <a:ln>
            <a:noFill/>
          </a:ln>
        </p:spPr>
      </p:sp>
      <p:sp>
        <p:nvSpPr>
          <p:cNvPr id="1048695" name=""/>
          <p:cNvSpPr/>
          <p:nvPr/>
        </p:nvSpPr>
        <p:spPr>
          <a:xfrm rot="0">
            <a:off x="0" y="5086350"/>
            <a:ext cx="9144000" cy="69850"/>
          </a:xfrm>
          <a:prstGeom prst="rect"/>
          <a:solidFill>
            <a:srgbClr val="213264"/>
          </a:solidFill>
          <a:ln>
            <a:noFill/>
          </a:ln>
        </p:spPr>
      </p:sp>
      <p:sp>
        <p:nvSpPr>
          <p:cNvPr id="1048696" name=""/>
          <p:cNvSpPr/>
          <p:nvPr/>
        </p:nvSpPr>
        <p:spPr>
          <a:xfrm rot="0">
            <a:off x="0" y="88900"/>
            <a:ext cx="7283450" cy="406400"/>
          </a:xfrm>
          <a:prstGeom prst="rect"/>
          <a:solidFill>
            <a:srgbClr val="213264"/>
          </a:solidFill>
          <a:ln w="25400" cap="flat" cmpd="sng">
            <a:solidFill>
              <a:srgbClr val="213264">
                <a:alpha val="100000"/>
              </a:srgbClr>
            </a:solidFill>
            <a:prstDash val="solid"/>
            <a:round/>
          </a:ln>
        </p:spPr>
      </p:sp>
      <p:sp>
        <p:nvSpPr>
          <p:cNvPr id="1048697" name=""/>
          <p:cNvSpPr/>
          <p:nvPr/>
        </p:nvSpPr>
        <p:spPr>
          <a:xfrm rot="0">
            <a:off x="92075" y="106362"/>
            <a:ext cx="3954462" cy="3683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1800" lang="en-US">
                <a:solidFill>
                  <a:schemeClr val="lt1"/>
                </a:solidFill>
                <a:latin typeface="Arial" pitchFamily="0" charset="0"/>
                <a:ea typeface="Arial" pitchFamily="0" charset="0"/>
                <a:sym typeface="Arial" pitchFamily="0" charset="0"/>
              </a:rPr>
              <a:t>Next Gen Employability Program</a:t>
            </a:r>
          </a:p>
        </p:txBody>
      </p:sp>
      <p:sp>
        <p:nvSpPr>
          <p:cNvPr id="1048698" name=""/>
          <p:cNvSpPr/>
          <p:nvPr>
            <p:ph type="title" sz="full" idx="0"/>
          </p:nvPr>
        </p:nvSpPr>
        <p:spPr>
          <a:xfrm rot="0">
            <a:off x="0" y="0"/>
            <a:ext cx="0" cy="0"/>
          </a:xfrm>
          <a:prstGeom prst="rect"/>
          <a:noFill/>
          <a:ln>
            <a:noFill/>
          </a:ln>
        </p:spPr>
        <p:txBody>
          <a:bodyPr anchor="t" bIns="0" lIns="0" rIns="0" tIns="0" vert="horz"/>
          <a:p/>
        </p:txBody>
      </p:sp>
      <p:sp>
        <p:nvSpPr>
          <p:cNvPr id="1048699" name=""/>
          <p:cNvSpPr/>
          <p:nvPr>
            <p:ph type="body" sz="full" idx="1"/>
          </p:nvPr>
        </p:nvSpPr>
        <p:spPr>
          <a:xfrm rot="0">
            <a:off x="0" y="0"/>
            <a:ext cx="0" cy="0"/>
          </a:xfrm>
          <a:prstGeom prst="rect"/>
          <a:noFill/>
          <a:ln>
            <a:noFill/>
          </a:ln>
        </p:spPr>
        <p:txBody>
          <a:bodyPr anchor="t" bIns="0" lIns="0" rIns="0" tIns="0" vert="horz"/>
          <a:p/>
        </p:txBody>
      </p:sp>
      <p:sp>
        <p:nvSpPr>
          <p:cNvPr id="1048700" name=""/>
          <p:cNvSpPr/>
          <p:nvPr>
            <p:ph type="ftr" sz="quarter" idx="3"/>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12700">
              <a:lnSpc>
                <a:spcPct val="100000"/>
              </a:lnSpc>
              <a:spcBef>
                <a:spcPts val="25"/>
              </a:spcBef>
              <a:buFontTx/>
              <a:buNone/>
            </a:pPr>
            <a:endParaRPr altLang="en-US" sz="800" lang="zh-CN">
              <a:solidFill>
                <a:schemeClr val="dk1"/>
              </a:solidFill>
              <a:latin typeface="Arial MT" pitchFamily="0" charset="0"/>
              <a:ea typeface="Arial" pitchFamily="0" charset="0"/>
              <a:sym typeface="Arial" pitchFamily="0" charset="0"/>
            </a:endParaRPr>
          </a:p>
        </p:txBody>
      </p:sp>
      <p:sp>
        <p:nvSpPr>
          <p:cNvPr id="1048701" name=""/>
          <p:cNvSpPr/>
          <p:nvPr>
            <p:ph type="dt" sz="half" idx="2"/>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fld id="{566ABCEB-ACFC-4714-9973-3DA970169C29}" type="datetime1">
              <a:rPr altLang="en-US" lang="en-US">
                <a:solidFill>
                  <a:srgbClr val="898989"/>
                </a:solidFill>
                <a:latin typeface="Arial" pitchFamily="0" charset="0"/>
                <a:ea typeface="Arial" pitchFamily="0" charset="0"/>
                <a:sym typeface="Arial" pitchFamily="0" charset="0"/>
              </a:rPr>
              <a:pPr algn="l" indent="0" lvl="0" marL="0">
                <a:buFontTx/>
                <a:buNone/>
              </a:pPr>
            </a:fld>
            <a:endParaRPr altLang="en-US" lang="en-US">
              <a:solidFill>
                <a:srgbClr val="898989"/>
              </a:solidFill>
              <a:latin typeface="Arial" pitchFamily="0" charset="0"/>
              <a:ea typeface="Arial" pitchFamily="0" charset="0"/>
              <a:sym typeface="Arial" pitchFamily="0" charset="0"/>
            </a:endParaRPr>
          </a:p>
        </p:txBody>
      </p:sp>
      <p:sp>
        <p:nvSpPr>
          <p:cNvPr id="1048702" name=""/>
          <p:cNvSpPr/>
          <p:nvPr>
            <p:ph type="sldNum" sz="quarter" idx="4"/>
          </p:nvPr>
        </p:nvSpPr>
        <p:spPr>
          <a:xfrm rot="0">
            <a:off x="0" y="0"/>
            <a:ext cx="0" cy="0"/>
          </a:xfrm>
          <a:prstGeom prst="rect"/>
          <a:noFill/>
          <a:ln>
            <a:noFill/>
          </a:ln>
        </p:spPr>
        <p:txBody>
          <a:bodyPr anchor="t" bIns="0" lIns="0" rIns="0" tIns="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r" indent="0" lvl="0" marL="0">
              <a:buFontTx/>
              <a:buNone/>
            </a:pPr>
            <a:fld id="{566ABCEB-ACFC-4714-9973-3DA970169C29}" type="slidenum">
              <a:rPr altLang="en-US" lang="zh-CN">
                <a:solidFill>
                  <a:srgbClr val="898989"/>
                </a:solidFill>
                <a:latin typeface="Arial" pitchFamily="0" charset="0"/>
                <a:ea typeface="Arial" pitchFamily="0" charset="0"/>
                <a:sym typeface="Arial" pitchFamily="0" charset="0"/>
              </a:rPr>
              <a:pPr algn="r" indent="0" lvl="0" marL="0">
                <a:buFontTx/>
                <a:buNone/>
              </a:pPr>
            </a:fld>
            <a:endParaRPr altLang="en-US" lang="zh-CN">
              <a:solidFill>
                <a:srgbClr val="898989"/>
              </a:solidFill>
              <a:latin typeface="Arial" pitchFamily="0" charset="0"/>
              <a:ea typeface="Arial" pitchFamily="0" charset="0"/>
              <a:sym typeface="Arial" pitchFamily="0" charset="0"/>
            </a:endParaRPr>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704" r:id="rId8"/>
    <p:sldLayoutId id="2147483705" r:id="rId9"/>
    <p:sldLayoutId id="2147483706" r:id="rId10"/>
    <p:sldLayoutId id="2147483707"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p:titleStyle>
    <p:body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bodyStyle>
    <p:other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8.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8.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8.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18" name=""/>
        <p:cNvGrpSpPr/>
        <p:nvPr/>
      </p:nvGrpSpPr>
      <p:grpSpPr>
        <a:xfrm rot="0">
          <a:off x="0" y="0"/>
          <a:ext cx="0" cy="0"/>
          <a:chOff x="0" y="0"/>
          <a:chExt cx="0" cy="0"/>
        </a:xfrm>
      </p:grpSpPr>
      <p:sp>
        <p:nvSpPr>
          <p:cNvPr id="1048593" name=""/>
          <p:cNvSpPr/>
          <p:nvPr/>
        </p:nvSpPr>
        <p:spPr>
          <a:xfrm rot="0">
            <a:off x="0" y="0"/>
            <a:ext cx="9144000" cy="5143500"/>
          </a:xfrm>
          <a:prstGeom prst="rect"/>
          <a:solidFill>
            <a:srgbClr val="DFDDFB"/>
          </a:solidFill>
          <a:ln>
            <a:noFill/>
          </a:ln>
        </p:spPr>
      </p:sp>
      <p:pic>
        <p:nvPicPr>
          <p:cNvPr id="2097154" name="" descr="A white circle in the sky  Description automatically generated"/>
          <p:cNvPicPr>
            <a:picLocks/>
          </p:cNvPicPr>
          <p:nvPr/>
        </p:nvPicPr>
        <p:blipFill>
          <a:blip xmlns:r="http://schemas.openxmlformats.org/officeDocument/2006/relationships" r:embed="rId1"/>
          <a:srcRect l="0" t="5927" r="746" b="10205"/>
          <a:stretch>
            <a:fillRect/>
          </a:stretch>
        </p:blipFill>
        <p:spPr>
          <a:xfrm rot="0">
            <a:off x="12700" y="0"/>
            <a:ext cx="9131300" cy="5143500"/>
          </a:xfrm>
          <a:prstGeom prst="rect"/>
          <a:noFill/>
          <a:ln>
            <a:noFill/>
          </a:ln>
        </p:spPr>
      </p:pic>
      <p:sp>
        <p:nvSpPr>
          <p:cNvPr id="1048594" name=""/>
          <p:cNvSpPr/>
          <p:nvPr/>
        </p:nvSpPr>
        <p:spPr>
          <a:xfrm rot="0">
            <a:off x="1865312" y="730250"/>
            <a:ext cx="6300787" cy="3967162"/>
          </a:xfrm>
          <a:prstGeom prst="rect"/>
          <a:solidFill>
            <a:srgbClr val="213163"/>
          </a:solidFill>
          <a:ln w="25400" cap="flat" cmpd="sng">
            <a:solidFill>
              <a:srgbClr val="213163">
                <a:alpha val="100000"/>
              </a:srgbClr>
            </a:solidFill>
            <a:prstDash val="solid"/>
            <a:round/>
          </a:ln>
        </p:spPr>
      </p:sp>
      <p:sp>
        <p:nvSpPr>
          <p:cNvPr id="1048595" name=""/>
          <p:cNvSpPr/>
          <p:nvPr/>
        </p:nvSpPr>
        <p:spPr>
          <a:xfrm rot="0">
            <a:off x="989012" y="1022350"/>
            <a:ext cx="6985000" cy="3452812"/>
          </a:xfrm>
          <a:prstGeom prst="rect"/>
          <a:solidFill>
            <a:schemeClr val="lt1"/>
          </a:solidFill>
          <a:ln w="25400" cap="flat" cmpd="sng">
            <a:solidFill>
              <a:srgbClr val="FFFFFF">
                <a:alpha val="100000"/>
              </a:srgbClr>
            </a:solidFill>
            <a:prstDash val="solid"/>
            <a:round/>
          </a:ln>
        </p:spPr>
      </p:sp>
      <p:sp>
        <p:nvSpPr>
          <p:cNvPr id="1048596" name=""/>
          <p:cNvSpPr/>
          <p:nvPr/>
        </p:nvSpPr>
        <p:spPr>
          <a:xfrm rot="0">
            <a:off x="2490787" y="2787650"/>
            <a:ext cx="50800" cy="446087"/>
          </a:xfrm>
          <a:prstGeom prst="rect"/>
          <a:solidFill>
            <a:srgbClr val="FFE600"/>
          </a:solidFill>
          <a:ln w="25400" cap="flat" cmpd="sng">
            <a:solidFill>
              <a:srgbClr val="FFE600">
                <a:alpha val="100000"/>
              </a:srgbClr>
            </a:solidFill>
            <a:prstDash val="solid"/>
            <a:round/>
          </a:ln>
        </p:spPr>
      </p:sp>
      <p:sp>
        <p:nvSpPr>
          <p:cNvPr id="1048597" name=""/>
          <p:cNvSpPr/>
          <p:nvPr/>
        </p:nvSpPr>
        <p:spPr>
          <a:xfrm rot="0">
            <a:off x="2028825" y="2247900"/>
            <a:ext cx="5026025" cy="38735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b="1" sz="2000" lang="en-US">
                <a:solidFill>
                  <a:srgbClr val="161D23"/>
                </a:solidFill>
                <a:latin typeface="Arial" pitchFamily="0" charset="0"/>
                <a:ea typeface="Arial" pitchFamily="0" charset="0"/>
                <a:sym typeface="Arial" pitchFamily="0" charset="0"/>
              </a:rPr>
              <a:t>NEXT GEN EMPLOYABILITY PROGRAM</a:t>
            </a:r>
          </a:p>
        </p:txBody>
      </p:sp>
      <p:sp>
        <p:nvSpPr>
          <p:cNvPr id="1048598" name=""/>
          <p:cNvSpPr/>
          <p:nvPr/>
        </p:nvSpPr>
        <p:spPr>
          <a:xfrm rot="0">
            <a:off x="2541587" y="2795587"/>
            <a:ext cx="4019550" cy="7010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buFontTx/>
              <a:buNone/>
            </a:pPr>
            <a:r>
              <a:rPr altLang="en-US" sz="2000" lang="en-US">
                <a:solidFill>
                  <a:srgbClr val="161D23"/>
                </a:solidFill>
                <a:latin typeface="Arial" pitchFamily="0" charset="0"/>
                <a:ea typeface="Arial" pitchFamily="0" charset="0"/>
                <a:sym typeface="Arial" pitchFamily="0" charset="0"/>
              </a:rPr>
              <a:t>Creating a future-ready workforce</a:t>
            </a:r>
          </a:p>
        </p:txBody>
      </p:sp>
      <p:sp>
        <p:nvSpPr>
          <p:cNvPr id="1048599" name=""/>
          <p:cNvSpPr/>
          <p:nvPr/>
        </p:nvSpPr>
        <p:spPr>
          <a:xfrm rot="0">
            <a:off x="1003300" y="3643312"/>
            <a:ext cx="1457325" cy="27146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lnSpc>
                <a:spcPct val="100000"/>
              </a:lnSpc>
              <a:spcBef>
                <a:spcPct val="0"/>
              </a:spcBef>
              <a:spcAft>
                <a:spcPct val="0"/>
              </a:spcAft>
              <a:buFontTx/>
              <a:buNone/>
            </a:pPr>
            <a:r>
              <a:rPr altLang="en-US" sz="1200" lang="en-US">
                <a:solidFill>
                  <a:schemeClr val="dk1"/>
                </a:solidFill>
                <a:latin typeface="Arial" pitchFamily="0" charset="0"/>
                <a:ea typeface="Arial" pitchFamily="0" charset="0"/>
                <a:sym typeface="Arial" pitchFamily="0" charset="0"/>
              </a:rPr>
              <a:t>Team Members</a:t>
            </a:r>
          </a:p>
        </p:txBody>
      </p:sp>
      <p:sp>
        <p:nvSpPr>
          <p:cNvPr id="1048600" name=""/>
          <p:cNvSpPr/>
          <p:nvPr/>
        </p:nvSpPr>
        <p:spPr>
          <a:xfrm rot="0">
            <a:off x="1095375" y="3956050"/>
            <a:ext cx="2478159" cy="44132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lnSpc>
                <a:spcPct val="100000"/>
              </a:lnSpc>
              <a:spcBef>
                <a:spcPct val="0"/>
              </a:spcBef>
              <a:spcAft>
                <a:spcPts val="200"/>
              </a:spcAft>
              <a:buFontTx/>
              <a:buNone/>
            </a:pPr>
            <a:r>
              <a:rPr altLang="en-US" sz="1100" lang="en-US">
                <a:solidFill>
                  <a:schemeClr val="dk1"/>
                </a:solidFill>
                <a:latin typeface="Arial" pitchFamily="0" charset="0"/>
                <a:ea typeface="Arial" pitchFamily="0" charset="0"/>
                <a:sym typeface="Arial" pitchFamily="0" charset="0"/>
              </a:rPr>
              <a:t>Student Name :</a:t>
            </a:r>
            <a:r>
              <a:rPr altLang="en-US" sz="1100" lang="en-US">
                <a:solidFill>
                  <a:schemeClr val="dk1"/>
                </a:solidFill>
                <a:latin typeface="Arial" pitchFamily="0" charset="0"/>
                <a:ea typeface="Arial" pitchFamily="0" charset="0"/>
              </a:rPr>
              <a:t> </a:t>
            </a:r>
            <a:r>
              <a:rPr altLang="en-US" sz="1100" lang="en-US">
                <a:solidFill>
                  <a:schemeClr val="dk1"/>
                </a:solidFill>
                <a:latin typeface="Arial" pitchFamily="0" charset="0"/>
                <a:ea typeface="Arial" pitchFamily="0" charset="0"/>
              </a:rPr>
              <a:t>K</a:t>
            </a:r>
            <a:r>
              <a:rPr altLang="en-US" sz="1100" lang="en-US">
                <a:solidFill>
                  <a:schemeClr val="dk1"/>
                </a:solidFill>
                <a:latin typeface="Arial" pitchFamily="0" charset="0"/>
                <a:ea typeface="Arial" pitchFamily="0" charset="0"/>
              </a:rPr>
              <a:t>.</a:t>
            </a:r>
            <a:r>
              <a:rPr altLang="en-US" sz="1100" lang="en-US">
                <a:solidFill>
                  <a:schemeClr val="dk1"/>
                </a:solidFill>
                <a:latin typeface="Arial" pitchFamily="0" charset="0"/>
                <a:ea typeface="Arial" pitchFamily="0" charset="0"/>
              </a:rPr>
              <a:t>C</a:t>
            </a:r>
            <a:r>
              <a:rPr altLang="en-US" sz="1100" lang="en-US">
                <a:solidFill>
                  <a:schemeClr val="dk1"/>
                </a:solidFill>
                <a:latin typeface="Arial" pitchFamily="0" charset="0"/>
                <a:ea typeface="Arial" pitchFamily="0" charset="0"/>
              </a:rPr>
              <a:t>h</a:t>
            </a:r>
            <a:r>
              <a:rPr altLang="en-US" sz="1100" lang="en-US">
                <a:solidFill>
                  <a:schemeClr val="dk1"/>
                </a:solidFill>
                <a:latin typeface="Arial" pitchFamily="0" charset="0"/>
                <a:ea typeface="Arial" pitchFamily="0" charset="0"/>
              </a:rPr>
              <a:t>a</a:t>
            </a:r>
            <a:r>
              <a:rPr altLang="en-US" sz="1100" lang="en-US">
                <a:solidFill>
                  <a:schemeClr val="dk1"/>
                </a:solidFill>
                <a:latin typeface="Arial" pitchFamily="0" charset="0"/>
                <a:ea typeface="Arial" pitchFamily="0" charset="0"/>
              </a:rPr>
              <a:t>t</a:t>
            </a:r>
            <a:r>
              <a:rPr altLang="en-US" sz="1100" lang="en-US">
                <a:solidFill>
                  <a:schemeClr val="dk1"/>
                </a:solidFill>
                <a:latin typeface="Arial" pitchFamily="0" charset="0"/>
                <a:ea typeface="Arial" pitchFamily="0" charset="0"/>
              </a:rPr>
              <a:t>u</a:t>
            </a:r>
            <a:r>
              <a:rPr altLang="en-US" sz="1100" lang="en-US">
                <a:solidFill>
                  <a:schemeClr val="dk1"/>
                </a:solidFill>
                <a:latin typeface="Arial" pitchFamily="0" charset="0"/>
                <a:ea typeface="Arial" pitchFamily="0" charset="0"/>
              </a:rPr>
              <a:t>r</a:t>
            </a:r>
            <a:r>
              <a:rPr altLang="en-US" sz="1100" lang="en-US">
                <a:solidFill>
                  <a:schemeClr val="dk1"/>
                </a:solidFill>
                <a:latin typeface="Arial" pitchFamily="0" charset="0"/>
                <a:ea typeface="Arial" pitchFamily="0" charset="0"/>
              </a:rPr>
              <a:t>v</a:t>
            </a:r>
            <a:r>
              <a:rPr altLang="en-US" sz="1100" lang="en-US">
                <a:solidFill>
                  <a:schemeClr val="dk1"/>
                </a:solidFill>
                <a:latin typeface="Arial" pitchFamily="0" charset="0"/>
                <a:ea typeface="Arial" pitchFamily="0" charset="0"/>
              </a:rPr>
              <a:t>e</a:t>
            </a:r>
            <a:r>
              <a:rPr altLang="en-US" sz="1100" lang="en-US">
                <a:solidFill>
                  <a:schemeClr val="dk1"/>
                </a:solidFill>
                <a:latin typeface="Arial" pitchFamily="0" charset="0"/>
                <a:ea typeface="Arial" pitchFamily="0" charset="0"/>
              </a:rPr>
              <a:t>d</a:t>
            </a:r>
            <a:r>
              <a:rPr altLang="en-US" sz="1100" lang="en-US">
                <a:solidFill>
                  <a:schemeClr val="dk1"/>
                </a:solidFill>
                <a:latin typeface="Arial" pitchFamily="0" charset="0"/>
                <a:ea typeface="Arial" pitchFamily="0" charset="0"/>
              </a:rPr>
              <a:t>a</a:t>
            </a:r>
            <a:r>
              <a:rPr altLang="en-US" sz="1100" lang="en-US">
                <a:solidFill>
                  <a:schemeClr val="dk1"/>
                </a:solidFill>
                <a:latin typeface="Arial" pitchFamily="0" charset="0"/>
                <a:ea typeface="Arial" pitchFamily="0" charset="0"/>
              </a:rPr>
              <a:t> </a:t>
            </a:r>
            <a:r>
              <a:rPr altLang="en-US" sz="1100" lang="en-US">
                <a:solidFill>
                  <a:schemeClr val="dk1"/>
                </a:solidFill>
                <a:latin typeface="Arial" pitchFamily="0" charset="0"/>
                <a:ea typeface="Arial" pitchFamily="0" charset="0"/>
              </a:rPr>
              <a:t>Sree </a:t>
            </a:r>
            <a:endParaRPr altLang="en-US" lang="zh-CN"/>
          </a:p>
          <a:p>
            <a:pPr indent="0" lvl="0" marL="0">
              <a:lnSpc>
                <a:spcPct val="100000"/>
              </a:lnSpc>
              <a:spcBef>
                <a:spcPct val="0"/>
              </a:spcBef>
              <a:spcAft>
                <a:spcPts val="200"/>
              </a:spcAft>
              <a:buFontTx/>
              <a:buNone/>
            </a:pPr>
            <a:r>
              <a:rPr altLang="en-US" sz="1100" lang="en-US">
                <a:solidFill>
                  <a:schemeClr val="dk1"/>
                </a:solidFill>
                <a:latin typeface="Arial" pitchFamily="0" charset="0"/>
                <a:ea typeface="Arial" pitchFamily="0" charset="0"/>
                <a:sym typeface="Arial" pitchFamily="0" charset="0"/>
              </a:rPr>
              <a:t>Student ID :720921</a:t>
            </a:r>
            <a:r>
              <a:rPr altLang="en-US" sz="1100" lang="en-US">
                <a:solidFill>
                  <a:schemeClr val="dk1"/>
                </a:solidFill>
                <a:latin typeface="Arial" pitchFamily="0" charset="0"/>
                <a:ea typeface="Arial" pitchFamily="0" charset="0"/>
                <a:sym typeface="Arial" pitchFamily="0" charset="0"/>
              </a:rPr>
              <a:t>2</a:t>
            </a:r>
            <a:r>
              <a:rPr altLang="en-US" sz="1100" lang="en-US">
                <a:solidFill>
                  <a:schemeClr val="dk1"/>
                </a:solidFill>
                <a:latin typeface="Arial" pitchFamily="0" charset="0"/>
                <a:ea typeface="Arial" pitchFamily="0" charset="0"/>
                <a:sym typeface="Arial" pitchFamily="0" charset="0"/>
              </a:rPr>
              <a:t>4</a:t>
            </a:r>
            <a:r>
              <a:rPr altLang="en-US" sz="1100" lang="en-US">
                <a:solidFill>
                  <a:schemeClr val="dk1"/>
                </a:solidFill>
                <a:latin typeface="Arial" pitchFamily="0" charset="0"/>
                <a:ea typeface="Arial" pitchFamily="0" charset="0"/>
                <a:sym typeface="Arial" pitchFamily="0" charset="0"/>
              </a:rPr>
              <a:t>3</a:t>
            </a:r>
            <a:r>
              <a:rPr altLang="en-US" sz="1100" lang="en-US">
                <a:solidFill>
                  <a:schemeClr val="dk1"/>
                </a:solidFill>
                <a:latin typeface="Arial" pitchFamily="0" charset="0"/>
                <a:ea typeface="Arial" pitchFamily="0" charset="0"/>
                <a:sym typeface="Arial" pitchFamily="0" charset="0"/>
              </a:rPr>
              <a:t>0</a:t>
            </a:r>
            <a:r>
              <a:rPr altLang="en-US" sz="1100" lang="en-US">
                <a:solidFill>
                  <a:schemeClr val="dk1"/>
                </a:solidFill>
                <a:latin typeface="Arial" pitchFamily="0" charset="0"/>
                <a:ea typeface="Arial" pitchFamily="0" charset="0"/>
                <a:sym typeface="Arial" pitchFamily="0" charset="0"/>
              </a:rPr>
              <a:t>2</a:t>
            </a:r>
            <a:r>
              <a:rPr altLang="en-US" sz="1100" lang="en-US">
                <a:solidFill>
                  <a:schemeClr val="dk1"/>
                </a:solidFill>
                <a:latin typeface="Arial" pitchFamily="0" charset="0"/>
                <a:ea typeface="Arial" pitchFamily="0" charset="0"/>
                <a:sym typeface="Arial" pitchFamily="0" charset="0"/>
              </a:rPr>
              <a:t>9</a:t>
            </a:r>
            <a:endParaRPr altLang="en-US" lang="zh-CN"/>
          </a:p>
        </p:txBody>
      </p:sp>
      <p:sp>
        <p:nvSpPr>
          <p:cNvPr id="1048601" name=""/>
          <p:cNvSpPr/>
          <p:nvPr/>
        </p:nvSpPr>
        <p:spPr>
          <a:xfrm rot="0">
            <a:off x="1100137" y="3919537"/>
            <a:ext cx="1985962" cy="0"/>
          </a:xfrm>
          <a:prstGeom prst="line"/>
          <a:noFill/>
          <a:ln w="3175" cap="flat" cmpd="sng">
            <a:solidFill>
              <a:srgbClr val="000000">
                <a:alpha val="100000"/>
              </a:srgbClr>
            </a:solidFill>
            <a:prstDash val="lgDashDotDot"/>
            <a:round/>
          </a:ln>
        </p:spPr>
      </p:sp>
      <p:sp>
        <p:nvSpPr>
          <p:cNvPr id="1048602" name=""/>
          <p:cNvSpPr/>
          <p:nvPr/>
        </p:nvSpPr>
        <p:spPr>
          <a:xfrm rot="0">
            <a:off x="5595937" y="3627437"/>
            <a:ext cx="1457325" cy="27146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lnSpc>
                <a:spcPct val="100000"/>
              </a:lnSpc>
              <a:spcBef>
                <a:spcPct val="0"/>
              </a:spcBef>
              <a:spcAft>
                <a:spcPct val="0"/>
              </a:spcAft>
              <a:buFontTx/>
              <a:buNone/>
            </a:pPr>
            <a:r>
              <a:rPr altLang="en-US" sz="1200" lang="en-US">
                <a:solidFill>
                  <a:schemeClr val="dk1"/>
                </a:solidFill>
                <a:latin typeface="Arial" pitchFamily="0" charset="0"/>
                <a:ea typeface="Arial" pitchFamily="0" charset="0"/>
                <a:sym typeface="Arial" pitchFamily="0" charset="0"/>
              </a:rPr>
              <a:t>College Name</a:t>
            </a:r>
          </a:p>
        </p:txBody>
      </p:sp>
      <p:sp>
        <p:nvSpPr>
          <p:cNvPr id="1048603" name=""/>
          <p:cNvSpPr/>
          <p:nvPr/>
        </p:nvSpPr>
        <p:spPr>
          <a:xfrm rot="0">
            <a:off x="5692775" y="3919537"/>
            <a:ext cx="1360487" cy="0"/>
          </a:xfrm>
          <a:prstGeom prst="line"/>
          <a:noFill/>
          <a:ln w="3175" cap="flat" cmpd="sng">
            <a:solidFill>
              <a:srgbClr val="000000">
                <a:alpha val="100000"/>
              </a:srgbClr>
            </a:solidFill>
            <a:prstDash val="lgDashDotDot"/>
            <a:round/>
          </a:ln>
        </p:spPr>
      </p:sp>
      <p:sp>
        <p:nvSpPr>
          <p:cNvPr id="1048604" name=""/>
          <p:cNvSpPr/>
          <p:nvPr/>
        </p:nvSpPr>
        <p:spPr>
          <a:xfrm rot="0">
            <a:off x="5692775" y="3956050"/>
            <a:ext cx="2095500" cy="41592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indent="0" lvl="0" marL="0">
              <a:lnSpc>
                <a:spcPct val="100000"/>
              </a:lnSpc>
              <a:spcBef>
                <a:spcPct val="0"/>
              </a:spcBef>
              <a:spcAft>
                <a:spcPts val="200"/>
              </a:spcAft>
              <a:buFontTx/>
              <a:buNone/>
            </a:pPr>
            <a:r>
              <a:rPr altLang="en-US" sz="1100" lang="en-US">
                <a:solidFill>
                  <a:schemeClr val="dk1"/>
                </a:solidFill>
                <a:latin typeface="Arial" pitchFamily="0" charset="0"/>
                <a:ea typeface="Arial" pitchFamily="0" charset="0"/>
                <a:sym typeface="Arial" pitchFamily="0" charset="0"/>
              </a:rPr>
              <a:t>Jc</a:t>
            </a:r>
            <a:r>
              <a:rPr altLang="en-US" sz="1100" lang="en-US">
                <a:solidFill>
                  <a:schemeClr val="dk1"/>
                </a:solidFill>
                <a:latin typeface="Arial" pitchFamily="0" charset="0"/>
                <a:ea typeface="Arial" pitchFamily="0" charset="0"/>
                <a:sym typeface="Arial" pitchFamily="0" charset="0"/>
              </a:rPr>
              <a:t>t</a:t>
            </a:r>
            <a:r>
              <a:rPr altLang="en-US" sz="1100" lang="en-US">
                <a:solidFill>
                  <a:schemeClr val="dk1"/>
                </a:solidFill>
                <a:latin typeface="Arial" pitchFamily="0" charset="0"/>
                <a:ea typeface="Arial" pitchFamily="0" charset="0"/>
                <a:sym typeface="Arial" pitchFamily="0" charset="0"/>
              </a:rPr>
              <a:t> College of Engineering &amp; Technology-Coimbatore</a:t>
            </a:r>
          </a:p>
        </p:txBody>
      </p:sp>
      <p:pic>
        <p:nvPicPr>
          <p:cNvPr id="2097155" name=""/>
          <p:cNvPicPr>
            <a:picLocks/>
          </p:cNvPicPr>
          <p:nvPr/>
        </p:nvPicPr>
        <p:blipFill>
          <a:blip xmlns:r="http://schemas.openxmlformats.org/officeDocument/2006/relationships" r:embed="rId2"/>
          <a:srcRect l="0" t="0" r="0" b="0"/>
          <a:stretch>
            <a:fillRect/>
          </a:stretch>
        </p:blipFill>
        <p:spPr>
          <a:xfrm rot="0">
            <a:off x="1835150" y="1249362"/>
            <a:ext cx="1146175" cy="666750"/>
          </a:xfrm>
          <a:prstGeom prst="rect"/>
          <a:noFill/>
          <a:ln>
            <a:noFill/>
          </a:ln>
        </p:spPr>
      </p:pic>
      <p:pic>
        <p:nvPicPr>
          <p:cNvPr id="2097156" name="" descr="A logo with people and map  Description automatically generated"/>
          <p:cNvPicPr>
            <a:picLocks/>
          </p:cNvPicPr>
          <p:nvPr/>
        </p:nvPicPr>
        <p:blipFill>
          <a:blip xmlns:r="http://schemas.openxmlformats.org/officeDocument/2006/relationships" r:embed="rId3"/>
          <a:srcRect l="0" t="0" r="0" b="0"/>
          <a:stretch>
            <a:fillRect/>
          </a:stretch>
        </p:blipFill>
        <p:spPr>
          <a:xfrm rot="0">
            <a:off x="6461125" y="1211262"/>
            <a:ext cx="668337" cy="666750"/>
          </a:xfrm>
          <a:prstGeom prst="rect"/>
          <a:noFill/>
          <a:ln>
            <a:noFill/>
          </a:ln>
        </p:spPr>
      </p:pic>
      <p:pic>
        <p:nvPicPr>
          <p:cNvPr id="2097157" name="" descr="A close up of a logo  Description automatically generated"/>
          <p:cNvPicPr>
            <a:picLocks/>
          </p:cNvPicPr>
          <p:nvPr/>
        </p:nvPicPr>
        <p:blipFill>
          <a:blip xmlns:r="http://schemas.openxmlformats.org/officeDocument/2006/relationships" r:embed="rId4"/>
          <a:srcRect l="0" t="0" r="0" b="0"/>
          <a:stretch>
            <a:fillRect/>
          </a:stretch>
        </p:blipFill>
        <p:spPr>
          <a:xfrm rot="0">
            <a:off x="3927475" y="1285875"/>
            <a:ext cx="1587500" cy="517525"/>
          </a:xfrm>
          <a:prstGeom prst="rect"/>
          <a:noFill/>
          <a:ln>
            <a:noFill/>
          </a:ln>
        </p:spPr>
      </p:pic>
      <p:sp>
        <p:nvSpPr>
          <p:cNvPr id="1048831" name=""/>
          <p:cNvSpPr txBox="1"/>
          <p:nvPr/>
        </p:nvSpPr>
        <p:spPr>
          <a:xfrm>
            <a:off x="2572000" y="236220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transition spd="slow" advClick="1" advTm="3590"/>
</p:sld>
</file>

<file path=ppt/slides/slide10.xml><?xml version="1.0" encoding="utf-8"?>
<p:sld xmlns:a="http://schemas.openxmlformats.org/drawingml/2006/main" xmlns:r="http://schemas.openxmlformats.org/officeDocument/2006/relationships" xmlns:p="http://schemas.openxmlformats.org/presentationml/2006/main" show="1" showMasterSp="1">
  <p:cSld>
    <p:spTree>
      <p:nvGrpSpPr>
        <p:cNvPr id="59" name=""/>
        <p:cNvGrpSpPr/>
        <p:nvPr/>
      </p:nvGrpSpPr>
      <p:grpSpPr>
        <a:xfrm rot="0">
          <a:off x="0" y="0"/>
          <a:ext cx="0" cy="0"/>
          <a:chOff x="0" y="0"/>
          <a:chExt cx="0" cy="0"/>
        </a:xfrm>
      </p:grpSpPr>
      <p:sp>
        <p:nvSpPr>
          <p:cNvPr id="1048672" name=""/>
          <p:cNvSpPr/>
          <p:nvPr>
            <p:ph type="title" sz="full" idx="0"/>
          </p:nvPr>
        </p:nvSpPr>
        <p:spPr>
          <a:xfrm rot="0">
            <a:off x="155575" y="612775"/>
            <a:ext cx="8832850" cy="452437"/>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ctr" indent="0" lvl="0" marL="0">
              <a:lnSpc>
                <a:spcPct val="100000"/>
              </a:lnSpc>
              <a:spcBef>
                <a:spcPct val="0"/>
              </a:spcBef>
              <a:spcAft>
                <a:spcPct val="0"/>
              </a:spcAft>
              <a:buFontTx/>
              <a:buNone/>
            </a:pPr>
            <a:r>
              <a:rPr altLang="en-US" sz="2400" lang="zh-CN"/>
              <a:t>Homepage</a:t>
            </a:r>
          </a:p>
        </p:txBody>
      </p:sp>
      <p:pic>
        <p:nvPicPr>
          <p:cNvPr id="2097165" name=""/>
          <p:cNvPicPr>
            <a:picLocks/>
          </p:cNvPicPr>
          <p:nvPr/>
        </p:nvPicPr>
        <p:blipFill>
          <a:blip xmlns:r="http://schemas.openxmlformats.org/officeDocument/2006/relationships" r:embed="rId1"/>
          <a:srcRect l="0" t="0" r="0" b="0"/>
          <a:stretch>
            <a:fillRect/>
          </a:stretch>
        </p:blipFill>
        <p:spPr>
          <a:xfrm rot="0">
            <a:off x="846137" y="1065212"/>
            <a:ext cx="7451725" cy="3744912"/>
          </a:xfrm>
          <a:prstGeom prst="rect"/>
          <a:noFill/>
          <a:ln>
            <a:noFill/>
          </a:ln>
        </p:spPr>
      </p:pic>
    </p:spTree>
  </p:cSld>
  <p:clrMapOvr>
    <a:masterClrMapping/>
  </p:clrMapOvr>
  <p:transition spd="fast" advClick="1"/>
</p:sld>
</file>

<file path=ppt/slides/slide11.xml><?xml version="1.0" encoding="utf-8"?>
<p:sld xmlns:a="http://schemas.openxmlformats.org/drawingml/2006/main" xmlns:r="http://schemas.openxmlformats.org/officeDocument/2006/relationships" xmlns:p="http://schemas.openxmlformats.org/presentationml/2006/main" show="1" showMasterSp="1">
  <p:cSld>
    <p:spTree>
      <p:nvGrpSpPr>
        <p:cNvPr id="69" name=""/>
        <p:cNvGrpSpPr/>
        <p:nvPr/>
      </p:nvGrpSpPr>
      <p:grpSpPr>
        <a:xfrm rot="0">
          <a:off x="0" y="0"/>
          <a:ext cx="0" cy="0"/>
          <a:chOff x="0" y="0"/>
          <a:chExt cx="0" cy="0"/>
        </a:xfrm>
      </p:grpSpPr>
      <p:sp>
        <p:nvSpPr>
          <p:cNvPr id="1048681" name=""/>
          <p:cNvSpPr/>
          <p:nvPr>
            <p:ph type="title" sz="full" idx="0"/>
          </p:nvPr>
        </p:nvSpPr>
        <p:spPr>
          <a:xfrm rot="0">
            <a:off x="628650" y="601662"/>
            <a:ext cx="7886700" cy="66675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ctr" indent="0" lvl="0" marL="0">
              <a:buFontTx/>
              <a:buNone/>
            </a:pPr>
            <a:r>
              <a:rPr altLang="en-US" b="1" lang="zh-CN"/>
              <a:t>User-Profile</a:t>
            </a:r>
          </a:p>
        </p:txBody>
      </p:sp>
      <p:pic>
        <p:nvPicPr>
          <p:cNvPr id="2097167" name=""/>
          <p:cNvPicPr>
            <a:picLocks/>
          </p:cNvPicPr>
          <p:nvPr/>
        </p:nvPicPr>
        <p:blipFill>
          <a:blip xmlns:r="http://schemas.openxmlformats.org/officeDocument/2006/relationships" r:embed="rId1"/>
          <a:srcRect l="0" t="0" r="0" b="0"/>
          <a:stretch>
            <a:fillRect/>
          </a:stretch>
        </p:blipFill>
        <p:spPr>
          <a:xfrm rot="0">
            <a:off x="1001712" y="1146175"/>
            <a:ext cx="7250112" cy="3622675"/>
          </a:xfrm>
          <a:prstGeom prst="rect"/>
          <a:noFill/>
          <a:ln>
            <a:noFill/>
          </a:ln>
        </p:spPr>
      </p:pic>
    </p:spTree>
  </p:cSld>
  <p:clrMapOvr>
    <a:masterClrMapping/>
  </p:clrMapOvr>
  <p:transition spd="fast" advClick="1"/>
</p:sld>
</file>

<file path=ppt/slides/slide12.xml><?xml version="1.0" encoding="utf-8"?>
<p:sld xmlns:a="http://schemas.openxmlformats.org/drawingml/2006/main" xmlns:r="http://schemas.openxmlformats.org/officeDocument/2006/relationships" xmlns:p="http://schemas.openxmlformats.org/presentationml/2006/main" show="1" showMasterSp="1">
  <p:cSld>
    <p:spTree>
      <p:nvGrpSpPr>
        <p:cNvPr id="78" name=""/>
        <p:cNvGrpSpPr/>
        <p:nvPr/>
      </p:nvGrpSpPr>
      <p:grpSpPr>
        <a:xfrm rot="0">
          <a:off x="0" y="0"/>
          <a:ext cx="0" cy="0"/>
          <a:chOff x="0" y="0"/>
          <a:chExt cx="0" cy="0"/>
        </a:xfrm>
      </p:grpSpPr>
      <p:sp>
        <p:nvSpPr>
          <p:cNvPr id="1048682" name=""/>
          <p:cNvSpPr/>
          <p:nvPr>
            <p:ph type="title" sz="full" idx="0"/>
          </p:nvPr>
        </p:nvSpPr>
        <p:spPr>
          <a:xfrm rot="0">
            <a:off x="628650" y="635000"/>
            <a:ext cx="7886700" cy="633412"/>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ctr" indent="0" lvl="0" marL="0">
              <a:buFontTx/>
              <a:buNone/>
            </a:pPr>
            <a:r>
              <a:rPr altLang="en-US" b="1" lang="zh-CN"/>
              <a:t>Admin-Page</a:t>
            </a:r>
          </a:p>
        </p:txBody>
      </p:sp>
      <p:pic>
        <p:nvPicPr>
          <p:cNvPr id="2097168" name=""/>
          <p:cNvPicPr>
            <a:picLocks/>
          </p:cNvPicPr>
          <p:nvPr/>
        </p:nvPicPr>
        <p:blipFill>
          <a:blip xmlns:r="http://schemas.openxmlformats.org/officeDocument/2006/relationships" r:embed="rId1"/>
          <a:srcRect l="0" t="0" r="0" b="0"/>
          <a:stretch>
            <a:fillRect/>
          </a:stretch>
        </p:blipFill>
        <p:spPr>
          <a:xfrm rot="0">
            <a:off x="1219200" y="1181100"/>
            <a:ext cx="6705600" cy="3568700"/>
          </a:xfrm>
          <a:prstGeom prst="rect"/>
          <a:noFill/>
          <a:ln>
            <a:noFill/>
          </a:ln>
        </p:spPr>
      </p:pic>
    </p:spTree>
  </p:cSld>
  <p:clrMapOvr>
    <a:masterClrMapping/>
  </p:clrMapOvr>
  <p:transition spd="fast" advClick="1"/>
</p:sld>
</file>

<file path=ppt/slides/slide13.xml><?xml version="1.0" encoding="utf-8"?>
<p:sld xmlns:a="http://schemas.openxmlformats.org/drawingml/2006/main" xmlns:r="http://schemas.openxmlformats.org/officeDocument/2006/relationships" xmlns:p="http://schemas.openxmlformats.org/presentationml/2006/main" show="1" showMasterSp="1">
  <p:cSld>
    <p:spTree>
      <p:nvGrpSpPr>
        <p:cNvPr id="79" name=""/>
        <p:cNvGrpSpPr/>
        <p:nvPr/>
      </p:nvGrpSpPr>
      <p:grpSpPr>
        <a:xfrm rot="0">
          <a:off x="0" y="0"/>
          <a:ext cx="0" cy="0"/>
          <a:chOff x="0" y="0"/>
          <a:chExt cx="0" cy="0"/>
        </a:xfrm>
      </p:grpSpPr>
      <p:sp>
        <p:nvSpPr>
          <p:cNvPr id="1048683" name=""/>
          <p:cNvSpPr/>
          <p:nvPr>
            <p:ph type="title" sz="full" idx="0"/>
          </p:nvPr>
        </p:nvSpPr>
        <p:spPr>
          <a:xfrm rot="0">
            <a:off x="628650" y="642937"/>
            <a:ext cx="7886700" cy="62547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ctr" indent="0" lvl="0" marL="0">
              <a:buFontTx/>
              <a:buNone/>
            </a:pPr>
            <a:r>
              <a:rPr altLang="en-US" b="1" lang="zh-CN"/>
              <a:t>Departments-Page</a:t>
            </a:r>
          </a:p>
        </p:txBody>
      </p:sp>
      <p:pic>
        <p:nvPicPr>
          <p:cNvPr id="2097169" name=""/>
          <p:cNvPicPr>
            <a:picLocks/>
          </p:cNvPicPr>
          <p:nvPr/>
        </p:nvPicPr>
        <p:blipFill>
          <a:blip xmlns:r="http://schemas.openxmlformats.org/officeDocument/2006/relationships" r:embed="rId1"/>
          <a:srcRect l="0" t="0" r="0" b="0"/>
          <a:stretch>
            <a:fillRect/>
          </a:stretch>
        </p:blipFill>
        <p:spPr>
          <a:xfrm rot="0">
            <a:off x="1054100" y="1198562"/>
            <a:ext cx="7169150" cy="3398837"/>
          </a:xfrm>
          <a:prstGeom prst="rect"/>
          <a:noFill/>
          <a:ln>
            <a:noFill/>
          </a:ln>
        </p:spPr>
      </p:pic>
    </p:spTree>
  </p:cSld>
  <p:clrMapOvr>
    <a:masterClrMapping/>
  </p:clrMapOvr>
  <p:transition spd="fast" advClick="1"/>
</p:sld>
</file>

<file path=ppt/slides/slide14.xml><?xml version="1.0" encoding="utf-8"?>
<p:sld xmlns:a="http://schemas.openxmlformats.org/drawingml/2006/main" xmlns:r="http://schemas.openxmlformats.org/officeDocument/2006/relationships" xmlns:p="http://schemas.openxmlformats.org/presentationml/2006/main" show="1" showMasterSp="1">
  <p:cSld>
    <p:spTree>
      <p:nvGrpSpPr>
        <p:cNvPr id="80" name=""/>
        <p:cNvGrpSpPr/>
        <p:nvPr/>
      </p:nvGrpSpPr>
      <p:grpSpPr>
        <a:xfrm rot="0">
          <a:off x="0" y="0"/>
          <a:ext cx="0" cy="0"/>
          <a:chOff x="0" y="0"/>
          <a:chExt cx="0" cy="0"/>
        </a:xfrm>
      </p:grpSpPr>
      <p:sp>
        <p:nvSpPr>
          <p:cNvPr id="1048684" name=""/>
          <p:cNvSpPr/>
          <p:nvPr>
            <p:ph type="title" sz="full" idx="0"/>
          </p:nvPr>
        </p:nvSpPr>
        <p:spPr>
          <a:xfrm rot="0">
            <a:off x="214312" y="719137"/>
            <a:ext cx="8423275" cy="54927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indent="0" lvl="0" marL="0">
              <a:buFontTx/>
              <a:buNone/>
            </a:pPr>
            <a:r>
              <a:rPr altLang="en-US" b="1" sz="1600" lang="en-US">
                <a:solidFill>
                  <a:srgbClr val="213163"/>
                </a:solidFill>
                <a:latin typeface="Arial" pitchFamily="0" charset="0"/>
              </a:rPr>
              <a:t>Future </a:t>
            </a:r>
            <a:r>
              <a:rPr altLang="en-US" b="1" sz="1600" lang="en-US">
                <a:solidFill>
                  <a:srgbClr val="213163"/>
                </a:solidFill>
                <a:latin typeface="Arial" pitchFamily="0" charset="0"/>
              </a:rPr>
              <a:t>Enhancements</a:t>
            </a:r>
            <a:r>
              <a:rPr altLang="en-US" b="1" sz="1600" lang="en-US">
                <a:solidFill>
                  <a:srgbClr val="374151"/>
                </a:solidFill>
                <a:latin typeface="Arial" pitchFamily="0" charset="0"/>
              </a:rPr>
              <a:t>:</a:t>
            </a:r>
            <a:br>
              <a:rPr altLang="en-US" lang="en-US">
                <a:solidFill>
                  <a:srgbClr val="374151"/>
                </a:solidFill>
                <a:latin typeface="Söhne" pitchFamily="0" charset="0"/>
              </a:rPr>
            </a:br>
            <a:endParaRPr altLang="en-US" lang="zh-CN"/>
          </a:p>
        </p:txBody>
      </p:sp>
      <p:sp>
        <p:nvSpPr>
          <p:cNvPr id="1048685" name=""/>
          <p:cNvSpPr/>
          <p:nvPr/>
        </p:nvSpPr>
        <p:spPr>
          <a:xfrm rot="0">
            <a:off x="250825" y="1114425"/>
            <a:ext cx="8521700" cy="353853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r>
              <a:rPr altLang="en-US" b="1" lang="en-US">
                <a:solidFill>
                  <a:srgbClr val="0D0D0D"/>
                </a:solidFill>
                <a:latin typeface="Söhne" pitchFamily="0" charset="0"/>
                <a:ea typeface="Arial" pitchFamily="0" charset="0"/>
                <a:sym typeface="Arial" pitchFamily="0" charset="0"/>
              </a:rPr>
              <a:t>1. Artificial Intelligence and Machine Learning Integration</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Content Recommendation System</a:t>
            </a:r>
            <a:r>
              <a:rPr altLang="en-US" lang="en-US">
                <a:solidFill>
                  <a:srgbClr val="0D0D0D"/>
                </a:solidFill>
                <a:latin typeface="Söhne" pitchFamily="0" charset="0"/>
                <a:ea typeface="Arial" pitchFamily="0" charset="0"/>
                <a:sym typeface="Arial" pitchFamily="0" charset="0"/>
              </a:rPr>
              <a:t>: Implement machine learning algorithms to analyze user behavior, preferences, and interactions with the content to provide personalized note recommendations.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Automatic Categorization</a:t>
            </a:r>
            <a:r>
              <a:rPr altLang="en-US" lang="en-US">
                <a:solidFill>
                  <a:srgbClr val="0D0D0D"/>
                </a:solidFill>
                <a:latin typeface="Söhne" pitchFamily="0" charset="0"/>
                <a:ea typeface="Arial" pitchFamily="0" charset="0"/>
                <a:sym typeface="Arial" pitchFamily="0" charset="0"/>
              </a:rPr>
              <a:t>: Utilize natural language processing (NLP) techniques to automatically categorize notes based on their content, making the upload process more efficient and improving the discoverability of resources.</a:t>
            </a:r>
          </a:p>
          <a:p>
            <a:pPr algn="l" indent="0" lvl="0" marL="0">
              <a:buFontTx/>
              <a:buNone/>
            </a:pPr>
            <a:r>
              <a:rPr altLang="en-US" b="1" lang="en-US">
                <a:solidFill>
                  <a:srgbClr val="0D0D0D"/>
                </a:solidFill>
                <a:latin typeface="Söhne" pitchFamily="0" charset="0"/>
                <a:ea typeface="Arial" pitchFamily="0" charset="0"/>
                <a:sym typeface="Arial" pitchFamily="0" charset="0"/>
              </a:rPr>
              <a:t>2. Enhanced Collaboration Features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Real-Time Collaboration</a:t>
            </a:r>
            <a:r>
              <a:rPr altLang="en-US" lang="en-US">
                <a:solidFill>
                  <a:srgbClr val="0D0D0D"/>
                </a:solidFill>
                <a:latin typeface="Söhne" pitchFamily="0" charset="0"/>
                <a:ea typeface="Arial" pitchFamily="0" charset="0"/>
                <a:sym typeface="Arial" pitchFamily="0" charset="0"/>
              </a:rPr>
              <a:t>: Introduce real-time editing and commenting features, allowing multiple users to work on the same document simultaneously, similar to Google Docs.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Study Groups</a:t>
            </a:r>
            <a:r>
              <a:rPr altLang="en-US" lang="en-US">
                <a:solidFill>
                  <a:srgbClr val="0D0D0D"/>
                </a:solidFill>
                <a:latin typeface="Söhne" pitchFamily="0" charset="0"/>
                <a:ea typeface="Arial" pitchFamily="0" charset="0"/>
                <a:sym typeface="Arial" pitchFamily="0" charset="0"/>
              </a:rPr>
              <a:t>: Enable users to create and join study groups within the application, fostering a more organized and collaborative learning environment.</a:t>
            </a:r>
          </a:p>
          <a:p>
            <a:pPr algn="l" indent="0" lvl="0" marL="0">
              <a:buFontTx/>
              <a:buNone/>
            </a:pPr>
            <a:r>
              <a:rPr altLang="en-US" b="1" lang="en-US">
                <a:solidFill>
                  <a:srgbClr val="0D0D0D"/>
                </a:solidFill>
                <a:latin typeface="Söhne" pitchFamily="0" charset="0"/>
                <a:ea typeface="Arial" pitchFamily="0" charset="0"/>
                <a:sym typeface="Arial" pitchFamily="0" charset="0"/>
              </a:rPr>
              <a:t>3. Integration with External Platforms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Cloud Storage Services</a:t>
            </a:r>
            <a:r>
              <a:rPr altLang="en-US" lang="en-US">
                <a:solidFill>
                  <a:srgbClr val="0D0D0D"/>
                </a:solidFill>
                <a:latin typeface="Söhne" pitchFamily="0" charset="0"/>
                <a:ea typeface="Arial" pitchFamily="0" charset="0"/>
                <a:sym typeface="Arial" pitchFamily="0" charset="0"/>
              </a:rPr>
              <a:t>: Offer integration with cloud storage platforms (e.g., Google Drive, Dropbox) to allow users to easily upload and backup their notes.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Educational Tools and Platforms</a:t>
            </a:r>
            <a:r>
              <a:rPr altLang="en-US" lang="en-US">
                <a:solidFill>
                  <a:srgbClr val="0D0D0D"/>
                </a:solidFill>
                <a:latin typeface="Söhne" pitchFamily="0" charset="0"/>
                <a:ea typeface="Arial" pitchFamily="0" charset="0"/>
                <a:sym typeface="Arial" pitchFamily="0" charset="0"/>
              </a:rPr>
              <a:t>: Integrate with other educational platforms and tools, providing a seamless experience for users to access a wide range of resources and tools from within the application.</a:t>
            </a:r>
          </a:p>
          <a:p>
            <a:pPr indent="0" lvl="0" marL="0">
              <a:buFontTx/>
              <a:buNone/>
            </a:pPr>
            <a:endParaRPr altLang="en-US" lang="en-US">
              <a:latin typeface="Arial" pitchFamily="0" charset="0"/>
              <a:ea typeface="Arial" pitchFamily="0" charset="0"/>
              <a:sym typeface="Arial" pitchFamily="0" charset="0"/>
            </a:endParaRPr>
          </a:p>
        </p:txBody>
      </p:sp>
    </p:spTree>
  </p:cSld>
  <p:clrMapOvr>
    <a:masterClrMapping/>
  </p:clrMapOvr>
  <p:transition spd="fast" advClick="1"/>
</p:sld>
</file>

<file path=ppt/slides/slide15.xml><?xml version="1.0" encoding="utf-8"?>
<p:sld xmlns:a="http://schemas.openxmlformats.org/drawingml/2006/main" xmlns:r="http://schemas.openxmlformats.org/officeDocument/2006/relationships" xmlns:p="http://schemas.openxmlformats.org/presentationml/2006/main" show="1" showMasterSp="1">
  <p:cSld>
    <p:spTree>
      <p:nvGrpSpPr>
        <p:cNvPr id="81" name=""/>
        <p:cNvGrpSpPr/>
        <p:nvPr/>
      </p:nvGrpSpPr>
      <p:grpSpPr>
        <a:xfrm rot="0">
          <a:off x="0" y="0"/>
          <a:ext cx="0" cy="0"/>
          <a:chOff x="0" y="0"/>
          <a:chExt cx="0" cy="0"/>
        </a:xfrm>
      </p:grpSpPr>
      <p:sp>
        <p:nvSpPr>
          <p:cNvPr id="1048686"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Conclusion</a:t>
            </a:r>
          </a:p>
        </p:txBody>
      </p:sp>
      <p:sp>
        <p:nvSpPr>
          <p:cNvPr id="1048687" name=""/>
          <p:cNvSpPr/>
          <p:nvPr/>
        </p:nvSpPr>
        <p:spPr>
          <a:xfrm rot="0">
            <a:off x="0" y="4675187"/>
            <a:ext cx="9144000" cy="0"/>
          </a:xfrm>
          <a:prstGeom prst="line"/>
          <a:noFill/>
          <a:ln w="9525" cap="flat" cmpd="sng">
            <a:solidFill>
              <a:srgbClr val="BFBFBF">
                <a:alpha val="100000"/>
              </a:srgbClr>
            </a:solidFill>
            <a:prstDash val="solid"/>
            <a:round/>
          </a:ln>
        </p:spPr>
      </p:sp>
      <p:sp>
        <p:nvSpPr>
          <p:cNvPr id="1048688" name=""/>
          <p:cNvSpPr/>
          <p:nvPr/>
        </p:nvSpPr>
        <p:spPr>
          <a:xfrm rot="0">
            <a:off x="138112" y="4713287"/>
            <a:ext cx="70802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a:t>
            </a:r>
          </a:p>
        </p:txBody>
      </p:sp>
      <p:sp>
        <p:nvSpPr>
          <p:cNvPr id="1048689" name=""/>
          <p:cNvSpPr/>
          <p:nvPr/>
        </p:nvSpPr>
        <p:spPr>
          <a:xfrm rot="0">
            <a:off x="131762" y="1081087"/>
            <a:ext cx="8715375" cy="20320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just" indent="0" lvl="0" marL="0">
              <a:buFontTx/>
              <a:buNone/>
            </a:pPr>
            <a:r>
              <a:rPr altLang="en-US" sz="1400" lang="en-US">
                <a:solidFill>
                  <a:schemeClr val="dk1"/>
                </a:solidFill>
                <a:latin typeface="Arial" pitchFamily="0" charset="0"/>
                <a:ea typeface="Arial" pitchFamily="0" charset="0"/>
                <a:sym typeface="Arial" pitchFamily="0"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indent="0" lvl="0" marL="0">
              <a:buFontTx/>
              <a:buNone/>
            </a:pPr>
            <a:endParaRPr altLang="en-US" lang="en-US">
              <a:latin typeface="Arial" pitchFamily="0" charset="0"/>
              <a:ea typeface="Arial" pitchFamily="0" charset="0"/>
              <a:sym typeface="Arial" pitchFamily="0" charset="0"/>
            </a:endParaRPr>
          </a:p>
        </p:txBody>
      </p:sp>
    </p:spTree>
  </p:cSld>
  <p:clrMapOvr>
    <a:masterClrMapping/>
  </p:clrMapOvr>
  <p:transition spd="fast" advClick="1"/>
</p:sld>
</file>

<file path=ppt/slides/slide16.xml><?xml version="1.0" encoding="utf-8"?>
<p:sld xmlns:a="http://schemas.openxmlformats.org/drawingml/2006/main" xmlns:r="http://schemas.openxmlformats.org/officeDocument/2006/relationships" xmlns:p="http://schemas.openxmlformats.org/presentationml/2006/main" show="1" showMasterSp="1">
  <p:cSld>
    <p:spTree>
      <p:nvGrpSpPr>
        <p:cNvPr id="85" name=""/>
        <p:cNvGrpSpPr/>
        <p:nvPr/>
      </p:nvGrpSpPr>
      <p:grpSpPr>
        <a:xfrm rot="0">
          <a:off x="0" y="0"/>
          <a:ext cx="0" cy="0"/>
          <a:chOff x="0" y="0"/>
          <a:chExt cx="0" cy="0"/>
        </a:xfrm>
      </p:grpSpPr>
      <p:sp>
        <p:nvSpPr>
          <p:cNvPr id="1048703" name=""/>
          <p:cNvSpPr/>
          <p:nvPr>
            <p:ph type="title" sz="full" idx="0"/>
          </p:nvPr>
        </p:nvSpPr>
        <p:spPr>
          <a:xfrm rot="0">
            <a:off x="3505200" y="2335212"/>
            <a:ext cx="2147887" cy="473075"/>
          </a:xfrm>
          <a:prstGeom prst="rect"/>
          <a:noFill/>
          <a:ln>
            <a:noFill/>
          </a:ln>
        </p:spPr>
        <p:txBody>
          <a:bodyPr anchor="t" bIns="0" lIns="0" rIns="0" tIns="1270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indent="0" lvl="0" marL="12700">
              <a:lnSpc>
                <a:spcPct val="100000"/>
              </a:lnSpc>
              <a:spcBef>
                <a:spcPts val="100"/>
              </a:spcBef>
              <a:buFontTx/>
              <a:buNone/>
            </a:pPr>
            <a:r>
              <a:rPr altLang="en-US" b="1" sz="3000" lang="en-US">
                <a:solidFill>
                  <a:srgbClr val="223366"/>
                </a:solidFill>
                <a:latin typeface="Arial MT" pitchFamily="0" charset="0"/>
              </a:rPr>
              <a:t>Thank You!</a:t>
            </a:r>
          </a:p>
        </p:txBody>
      </p:sp>
    </p:spTree>
  </p:cSld>
  <p:clrMapOvr>
    <a:masterClrMapping/>
  </p:clrMapOvr>
  <p:transition spd="fast" advClick="1"/>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28" name=""/>
        <p:cNvGrpSpPr/>
        <p:nvPr/>
      </p:nvGrpSpPr>
      <p:grpSpPr>
        <a:xfrm rot="0">
          <a:off x="0" y="0"/>
          <a:ext cx="0" cy="0"/>
          <a:chOff x="0" y="0"/>
          <a:chExt cx="0" cy="0"/>
        </a:xfrm>
      </p:grpSpPr>
      <p:pic>
        <p:nvPicPr>
          <p:cNvPr id="2097159" name="" descr="A blue and white rectangle with a white border  Description automatically generated"/>
          <p:cNvPicPr>
            <a:picLocks/>
          </p:cNvPicPr>
          <p:nvPr/>
        </p:nvPicPr>
        <p:blipFill>
          <a:blip xmlns:r="http://schemas.openxmlformats.org/officeDocument/2006/relationships" r:embed="rId1"/>
          <a:srcRect l="0" t="0" r="0" b="0"/>
          <a:stretch>
            <a:fillRect/>
          </a:stretch>
        </p:blipFill>
        <p:spPr>
          <a:xfrm rot="0">
            <a:off x="0" y="0"/>
            <a:ext cx="9144000" cy="5143500"/>
          </a:xfrm>
          <a:prstGeom prst="rect"/>
          <a:noFill/>
          <a:ln>
            <a:noFill/>
          </a:ln>
        </p:spPr>
      </p:pic>
      <p:sp>
        <p:nvSpPr>
          <p:cNvPr id="1048615" name=""/>
          <p:cNvSpPr/>
          <p:nvPr/>
        </p:nvSpPr>
        <p:spPr>
          <a:xfrm rot="0">
            <a:off x="2422525" y="969962"/>
            <a:ext cx="4283075" cy="498475"/>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lnSpc>
                <a:spcPts val="3937"/>
              </a:lnSpc>
              <a:spcBef>
                <a:spcPct val="0"/>
              </a:spcBef>
              <a:buFontTx/>
              <a:buNone/>
            </a:pPr>
            <a:r>
              <a:rPr altLang="en-US" b="1" sz="2000" lang="zh-CN">
                <a:solidFill>
                  <a:srgbClr val="213164"/>
                </a:solidFill>
                <a:latin typeface="Arial" pitchFamily="0" charset="0"/>
                <a:ea typeface="宋体" pitchFamily="0" charset="0"/>
                <a:sym typeface="Arial" pitchFamily="0" charset="0"/>
              </a:rPr>
              <a:t>CAPSTONE PROJECT SHOWCASE</a:t>
            </a:r>
          </a:p>
        </p:txBody>
      </p:sp>
      <p:sp>
        <p:nvSpPr>
          <p:cNvPr id="1048616" name=""/>
          <p:cNvSpPr/>
          <p:nvPr/>
        </p:nvSpPr>
        <p:spPr>
          <a:xfrm rot="0">
            <a:off x="955675" y="3038475"/>
            <a:ext cx="7227887" cy="530225"/>
          </a:xfrm>
          <a:prstGeom prst="roundRect">
            <a:avLst>
              <a:gd name="adj" fmla="val 16667"/>
            </a:avLst>
          </a:prstGeom>
          <a:solidFill>
            <a:srgbClr val="DFDDFB"/>
          </a:solidFill>
          <a:ln w="25400" cap="flat" cmpd="sng">
            <a:solidFill>
              <a:srgbClr val="DFDDFB">
                <a:alpha val="100000"/>
              </a:srgbClr>
            </a:solidFill>
            <a:prstDash val="solid"/>
            <a:round/>
          </a:ln>
        </p:spPr>
      </p:sp>
      <p:sp>
        <p:nvSpPr>
          <p:cNvPr id="1048617" name=""/>
          <p:cNvSpPr/>
          <p:nvPr/>
        </p:nvSpPr>
        <p:spPr>
          <a:xfrm rot="0">
            <a:off x="1571625" y="3182937"/>
            <a:ext cx="5838825" cy="2540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lnSpc>
                <a:spcPts val="2000"/>
              </a:lnSpc>
              <a:spcBef>
                <a:spcPct val="0"/>
              </a:spcBef>
              <a:buFontTx/>
              <a:buNone/>
            </a:pPr>
            <a:r>
              <a:rPr altLang="en-US" b="1" sz="1600" lang="zh-CN">
                <a:solidFill>
                  <a:schemeClr val="dk1"/>
                </a:solidFill>
                <a:latin typeface="Arial" pitchFamily="0" charset="0"/>
                <a:ea typeface="宋体" pitchFamily="0" charset="0"/>
                <a:sym typeface="Arial" pitchFamily="0" charset="0"/>
              </a:rPr>
              <a:t>Notes Sharing Web Application using Django Framework</a:t>
            </a:r>
          </a:p>
        </p:txBody>
      </p:sp>
      <p:sp>
        <p:nvSpPr>
          <p:cNvPr id="1048618" name=""/>
          <p:cNvSpPr/>
          <p:nvPr/>
        </p:nvSpPr>
        <p:spPr>
          <a:xfrm rot="0">
            <a:off x="3871912" y="2705100"/>
            <a:ext cx="1400175" cy="252412"/>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lnSpc>
                <a:spcPts val="2000"/>
              </a:lnSpc>
              <a:spcBef>
                <a:spcPct val="0"/>
              </a:spcBef>
              <a:buFontTx/>
              <a:buNone/>
            </a:pPr>
            <a:r>
              <a:rPr altLang="en-US" b="1" sz="1600" lang="zh-CN">
                <a:solidFill>
                  <a:schemeClr val="lt1"/>
                </a:solidFill>
                <a:latin typeface="Arial" pitchFamily="0" charset="0"/>
                <a:ea typeface="宋体" pitchFamily="0" charset="0"/>
                <a:sym typeface="Arial" pitchFamily="0" charset="0"/>
              </a:rPr>
              <a:t>Project Title</a:t>
            </a:r>
          </a:p>
        </p:txBody>
      </p:sp>
      <p:sp>
        <p:nvSpPr>
          <p:cNvPr id="1048619" name=""/>
          <p:cNvSpPr/>
          <p:nvPr/>
        </p:nvSpPr>
        <p:spPr>
          <a:xfrm rot="0">
            <a:off x="1276350" y="4030662"/>
            <a:ext cx="6591300" cy="511175"/>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lnSpc>
                <a:spcPts val="2000"/>
              </a:lnSpc>
              <a:spcBef>
                <a:spcPct val="0"/>
              </a:spcBef>
              <a:buFontTx/>
              <a:buNone/>
            </a:pPr>
            <a:r>
              <a:rPr altLang="en-US" sz="1600" lang="zh-CN">
                <a:solidFill>
                  <a:schemeClr val="lt1"/>
                </a:solidFill>
                <a:latin typeface="Arial" pitchFamily="0" charset="0"/>
                <a:ea typeface="宋体" pitchFamily="0" charset="0"/>
                <a:sym typeface="Arial" pitchFamily="0" charset="0"/>
              </a:rPr>
              <a:t>Abstract | Problem Statement | Project Overview |</a:t>
            </a:r>
            <a:r>
              <a:rPr altLang="en-US" sz="1600" lang="en-US">
                <a:solidFill>
                  <a:schemeClr val="lt1"/>
                </a:solidFill>
                <a:latin typeface="Arial" pitchFamily="0" charset="0"/>
                <a:ea typeface="Arial" pitchFamily="0" charset="0"/>
                <a:sym typeface="Arial" pitchFamily="0" charset="0"/>
              </a:rPr>
              <a:t> Proposed </a:t>
            </a:r>
            <a:r>
              <a:rPr altLang="en-US" sz="1600" lang="en-US">
                <a:solidFill>
                  <a:schemeClr val="lt1"/>
                </a:solidFill>
                <a:latin typeface="Arial" pitchFamily="0" charset="0"/>
                <a:ea typeface="Arial" pitchFamily="0" charset="0"/>
                <a:sym typeface="Arial" pitchFamily="0" charset="0"/>
              </a:rPr>
              <a:t>Solution </a:t>
            </a:r>
            <a:r>
              <a:rPr altLang="en-US" sz="1600" lang="zh-CN">
                <a:solidFill>
                  <a:schemeClr val="lt1"/>
                </a:solidFill>
                <a:latin typeface="Arial" pitchFamily="0" charset="0"/>
                <a:ea typeface="宋体" pitchFamily="0" charset="0"/>
                <a:sym typeface="Arial" pitchFamily="0" charset="0"/>
              </a:rPr>
              <a:t>| </a:t>
            </a:r>
            <a:r>
              <a:rPr altLang="en-US" sz="1600" lang="en-US">
                <a:solidFill>
                  <a:schemeClr val="lt1"/>
                </a:solidFill>
                <a:latin typeface="Arial" pitchFamily="0" charset="0"/>
                <a:ea typeface="Arial" pitchFamily="0" charset="0"/>
                <a:sym typeface="Arial" pitchFamily="0" charset="0"/>
              </a:rPr>
              <a:t>Technology Used</a:t>
            </a:r>
            <a:r>
              <a:rPr altLang="en-US" sz="1600" lang="zh-CN">
                <a:solidFill>
                  <a:schemeClr val="lt1"/>
                </a:solidFill>
                <a:latin typeface="Arial" pitchFamily="0" charset="0"/>
                <a:ea typeface="宋体" pitchFamily="0" charset="0"/>
                <a:sym typeface="Arial" pitchFamily="0" charset="0"/>
              </a:rPr>
              <a:t> | Modelling &amp; Results </a:t>
            </a:r>
            <a:r>
              <a:rPr altLang="en-US" sz="1600" lang="en-US">
                <a:solidFill>
                  <a:schemeClr val="lt1"/>
                </a:solidFill>
                <a:latin typeface="Arial" pitchFamily="0" charset="0"/>
                <a:ea typeface="Arial" pitchFamily="0" charset="0"/>
                <a:sym typeface="Arial" pitchFamily="0" charset="0"/>
              </a:rPr>
              <a:t>| Conclusion </a:t>
            </a:r>
          </a:p>
        </p:txBody>
      </p:sp>
    </p:spTree>
  </p:cSld>
  <p:clrMapOvr>
    <a:masterClrMapping/>
  </p:clrMapOvr>
  <p:transition spd="fast" advClick="1"/>
</p:sld>
</file>

<file path=ppt/slides/slide3.xml><?xml version="1.0" encoding="utf-8"?>
<p:sld xmlns:a="http://schemas.openxmlformats.org/drawingml/2006/main" xmlns:r="http://schemas.openxmlformats.org/officeDocument/2006/relationships" xmlns:p="http://schemas.openxmlformats.org/presentationml/2006/main" show="1" showMasterSp="1">
  <p:cSld>
    <p:spTree>
      <p:nvGrpSpPr>
        <p:cNvPr id="39" name=""/>
        <p:cNvGrpSpPr/>
        <p:nvPr/>
      </p:nvGrpSpPr>
      <p:grpSpPr>
        <a:xfrm rot="0">
          <a:off x="0" y="0"/>
          <a:ext cx="0" cy="0"/>
          <a:chOff x="0" y="0"/>
          <a:chExt cx="0" cy="0"/>
        </a:xfrm>
      </p:grpSpPr>
      <p:sp>
        <p:nvSpPr>
          <p:cNvPr id="1048622"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Abstract</a:t>
            </a:r>
          </a:p>
        </p:txBody>
      </p:sp>
      <p:sp>
        <p:nvSpPr>
          <p:cNvPr id="1048623" name=""/>
          <p:cNvSpPr/>
          <p:nvPr/>
        </p:nvSpPr>
        <p:spPr>
          <a:xfrm rot="0">
            <a:off x="0" y="4675187"/>
            <a:ext cx="9144000" cy="0"/>
          </a:xfrm>
          <a:prstGeom prst="line"/>
          <a:noFill/>
          <a:ln w="9525" cap="flat" cmpd="sng">
            <a:solidFill>
              <a:srgbClr val="BFBFBF">
                <a:alpha val="100000"/>
              </a:srgbClr>
            </a:solidFill>
            <a:prstDash val="solid"/>
            <a:round/>
          </a:ln>
        </p:spPr>
      </p:sp>
      <p:sp>
        <p:nvSpPr>
          <p:cNvPr id="1048624" name=""/>
          <p:cNvSpPr/>
          <p:nvPr/>
        </p:nvSpPr>
        <p:spPr>
          <a:xfrm rot="0">
            <a:off x="138112" y="4713287"/>
            <a:ext cx="1047750"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a:t>
            </a:r>
            <a:r>
              <a:rPr altLang="en-US" sz="1000" lang="en-US">
                <a:solidFill>
                  <a:schemeClr val="dk1"/>
                </a:solidFill>
                <a:latin typeface="Arial" pitchFamily="0" charset="0"/>
                <a:ea typeface="Arial" pitchFamily="0" charset="0"/>
                <a:sym typeface="Arial" pitchFamily="0" charset="0"/>
              </a:rPr>
              <a:t>Gpt</a:t>
            </a:r>
            <a:r>
              <a:rPr altLang="en-US" sz="1000" lang="en-US">
                <a:solidFill>
                  <a:schemeClr val="dk1"/>
                </a:solidFill>
                <a:latin typeface="Arial" pitchFamily="0" charset="0"/>
                <a:ea typeface="Arial" pitchFamily="0" charset="0"/>
                <a:sym typeface="Arial" pitchFamily="0" charset="0"/>
              </a:rPr>
              <a:t> 4</a:t>
            </a:r>
          </a:p>
        </p:txBody>
      </p:sp>
      <p:sp>
        <p:nvSpPr>
          <p:cNvPr id="1048625" name=""/>
          <p:cNvSpPr/>
          <p:nvPr/>
        </p:nvSpPr>
        <p:spPr>
          <a:xfrm rot="0">
            <a:off x="138112" y="1184275"/>
            <a:ext cx="8751888" cy="2936241"/>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just" indent="0" lvl="0" marL="0">
              <a:buFontTx/>
              <a:buNone/>
            </a:pPr>
            <a:r>
              <a:rPr altLang="en-US" lang="en-US">
                <a:solidFill>
                  <a:srgbClr val="0D0D0D"/>
                </a:solidFill>
                <a:latin typeface="Söhne" pitchFamily="0" charset="0"/>
                <a:ea typeface="Arial" pitchFamily="0" charset="0"/>
                <a:sym typeface="Arial" pitchFamily="0"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p>
        </p:txBody>
      </p:sp>
    </p:spTree>
  </p:cSld>
  <p:clrMapOvr>
    <a:masterClrMapping/>
  </p:clrMapOvr>
  <p:transition spd="fast" advClick="1"/>
</p:sld>
</file>

<file path=ppt/slides/slide4.xml><?xml version="1.0" encoding="utf-8"?>
<p:sld xmlns:a="http://schemas.openxmlformats.org/drawingml/2006/main" xmlns:r="http://schemas.openxmlformats.org/officeDocument/2006/relationships" xmlns:p="http://schemas.openxmlformats.org/presentationml/2006/main" show="1" showMasterSp="1">
  <p:cSld>
    <p:spTree>
      <p:nvGrpSpPr>
        <p:cNvPr id="42" name=""/>
        <p:cNvGrpSpPr/>
        <p:nvPr/>
      </p:nvGrpSpPr>
      <p:grpSpPr>
        <a:xfrm rot="0">
          <a:off x="0" y="0"/>
          <a:ext cx="0" cy="0"/>
          <a:chOff x="0" y="0"/>
          <a:chExt cx="0" cy="0"/>
        </a:xfrm>
      </p:grpSpPr>
      <p:sp>
        <p:nvSpPr>
          <p:cNvPr id="1048628"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Problem Statement</a:t>
            </a:r>
          </a:p>
        </p:txBody>
      </p:sp>
      <p:sp>
        <p:nvSpPr>
          <p:cNvPr id="1048629" name=""/>
          <p:cNvSpPr/>
          <p:nvPr/>
        </p:nvSpPr>
        <p:spPr>
          <a:xfrm rot="0">
            <a:off x="0" y="4675187"/>
            <a:ext cx="9144000" cy="0"/>
          </a:xfrm>
          <a:prstGeom prst="line"/>
          <a:noFill/>
          <a:ln w="9525" cap="flat" cmpd="sng">
            <a:solidFill>
              <a:srgbClr val="BFBFBF">
                <a:alpha val="100000"/>
              </a:srgbClr>
            </a:solidFill>
            <a:prstDash val="solid"/>
            <a:round/>
          </a:ln>
        </p:spPr>
      </p:sp>
      <p:sp>
        <p:nvSpPr>
          <p:cNvPr id="1048630" name=""/>
          <p:cNvSpPr/>
          <p:nvPr/>
        </p:nvSpPr>
        <p:spPr>
          <a:xfrm rot="0">
            <a:off x="138112" y="4713287"/>
            <a:ext cx="70802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a:t>
            </a:r>
          </a:p>
        </p:txBody>
      </p:sp>
      <p:sp>
        <p:nvSpPr>
          <p:cNvPr id="1048631" name=""/>
          <p:cNvSpPr/>
          <p:nvPr/>
        </p:nvSpPr>
        <p:spPr>
          <a:xfrm rot="0">
            <a:off x="138112" y="1171575"/>
            <a:ext cx="8637588" cy="1717041"/>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just" indent="0" lvl="0" marL="0">
              <a:buFontTx/>
              <a:buNone/>
            </a:pPr>
            <a:r>
              <a:rPr altLang="en-US" lang="en-US">
                <a:solidFill>
                  <a:srgbClr val="0D0D0D"/>
                </a:solidFill>
                <a:latin typeface="Söhne" pitchFamily="0" charset="0"/>
                <a:ea typeface="Arial" pitchFamily="0" charset="0"/>
                <a:sym typeface="Arial" pitchFamily="0"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p>
        </p:txBody>
      </p:sp>
    </p:spTree>
  </p:cSld>
  <p:clrMapOvr>
    <a:masterClrMapping/>
  </p:clrMapOvr>
  <p:transition spd="fast" advClick="1"/>
</p:sld>
</file>

<file path=ppt/slides/slide5.xml><?xml version="1.0" encoding="utf-8"?>
<p:sld xmlns:a="http://schemas.openxmlformats.org/drawingml/2006/main" xmlns:r="http://schemas.openxmlformats.org/officeDocument/2006/relationships" xmlns:p="http://schemas.openxmlformats.org/presentationml/2006/main" show="1" showMasterSp="1">
  <p:cSld>
    <p:spTree>
      <p:nvGrpSpPr>
        <p:cNvPr id="45" name=""/>
        <p:cNvGrpSpPr/>
        <p:nvPr/>
      </p:nvGrpSpPr>
      <p:grpSpPr>
        <a:xfrm rot="0">
          <a:off x="0" y="0"/>
          <a:ext cx="0" cy="0"/>
          <a:chOff x="0" y="0"/>
          <a:chExt cx="0" cy="0"/>
        </a:xfrm>
      </p:grpSpPr>
      <p:sp>
        <p:nvSpPr>
          <p:cNvPr id="1048634"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Project Overview</a:t>
            </a:r>
          </a:p>
        </p:txBody>
      </p:sp>
      <p:sp>
        <p:nvSpPr>
          <p:cNvPr id="1048635" name=""/>
          <p:cNvSpPr/>
          <p:nvPr/>
        </p:nvSpPr>
        <p:spPr>
          <a:xfrm rot="0">
            <a:off x="0" y="4675187"/>
            <a:ext cx="9144000" cy="0"/>
          </a:xfrm>
          <a:prstGeom prst="line"/>
          <a:noFill/>
          <a:ln w="9525" cap="flat" cmpd="sng">
            <a:solidFill>
              <a:srgbClr val="BFBFBF">
                <a:alpha val="100000"/>
              </a:srgbClr>
            </a:solidFill>
            <a:prstDash val="solid"/>
            <a:round/>
          </a:ln>
        </p:spPr>
      </p:sp>
      <p:sp>
        <p:nvSpPr>
          <p:cNvPr id="1048636" name=""/>
          <p:cNvSpPr/>
          <p:nvPr/>
        </p:nvSpPr>
        <p:spPr>
          <a:xfrm rot="0">
            <a:off x="138112" y="4713287"/>
            <a:ext cx="125412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:google</a:t>
            </a:r>
          </a:p>
        </p:txBody>
      </p:sp>
      <p:pic>
        <p:nvPicPr>
          <p:cNvPr id="2097160" name=""/>
          <p:cNvPicPr>
            <a:picLocks/>
          </p:cNvPicPr>
          <p:nvPr/>
        </p:nvPicPr>
        <p:blipFill>
          <a:blip xmlns:r="http://schemas.openxmlformats.org/officeDocument/2006/relationships" r:embed="rId1"/>
          <a:srcRect l="0" t="0" r="0" b="0"/>
          <a:stretch>
            <a:fillRect/>
          </a:stretch>
        </p:blipFill>
        <p:spPr>
          <a:xfrm rot="0">
            <a:off x="1514475" y="1004887"/>
            <a:ext cx="5283200" cy="3517900"/>
          </a:xfrm>
          <a:prstGeom prst="rect"/>
          <a:noFill/>
          <a:ln>
            <a:noFill/>
          </a:ln>
        </p:spPr>
      </p:pic>
    </p:spTree>
  </p:cSld>
  <p:clrMapOvr>
    <a:masterClrMapping/>
  </p:clrMapOvr>
  <p:transition spd="fast" advClick="1"/>
</p:sld>
</file>

<file path=ppt/slides/slide6.xml><?xml version="1.0" encoding="utf-8"?>
<p:sld xmlns:a="http://schemas.openxmlformats.org/drawingml/2006/main" xmlns:r="http://schemas.openxmlformats.org/officeDocument/2006/relationships" xmlns:p="http://schemas.openxmlformats.org/presentationml/2006/main" show="1" showMasterSp="1">
  <p:cSld>
    <p:spTree>
      <p:nvGrpSpPr>
        <p:cNvPr id="48" name=""/>
        <p:cNvGrpSpPr/>
        <p:nvPr/>
      </p:nvGrpSpPr>
      <p:grpSpPr>
        <a:xfrm rot="0">
          <a:off x="0" y="0"/>
          <a:ext cx="0" cy="0"/>
          <a:chOff x="0" y="0"/>
          <a:chExt cx="0" cy="0"/>
        </a:xfrm>
      </p:grpSpPr>
      <p:sp>
        <p:nvSpPr>
          <p:cNvPr id="1048639" name=""/>
          <p:cNvSpPr/>
          <p:nvPr>
            <p:ph type="title" sz="full" idx="4294967295"/>
          </p:nvPr>
        </p:nvSpPr>
        <p:spPr>
          <a:xfrm rot="0">
            <a:off x="138112" y="600075"/>
            <a:ext cx="293687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Proposed Solution</a:t>
            </a:r>
          </a:p>
        </p:txBody>
      </p:sp>
      <p:sp>
        <p:nvSpPr>
          <p:cNvPr id="1048640" name=""/>
          <p:cNvSpPr/>
          <p:nvPr/>
        </p:nvSpPr>
        <p:spPr>
          <a:xfrm rot="0">
            <a:off x="138112" y="1101725"/>
            <a:ext cx="8867775" cy="40640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50000"/>
              </a:lnSpc>
              <a:buFontTx/>
              <a:buNone/>
            </a:pPr>
            <a:r>
              <a:rPr altLang="en-US" lang="en-US">
                <a:solidFill>
                  <a:srgbClr val="374151"/>
                </a:solidFill>
                <a:latin typeface="Times New Roman" pitchFamily="0" charset="0"/>
                <a:ea typeface="Arial" pitchFamily="0" charset="0"/>
                <a:sym typeface="Arial" pitchFamily="0" charset="0"/>
              </a:rPr>
              <a:t>.</a:t>
            </a:r>
          </a:p>
        </p:txBody>
      </p:sp>
      <p:sp>
        <p:nvSpPr>
          <p:cNvPr id="1048641" name=""/>
          <p:cNvSpPr/>
          <p:nvPr/>
        </p:nvSpPr>
        <p:spPr>
          <a:xfrm rot="0">
            <a:off x="0" y="4675187"/>
            <a:ext cx="9144000" cy="0"/>
          </a:xfrm>
          <a:prstGeom prst="line"/>
          <a:noFill/>
          <a:ln w="9525" cap="flat" cmpd="sng">
            <a:solidFill>
              <a:srgbClr val="BFBFBF">
                <a:alpha val="100000"/>
              </a:srgbClr>
            </a:solidFill>
            <a:prstDash val="solid"/>
            <a:round/>
          </a:ln>
        </p:spPr>
      </p:sp>
      <p:sp>
        <p:nvSpPr>
          <p:cNvPr id="1048642" name=""/>
          <p:cNvSpPr/>
          <p:nvPr/>
        </p:nvSpPr>
        <p:spPr>
          <a:xfrm rot="0">
            <a:off x="138112" y="4713287"/>
            <a:ext cx="11191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 GPT 4</a:t>
            </a:r>
          </a:p>
        </p:txBody>
      </p:sp>
      <p:sp>
        <p:nvSpPr>
          <p:cNvPr id="1048643" name=""/>
          <p:cNvSpPr/>
          <p:nvPr/>
        </p:nvSpPr>
        <p:spPr>
          <a:xfrm rot="0">
            <a:off x="138112" y="922337"/>
            <a:ext cx="8423275" cy="3952241"/>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r>
              <a:rPr altLang="en-US" lang="en-US">
                <a:solidFill>
                  <a:srgbClr val="0D0D0D"/>
                </a:solidFill>
                <a:latin typeface="Söhne" pitchFamily="0" charset="0"/>
                <a:ea typeface="Arial" pitchFamily="0" charset="0"/>
                <a:sym typeface="Arial" pitchFamily="0"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indent="0" lvl="0" marL="0">
              <a:buFontTx/>
              <a:buNone/>
            </a:pPr>
            <a:r>
              <a:rPr altLang="en-US" lang="en-US">
                <a:solidFill>
                  <a:srgbClr val="0D0D0D"/>
                </a:solidFill>
                <a:latin typeface="Söhne" pitchFamily="0" charset="0"/>
                <a:ea typeface="Arial" pitchFamily="0" charset="0"/>
                <a:sym typeface="Arial" pitchFamily="0" charset="0"/>
              </a:rPr>
              <a:t>1. </a:t>
            </a:r>
            <a:r>
              <a:rPr altLang="en-US" b="1" lang="en-US">
                <a:solidFill>
                  <a:srgbClr val="0D0D0D"/>
                </a:solidFill>
                <a:latin typeface="Söhne" pitchFamily="0" charset="0"/>
                <a:ea typeface="Arial" pitchFamily="0" charset="0"/>
                <a:sym typeface="Arial" pitchFamily="0" charset="0"/>
              </a:rPr>
              <a:t>System Architecture</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Backend Development</a:t>
            </a:r>
            <a:r>
              <a:rPr altLang="en-US" lang="en-US">
                <a:solidFill>
                  <a:srgbClr val="0D0D0D"/>
                </a:solidFill>
                <a:latin typeface="Söhne" pitchFamily="0" charset="0"/>
                <a:ea typeface="Arial" pitchFamily="0" charset="0"/>
                <a:sym typeface="Arial" pitchFamily="0" charset="0"/>
              </a:rPr>
              <a:t>: Utilize Django for server-side logic, database management, user authentication, and session management, ensuring a secure and efficient backend structure.</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Frontend Integration</a:t>
            </a:r>
            <a:r>
              <a:rPr altLang="en-US" lang="en-US">
                <a:solidFill>
                  <a:srgbClr val="0D0D0D"/>
                </a:solidFill>
                <a:latin typeface="Söhne" pitchFamily="0" charset="0"/>
                <a:ea typeface="Arial" pitchFamily="0" charset="0"/>
                <a:sym typeface="Arial" pitchFamily="0" charset="0"/>
              </a:rPr>
              <a:t>: Employ HTML, CSS, and JavaScript, alongside Django’s template system, to create an intuitive and responsive user interface that enhances user experience.</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Database Design</a:t>
            </a:r>
            <a:r>
              <a:rPr altLang="en-US" lang="en-US">
                <a:solidFill>
                  <a:srgbClr val="0D0D0D"/>
                </a:solidFill>
                <a:latin typeface="Söhne" pitchFamily="0" charset="0"/>
                <a:ea typeface="Arial" pitchFamily="0" charset="0"/>
                <a:sym typeface="Arial" pitchFamily="0" charset="0"/>
              </a:rPr>
              <a:t>: Design a relational database schema that efficiently stores user data, notes, categories, and interactions to facilitate quick retrieval and secure storage of information.</a:t>
            </a:r>
          </a:p>
          <a:p>
            <a:pPr algn="l" indent="0" lvl="0" marL="0">
              <a:buFontTx/>
              <a:buNone/>
            </a:pPr>
            <a:r>
              <a:rPr altLang="en-US" lang="en-US">
                <a:solidFill>
                  <a:srgbClr val="0D0D0D"/>
                </a:solidFill>
                <a:latin typeface="Söhne" pitchFamily="0" charset="0"/>
                <a:ea typeface="Arial" pitchFamily="0" charset="0"/>
                <a:sym typeface="Arial" pitchFamily="0" charset="0"/>
              </a:rPr>
              <a:t>2. </a:t>
            </a:r>
            <a:r>
              <a:rPr altLang="en-US" b="1" lang="en-US">
                <a:solidFill>
                  <a:srgbClr val="0D0D0D"/>
                </a:solidFill>
                <a:latin typeface="Söhne" pitchFamily="0" charset="0"/>
                <a:ea typeface="Arial" pitchFamily="0" charset="0"/>
                <a:sym typeface="Arial" pitchFamily="0" charset="0"/>
              </a:rPr>
              <a:t>Core Features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User Authentication and Authorization</a:t>
            </a:r>
            <a:r>
              <a:rPr altLang="en-US" lang="en-US">
                <a:solidFill>
                  <a:srgbClr val="0D0D0D"/>
                </a:solidFill>
                <a:latin typeface="Söhne" pitchFamily="0" charset="0"/>
                <a:ea typeface="Arial" pitchFamily="0" charset="0"/>
                <a:sym typeface="Arial" pitchFamily="0" charset="0"/>
              </a:rPr>
              <a:t>: Implement Django’s built-in authentication system to manage user accounts, secure login/logout processes, and ensure user data privacy.</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Notes Management</a:t>
            </a:r>
            <a:r>
              <a:rPr altLang="en-US" lang="en-US">
                <a:solidFill>
                  <a:srgbClr val="0D0D0D"/>
                </a:solidFill>
                <a:latin typeface="Söhne" pitchFamily="0" charset="0"/>
                <a:ea typeface="Arial" pitchFamily="0" charset="0"/>
                <a:sym typeface="Arial" pitchFamily="0" charset="0"/>
              </a:rPr>
              <a:t>: Enable users to upload, download, and manage notes in various formats (PDF, DOCX, PPT, etc.), with features for creating, editing, and deleting notes.</a:t>
            </a:r>
          </a:p>
          <a:p>
            <a:pPr algn="l" indent="0" lvl="0" marL="0">
              <a:buSzPct val="100000"/>
              <a:buFont typeface="Arial" pitchFamily="0" charset="0"/>
              <a:buChar char="•"/>
            </a:pPr>
            <a:r>
              <a:rPr altLang="en-US" b="1" lang="en-US">
                <a:solidFill>
                  <a:srgbClr val="0D0D0D"/>
                </a:solidFill>
                <a:latin typeface="Söhne" pitchFamily="0" charset="0"/>
                <a:ea typeface="Arial" pitchFamily="0" charset="0"/>
                <a:sym typeface="Arial" pitchFamily="0" charset="0"/>
              </a:rPr>
              <a:t>Collaboration Tools</a:t>
            </a:r>
            <a:r>
              <a:rPr altLang="en-US" lang="en-US">
                <a:solidFill>
                  <a:srgbClr val="0D0D0D"/>
                </a:solidFill>
                <a:latin typeface="Söhne" pitchFamily="0" charset="0"/>
                <a:ea typeface="Arial" pitchFamily="0" charset="0"/>
                <a:sym typeface="Arial" pitchFamily="0" charset="0"/>
              </a:rPr>
              <a:t>: Incorporate features for users to comment on notes, rate them, and engage in discussions, fostering a collaborative learning environment.</a:t>
            </a:r>
          </a:p>
          <a:p>
            <a:pPr indent="0" lvl="0" marL="0">
              <a:buFontTx/>
              <a:buNone/>
            </a:pPr>
            <a:endParaRPr altLang="en-US" lang="en-US">
              <a:latin typeface="Arial" pitchFamily="0" charset="0"/>
              <a:ea typeface="Arial" pitchFamily="0" charset="0"/>
              <a:sym typeface="Arial" pitchFamily="0" charset="0"/>
            </a:endParaRPr>
          </a:p>
        </p:txBody>
      </p:sp>
    </p:spTree>
  </p:cSld>
  <p:clrMapOvr>
    <a:masterClrMapping/>
  </p:clrMapOvr>
  <p:transition spd="fast" advClick="1"/>
</p:sld>
</file>

<file path=ppt/slides/slide7.xml><?xml version="1.0" encoding="utf-8"?>
<p:sld xmlns:a="http://schemas.openxmlformats.org/drawingml/2006/main" xmlns:r="http://schemas.openxmlformats.org/officeDocument/2006/relationships" xmlns:p="http://schemas.openxmlformats.org/presentationml/2006/main" show="1" showMasterSp="1">
  <p:cSld>
    <p:spTree>
      <p:nvGrpSpPr>
        <p:cNvPr id="51" name=""/>
        <p:cNvGrpSpPr/>
        <p:nvPr/>
      </p:nvGrpSpPr>
      <p:grpSpPr>
        <a:xfrm rot="0">
          <a:off x="0" y="0"/>
          <a:ext cx="0" cy="0"/>
          <a:chOff x="0" y="0"/>
          <a:chExt cx="0" cy="0"/>
        </a:xfrm>
      </p:grpSpPr>
      <p:sp>
        <p:nvSpPr>
          <p:cNvPr id="1048646" name=""/>
          <p:cNvSpPr/>
          <p:nvPr/>
        </p:nvSpPr>
        <p:spPr>
          <a:xfrm rot="0">
            <a:off x="457200" y="752475"/>
            <a:ext cx="8018462" cy="7000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1" marL="457200">
              <a:lnSpc>
                <a:spcPct val="150000"/>
              </a:lnSpc>
              <a:buFontTx/>
              <a:buNone/>
            </a:pPr>
            <a:endParaRPr altLang="en-US" lang="en-US">
              <a:solidFill>
                <a:srgbClr val="374151"/>
              </a:solidFill>
              <a:latin typeface="Times New Roman" pitchFamily="0" charset="0"/>
              <a:ea typeface="Arial" pitchFamily="0" charset="0"/>
              <a:sym typeface="Arial" pitchFamily="0" charset="0"/>
            </a:endParaRPr>
          </a:p>
          <a:p>
            <a:pPr algn="l" indent="0" lvl="1" marL="457200">
              <a:lnSpc>
                <a:spcPct val="150000"/>
              </a:lnSpc>
              <a:buSzPct val="100000"/>
              <a:buFontTx/>
              <a:buAutoNum type="arabicPeriod" startAt="1"/>
            </a:pPr>
            <a:endParaRPr altLang="en-US" lang="en-US">
              <a:solidFill>
                <a:srgbClr val="374151"/>
              </a:solidFill>
              <a:latin typeface="Times New Roman" pitchFamily="0" charset="0"/>
              <a:ea typeface="Arial" pitchFamily="0" charset="0"/>
              <a:sym typeface="Arial" pitchFamily="0" charset="0"/>
            </a:endParaRPr>
          </a:p>
        </p:txBody>
      </p:sp>
      <p:sp>
        <p:nvSpPr>
          <p:cNvPr id="1048647" name=""/>
          <p:cNvSpPr/>
          <p:nvPr/>
        </p:nvSpPr>
        <p:spPr>
          <a:xfrm rot="0">
            <a:off x="0" y="4675187"/>
            <a:ext cx="9144000" cy="0"/>
          </a:xfrm>
          <a:prstGeom prst="line"/>
          <a:noFill/>
          <a:ln w="9525" cap="flat" cmpd="sng">
            <a:solidFill>
              <a:srgbClr val="BFBFBF">
                <a:alpha val="100000"/>
              </a:srgbClr>
            </a:solidFill>
            <a:prstDash val="solid"/>
            <a:round/>
          </a:ln>
        </p:spPr>
      </p:sp>
      <p:sp>
        <p:nvSpPr>
          <p:cNvPr id="1048648" name=""/>
          <p:cNvSpPr/>
          <p:nvPr/>
        </p:nvSpPr>
        <p:spPr>
          <a:xfrm rot="0">
            <a:off x="138112" y="4713287"/>
            <a:ext cx="101917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:GPT 4</a:t>
            </a:r>
          </a:p>
        </p:txBody>
      </p:sp>
      <p:sp>
        <p:nvSpPr>
          <p:cNvPr id="1048649" name=""/>
          <p:cNvSpPr/>
          <p:nvPr/>
        </p:nvSpPr>
        <p:spPr>
          <a:xfrm rot="0">
            <a:off x="236537" y="679450"/>
            <a:ext cx="8778875" cy="375443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buFontTx/>
              <a:buNone/>
            </a:pPr>
            <a:r>
              <a:rPr altLang="en-US" lang="en-US">
                <a:solidFill>
                  <a:srgbClr val="0D0D0D"/>
                </a:solidFill>
                <a:latin typeface="Söhne" pitchFamily="0" charset="0"/>
                <a:ea typeface="Arial" pitchFamily="0" charset="0"/>
                <a:sym typeface="Arial" pitchFamily="0" charset="0"/>
              </a:rPr>
              <a:t>3. </a:t>
            </a:r>
            <a:r>
              <a:rPr altLang="en-US" b="1" lang="en-US">
                <a:solidFill>
                  <a:srgbClr val="0D0D0D"/>
                </a:solidFill>
                <a:latin typeface="Söhne" pitchFamily="0" charset="0"/>
                <a:ea typeface="Arial" pitchFamily="0" charset="0"/>
                <a:sym typeface="Arial" pitchFamily="0" charset="0"/>
              </a:rPr>
              <a:t>Security and Privacy</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Implement Django’s security best practices to protect against common vulnerabilities such as SQL injection, Cross-Site Scripting (XSS), and Cross-Site Request Forgery (CSRF).</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Ensure data privacy by adhering to regulations such as GDPR for the handling of personal information.</a:t>
            </a:r>
          </a:p>
          <a:p>
            <a:pPr algn="l" indent="0" lvl="0" marL="0">
              <a:buFontTx/>
              <a:buNone/>
            </a:pPr>
            <a:r>
              <a:rPr altLang="en-US" lang="en-US">
                <a:solidFill>
                  <a:srgbClr val="0D0D0D"/>
                </a:solidFill>
                <a:latin typeface="Söhne" pitchFamily="0" charset="0"/>
                <a:ea typeface="Arial" pitchFamily="0" charset="0"/>
                <a:sym typeface="Arial" pitchFamily="0" charset="0"/>
              </a:rPr>
              <a:t>4. </a:t>
            </a:r>
            <a:r>
              <a:rPr altLang="en-US" b="1" lang="en-US">
                <a:solidFill>
                  <a:srgbClr val="0D0D0D"/>
                </a:solidFill>
                <a:latin typeface="Söhne" pitchFamily="0" charset="0"/>
                <a:ea typeface="Arial" pitchFamily="0" charset="0"/>
                <a:sym typeface="Arial" pitchFamily="0" charset="0"/>
              </a:rPr>
              <a:t>Scalability and Performance</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Design the application with scalability in mind, allowing for easy adaptation to increased user numbers and data volume without performance degradation.</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Utilize Django’s caching framework to enhance application performance and reduce server load.</a:t>
            </a:r>
          </a:p>
          <a:p>
            <a:pPr algn="l" indent="0" lvl="0" marL="0">
              <a:buFontTx/>
              <a:buNone/>
            </a:pPr>
            <a:r>
              <a:rPr altLang="en-US" lang="en-US">
                <a:solidFill>
                  <a:srgbClr val="0D0D0D"/>
                </a:solidFill>
                <a:latin typeface="Söhne" pitchFamily="0" charset="0"/>
                <a:ea typeface="Arial" pitchFamily="0" charset="0"/>
                <a:sym typeface="Arial" pitchFamily="0" charset="0"/>
              </a:rPr>
              <a:t>5. </a:t>
            </a:r>
            <a:r>
              <a:rPr altLang="en-US" b="1" lang="en-US">
                <a:solidFill>
                  <a:srgbClr val="0D0D0D"/>
                </a:solidFill>
                <a:latin typeface="Söhne" pitchFamily="0" charset="0"/>
                <a:ea typeface="Arial" pitchFamily="0" charset="0"/>
                <a:sym typeface="Arial" pitchFamily="0" charset="0"/>
              </a:rPr>
              <a:t>User Experience (UX) Design</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Follow a user-centered design approach to create an accessible and engaging platform, ensuring that the UI/UX caters to the needs and preferences of the target audience.</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Implement responsive design principles to ensure the application is accessible across various devices and screen sizes.</a:t>
            </a:r>
          </a:p>
          <a:p>
            <a:pPr algn="l" indent="0" lvl="0" marL="0">
              <a:buFontTx/>
              <a:buNone/>
            </a:pPr>
            <a:r>
              <a:rPr altLang="en-US" lang="en-US">
                <a:solidFill>
                  <a:srgbClr val="0D0D0D"/>
                </a:solidFill>
                <a:latin typeface="Söhne" pitchFamily="0" charset="0"/>
                <a:ea typeface="Arial" pitchFamily="0" charset="0"/>
                <a:sym typeface="Arial" pitchFamily="0" charset="0"/>
              </a:rPr>
              <a:t>6. </a:t>
            </a:r>
            <a:r>
              <a:rPr altLang="en-US" b="1" lang="en-US">
                <a:solidFill>
                  <a:srgbClr val="0D0D0D"/>
                </a:solidFill>
                <a:latin typeface="Söhne" pitchFamily="0" charset="0"/>
                <a:ea typeface="Arial" pitchFamily="0" charset="0"/>
                <a:sym typeface="Arial" pitchFamily="0" charset="0"/>
              </a:rPr>
              <a:t>Testing and Quality Assurance</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Conduct thorough testing, including unit tests, integration tests, and user acceptance testing (UAT), to ensure the application is reliable, secure, and user-friendly.</a:t>
            </a:r>
          </a:p>
          <a:p>
            <a:pPr algn="l" indent="0" lvl="0" marL="0">
              <a:buSzPct val="100000"/>
              <a:buFont typeface="Arial" pitchFamily="0" charset="0"/>
              <a:buChar char="•"/>
            </a:pPr>
            <a:r>
              <a:rPr altLang="en-US" lang="en-US">
                <a:solidFill>
                  <a:srgbClr val="0D0D0D"/>
                </a:solidFill>
                <a:latin typeface="Söhne" pitchFamily="0" charset="0"/>
                <a:ea typeface="Arial" pitchFamily="0" charset="0"/>
                <a:sym typeface="Arial" pitchFamily="0" charset="0"/>
              </a:rPr>
              <a:t>Utilize Django’s testing framework to automate test cases and ensure code integrity.</a:t>
            </a:r>
          </a:p>
        </p:txBody>
      </p:sp>
    </p:spTree>
  </p:cSld>
  <p:clrMapOvr>
    <a:masterClrMapping/>
  </p:clrMapOvr>
  <p:transition spd="fast" advClick="1"/>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52" name=""/>
        <p:cNvGrpSpPr/>
        <p:nvPr/>
      </p:nvGrpSpPr>
      <p:grpSpPr>
        <a:xfrm rot="0">
          <a:off x="0" y="0"/>
          <a:ext cx="0" cy="0"/>
          <a:chOff x="0" y="0"/>
          <a:chExt cx="0" cy="0"/>
        </a:xfrm>
      </p:grpSpPr>
      <p:sp>
        <p:nvSpPr>
          <p:cNvPr id="1048650"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Technology Used</a:t>
            </a:r>
          </a:p>
        </p:txBody>
      </p:sp>
      <p:sp>
        <p:nvSpPr>
          <p:cNvPr id="1048651" name=""/>
          <p:cNvSpPr/>
          <p:nvPr/>
        </p:nvSpPr>
        <p:spPr>
          <a:xfrm rot="0">
            <a:off x="128587" y="1058862"/>
            <a:ext cx="5313362" cy="3790950"/>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173037" lvl="0" marL="173037">
              <a:lnSpc>
                <a:spcPct val="100000"/>
              </a:lnSpc>
              <a:spcBef>
                <a:spcPts val="200"/>
              </a:spcBef>
              <a:spcAft>
                <a:spcPct val="0"/>
              </a:spcAft>
              <a:buClr>
                <a:srgbClr val="213163"/>
              </a:buClr>
              <a:buSzPct val="100000"/>
              <a:buFont typeface="Arial" pitchFamily="0" charset="0"/>
              <a:buChar char="•"/>
            </a:pPr>
            <a:endParaRPr altLang="en-US" sz="1400" lang="en-US">
              <a:solidFill>
                <a:srgbClr val="000000"/>
              </a:solidFill>
              <a:latin typeface="Arial" pitchFamily="0" charset="0"/>
              <a:ea typeface="Arial" pitchFamily="0" charset="0"/>
              <a:sym typeface="Arial" pitchFamily="0" charset="0"/>
            </a:endParaRPr>
          </a:p>
          <a:p>
            <a:pPr algn="l" indent="-173037" lvl="0" marL="173037">
              <a:lnSpc>
                <a:spcPct val="100000"/>
              </a:lnSpc>
              <a:spcBef>
                <a:spcPts val="200"/>
              </a:spcBef>
              <a:spcAft>
                <a:spcPct val="0"/>
              </a:spcAft>
              <a:buClr>
                <a:srgbClr val="213163"/>
              </a:buClr>
              <a:buSzPct val="100000"/>
              <a:buFont typeface="Arial" pitchFamily="0" charset="0"/>
              <a:buChar char="•"/>
            </a:pPr>
            <a:endParaRPr altLang="en-US" sz="1400" lang="en-US">
              <a:solidFill>
                <a:srgbClr val="000000"/>
              </a:solidFill>
              <a:latin typeface="Arial" pitchFamily="0" charset="0"/>
              <a:ea typeface="Arial" pitchFamily="0" charset="0"/>
              <a:sym typeface="Arial" pitchFamily="0" charset="0"/>
            </a:endParaRPr>
          </a:p>
          <a:p>
            <a:pPr algn="l" indent="-173037" lvl="0" marL="173037">
              <a:lnSpc>
                <a:spcPct val="100000"/>
              </a:lnSpc>
              <a:spcBef>
                <a:spcPts val="200"/>
              </a:spcBef>
              <a:spcAft>
                <a:spcPct val="0"/>
              </a:spcAft>
              <a:buClr>
                <a:srgbClr val="213163"/>
              </a:buClr>
              <a:buSzPct val="100000"/>
              <a:buFont typeface="Arial" pitchFamily="0" charset="0"/>
              <a:buChar char="•"/>
            </a:pPr>
            <a:endParaRPr altLang="en-US" sz="1400" lang="en-US">
              <a:solidFill>
                <a:srgbClr val="000000"/>
              </a:solidFill>
              <a:latin typeface="Arial" pitchFamily="0" charset="0"/>
              <a:ea typeface="Arial" pitchFamily="0" charset="0"/>
              <a:sym typeface="Arial" pitchFamily="0" charset="0"/>
            </a:endParaRPr>
          </a:p>
        </p:txBody>
      </p:sp>
      <p:pic>
        <p:nvPicPr>
          <p:cNvPr id="2097161" name=""/>
          <p:cNvPicPr>
            <a:picLocks/>
          </p:cNvPicPr>
          <p:nvPr/>
        </p:nvPicPr>
        <p:blipFill>
          <a:blip xmlns:r="http://schemas.openxmlformats.org/officeDocument/2006/relationships" r:embed="rId1"/>
          <a:srcRect l="0" t="0" r="0" b="0"/>
          <a:stretch>
            <a:fillRect/>
          </a:stretch>
        </p:blipFill>
        <p:spPr>
          <a:xfrm rot="0">
            <a:off x="1020762" y="1724025"/>
            <a:ext cx="2957512" cy="2571750"/>
          </a:xfrm>
          <a:prstGeom prst="rect"/>
          <a:noFill/>
          <a:ln>
            <a:noFill/>
          </a:ln>
        </p:spPr>
      </p:pic>
      <p:pic>
        <p:nvPicPr>
          <p:cNvPr id="2097162" name=""/>
          <p:cNvPicPr>
            <a:picLocks/>
          </p:cNvPicPr>
          <p:nvPr/>
        </p:nvPicPr>
        <p:blipFill>
          <a:blip xmlns:r="http://schemas.openxmlformats.org/officeDocument/2006/relationships" r:embed="rId2"/>
          <a:srcRect l="0" t="0" r="0" b="0"/>
          <a:stretch>
            <a:fillRect/>
          </a:stretch>
        </p:blipFill>
        <p:spPr>
          <a:xfrm rot="0">
            <a:off x="4564062" y="1712912"/>
            <a:ext cx="4165600" cy="2090737"/>
          </a:xfrm>
          <a:prstGeom prst="rect"/>
          <a:noFill/>
          <a:ln>
            <a:noFill/>
          </a:ln>
        </p:spPr>
      </p:pic>
      <p:sp>
        <p:nvSpPr>
          <p:cNvPr id="1048652" name=""/>
          <p:cNvSpPr/>
          <p:nvPr/>
        </p:nvSpPr>
        <p:spPr>
          <a:xfrm rot="0">
            <a:off x="1000125" y="1362075"/>
            <a:ext cx="3319462" cy="3079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buFontTx/>
              <a:buNone/>
            </a:pPr>
            <a:r>
              <a:rPr altLang="en-US" lang="en-US">
                <a:latin typeface="Arial" pitchFamily="0" charset="0"/>
                <a:ea typeface="Arial" pitchFamily="0" charset="0"/>
                <a:sym typeface="Arial" pitchFamily="0" charset="0"/>
              </a:rPr>
              <a:t>Front-end</a:t>
            </a:r>
          </a:p>
        </p:txBody>
      </p:sp>
      <p:sp>
        <p:nvSpPr>
          <p:cNvPr id="1048653" name=""/>
          <p:cNvSpPr/>
          <p:nvPr/>
        </p:nvSpPr>
        <p:spPr>
          <a:xfrm rot="0">
            <a:off x="4865687" y="1287462"/>
            <a:ext cx="3581400" cy="3079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ctr" indent="0" lvl="0" marL="0">
              <a:buFontTx/>
              <a:buNone/>
            </a:pPr>
            <a:r>
              <a:rPr altLang="en-US" lang="en-US">
                <a:latin typeface="Arial" pitchFamily="0" charset="0"/>
                <a:ea typeface="Arial" pitchFamily="0" charset="0"/>
                <a:sym typeface="Arial" pitchFamily="0" charset="0"/>
              </a:rPr>
              <a:t>Back-end</a:t>
            </a:r>
          </a:p>
        </p:txBody>
      </p:sp>
      <p:sp>
        <p:nvSpPr>
          <p:cNvPr id="1048654" name=""/>
          <p:cNvSpPr/>
          <p:nvPr/>
        </p:nvSpPr>
        <p:spPr>
          <a:xfrm rot="0">
            <a:off x="0" y="4675187"/>
            <a:ext cx="9144000" cy="0"/>
          </a:xfrm>
          <a:prstGeom prst="line"/>
          <a:noFill/>
          <a:ln w="9525" cap="flat" cmpd="sng">
            <a:solidFill>
              <a:srgbClr val="BFBFBF">
                <a:alpha val="100000"/>
              </a:srgbClr>
            </a:solidFill>
            <a:prstDash val="solid"/>
            <a:round/>
          </a:ln>
        </p:spPr>
      </p:sp>
      <p:sp>
        <p:nvSpPr>
          <p:cNvPr id="1048655" name=""/>
          <p:cNvSpPr/>
          <p:nvPr/>
        </p:nvSpPr>
        <p:spPr>
          <a:xfrm rot="0">
            <a:off x="138112" y="4713287"/>
            <a:ext cx="70802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a:t>
            </a:r>
          </a:p>
        </p:txBody>
      </p:sp>
    </p:spTree>
  </p:cSld>
  <p:clrMapOvr>
    <a:masterClrMapping/>
  </p:clrMapOvr>
  <p:transition spd="fast" advClick="1"/>
</p:sld>
</file>

<file path=ppt/slides/slide9.xml><?xml version="1.0" encoding="utf-8"?>
<p:sld xmlns:a="http://schemas.openxmlformats.org/drawingml/2006/main" xmlns:r="http://schemas.openxmlformats.org/officeDocument/2006/relationships" xmlns:p="http://schemas.openxmlformats.org/presentationml/2006/main" show="1" showMasterSp="1">
  <p:cSld>
    <p:spTree>
      <p:nvGrpSpPr>
        <p:cNvPr id="55" name=""/>
        <p:cNvGrpSpPr/>
        <p:nvPr/>
      </p:nvGrpSpPr>
      <p:grpSpPr>
        <a:xfrm rot="0">
          <a:off x="0" y="0"/>
          <a:ext cx="0" cy="0"/>
          <a:chOff x="0" y="0"/>
          <a:chExt cx="0" cy="0"/>
        </a:xfrm>
      </p:grpSpPr>
      <p:sp>
        <p:nvSpPr>
          <p:cNvPr id="1048658" name=""/>
          <p:cNvSpPr/>
          <p:nvPr>
            <p:ph type="title" sz="full" idx="4294967295"/>
          </p:nvPr>
        </p:nvSpPr>
        <p:spPr>
          <a:xfrm rot="0">
            <a:off x="131762" y="682625"/>
            <a:ext cx="2935287"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stStyle>
          <a:p>
            <a:pPr algn="l" indent="0" lvl="0" marL="0">
              <a:lnSpc>
                <a:spcPct val="100000"/>
              </a:lnSpc>
              <a:spcBef>
                <a:spcPct val="0"/>
              </a:spcBef>
              <a:spcAft>
                <a:spcPct val="0"/>
              </a:spcAft>
              <a:buFontTx/>
              <a:buNone/>
            </a:pPr>
            <a:r>
              <a:rPr altLang="en-US" b="1" sz="1600" lang="zh-CN">
                <a:solidFill>
                  <a:srgbClr val="213163"/>
                </a:solidFill>
              </a:rPr>
              <a:t>Modelling &amp; Results</a:t>
            </a:r>
          </a:p>
        </p:txBody>
      </p:sp>
      <p:sp>
        <p:nvSpPr>
          <p:cNvPr id="1048659" name=""/>
          <p:cNvSpPr/>
          <p:nvPr/>
        </p:nvSpPr>
        <p:spPr>
          <a:xfrm rot="0">
            <a:off x="0" y="4675187"/>
            <a:ext cx="9144000" cy="0"/>
          </a:xfrm>
          <a:prstGeom prst="line"/>
          <a:noFill/>
          <a:ln w="9525" cap="flat" cmpd="sng">
            <a:solidFill>
              <a:srgbClr val="BFBFBF">
                <a:alpha val="100000"/>
              </a:srgbClr>
            </a:solidFill>
            <a:prstDash val="solid"/>
            <a:round/>
          </a:ln>
        </p:spPr>
      </p:sp>
      <p:sp>
        <p:nvSpPr>
          <p:cNvPr id="1048660" name=""/>
          <p:cNvSpPr/>
          <p:nvPr/>
        </p:nvSpPr>
        <p:spPr>
          <a:xfrm rot="0">
            <a:off x="138112" y="4713287"/>
            <a:ext cx="708025" cy="322262"/>
          </a:xfrm>
          <a:prstGeom prst="rect"/>
          <a:noFill/>
          <a:ln>
            <a:noFill/>
          </a:ln>
        </p:spPr>
        <p:txBody>
          <a:bodyPr anchor="t" bIns="91425" lIns="91440" rIns="91440" tIns="91425" vert="horz"/>
          <a:lstStyle>
            <a:lvl1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1pPr>
            <a:lvl2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2pPr>
            <a:lvl3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3pPr>
            <a:lvl4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4pPr>
            <a:lvl5pPr algn="l" eaLnBrk="1" fontAlgn="base" hangingPunct="1" indent="0" latinLnBrk="0" marL="0" rtl="0">
              <a:lnSpc>
                <a:spcPct val="100000"/>
              </a:lnSpc>
              <a:spcBef>
                <a:spcPct val="0"/>
              </a:spcBef>
              <a:spcAft>
                <a:spcPct val="0"/>
              </a:spcAft>
              <a:buFontTx/>
              <a:buNone/>
              <a:defRPr baseline="0" sz="1400" u="none">
                <a:solidFill>
                  <a:srgbClr val="000000"/>
                </a:solidFill>
                <a:latin typeface="Arial" pitchFamily="0" charset="0"/>
                <a:ea typeface="Arial" pitchFamily="0" charset="0"/>
              </a:defRPr>
            </a:lvl5pPr>
          </a:lstStyle>
          <a:p>
            <a:pPr algn="l" indent="0" lvl="0" marL="0">
              <a:lnSpc>
                <a:spcPct val="100000"/>
              </a:lnSpc>
              <a:spcBef>
                <a:spcPct val="0"/>
              </a:spcBef>
              <a:spcAft>
                <a:spcPct val="0"/>
              </a:spcAft>
              <a:buFontTx/>
              <a:buNone/>
            </a:pPr>
            <a:r>
              <a:rPr altLang="en-US" sz="1000" lang="en-US">
                <a:solidFill>
                  <a:schemeClr val="dk1"/>
                </a:solidFill>
                <a:latin typeface="Arial" pitchFamily="0" charset="0"/>
                <a:ea typeface="Arial" pitchFamily="0" charset="0"/>
                <a:sym typeface="Arial" pitchFamily="0" charset="0"/>
              </a:rPr>
              <a:t>Source :</a:t>
            </a:r>
          </a:p>
        </p:txBody>
      </p:sp>
      <p:pic>
        <p:nvPicPr>
          <p:cNvPr id="2097163" name=""/>
          <p:cNvPicPr>
            <a:picLocks/>
          </p:cNvPicPr>
          <p:nvPr/>
        </p:nvPicPr>
        <p:blipFill>
          <a:blip xmlns:r="http://schemas.openxmlformats.org/officeDocument/2006/relationships" r:embed="rId1"/>
          <a:srcRect l="0" t="0" r="0" b="0"/>
          <a:stretch>
            <a:fillRect/>
          </a:stretch>
        </p:blipFill>
        <p:spPr>
          <a:xfrm rot="0">
            <a:off x="554037" y="1062037"/>
            <a:ext cx="7169150" cy="3398837"/>
          </a:xfrm>
          <a:prstGeom prst="rect"/>
          <a:noFill/>
          <a:ln>
            <a:noFill/>
          </a:ln>
        </p:spPr>
      </p:pic>
    </p:spTree>
  </p:cSld>
  <p:clrMapOvr>
    <a:masterClrMapping/>
  </p:clrMapOvr>
  <p:transition spd="fast" advClick="1"/>
</p:sld>
</file>

<file path=ppt/theme/theme1.xml><?xml version="1.0" encoding="utf-8"?>
<a:theme xmlns:a="http://schemas.openxmlformats.org/drawingml/2006/main" name="Office 主题">
  <a:themeElements>
    <a:clrScheme name="Default Color Sche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extraClrScheme>
  </a:extraClrSchemeLst>
</a:theme>
</file>

<file path=ppt/theme/theme6.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7.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
    <a:dk1>
      <a:srgbClr val="000000"/>
    </a:dk1>
    <a:lt1>
      <a:srgbClr val="FFFFFF"/>
    </a:lt1>
    <a:dk2>
      <a:srgbClr val="595959"/>
    </a:dk2>
    <a:lt2>
      <a:srgbClr val="EEEEEE"/>
    </a:lt2>
    <a:accent1>
      <a:srgbClr val="FFAB40"/>
    </a:accent1>
    <a:accent2>
      <a:srgbClr val="212121"/>
    </a:accent2>
    <a:accent3>
      <a:srgbClr val="FFFFFF"/>
    </a:accent3>
    <a:accent4>
      <a:srgbClr val="000000"/>
    </a:accent4>
    <a:accent5>
      <a:srgbClr val="FFD2B0"/>
    </a:accent5>
    <a:accent6>
      <a:srgbClr val="1D1D1D"/>
    </a:accent6>
    <a:hlink>
      <a:srgbClr val="0097A7"/>
    </a:hlink>
    <a:folHlink>
      <a:srgbClr val="0097A7"/>
    </a:folHlink>
  </a:clr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dcterms:created xsi:type="dcterms:W3CDTF">2024-04-07T07:51:00Z</dcterms:created>
  <dcterms:modified xsi:type="dcterms:W3CDTF">2024-04-08T07:57:19Z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str>0x0101000F1872188ABCFC48BECA6C87E8AC3285</vt:lpstr>
  </property>
  <property fmtid="{D5CDD505-2E9C-101B-9397-08002B2CF9AE}" pid="3" name="ICV">
    <vt:lpwstr>e40c2daf3b1841d3b3e02204b39836f0</vt:lpwstr>
  </property>
</Properties>
</file>