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5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31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06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41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07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33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09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08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4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87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9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35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0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30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CDAF-C9E3-49CB-B88C-0C785A800BA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ily-journal-ofpt.onrender.com/journ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3E7-D6FA-9035-86FF-655278849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		</a:t>
            </a:r>
            <a:r>
              <a:rPr lang="en-IN" u="sng" dirty="0">
                <a:latin typeface="Arial Rounded MT Bold" panose="020F0704030504030204" pitchFamily="34" charset="0"/>
              </a:rPr>
              <a:t>Daily Journal</a:t>
            </a:r>
            <a:r>
              <a:rPr lang="en-IN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0D107-D1D6-7354-5C88-8AE70EB83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3835" y="3632201"/>
            <a:ext cx="7476565" cy="685800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https://daily-journal-ofpt.onrender.com/journal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1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121A-AB1E-B86B-82A6-AF4C6D7B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My Journal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A5F5D4-74FD-9908-A45B-88E3AD277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134" y="2193925"/>
            <a:ext cx="8405732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7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DE8F-502F-2E69-01FA-EB9F558C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cOMPOSE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5E1F06-0218-CEC6-1CB5-84AC3D0C8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192" y="2193925"/>
            <a:ext cx="8359615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A381-20DF-265A-E185-8DAB9793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Saved Journals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F3590B-107B-D1E1-AE03-71FE60389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100" y="2193925"/>
            <a:ext cx="7733799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5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00E0-ED37-327A-1D7C-5EC13AE9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</a:t>
            </a:r>
            <a:r>
              <a:rPr lang="en-IN" dirty="0" err="1"/>
              <a:t>uS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607332-27A0-9A7C-6829-6C46EBDE5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600" y="2193925"/>
            <a:ext cx="8322799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3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AEB6-08B5-8442-79AA-47CB46C4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Logout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6EDB2-7523-F0E0-1D94-FBBE73205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82" y="2671482"/>
            <a:ext cx="3747247" cy="185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CD29-F737-CA33-CD07-DD391DFA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259" y="27824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898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D68A-BD54-5A0C-9767-154E8284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Front-End Technologies Used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284F-A6ED-F6E1-29BA-E828FCD6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thaiDi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Hyper-Text-Markup-Language is used for structuring web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written. HTML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functional.</a:t>
            </a:r>
          </a:p>
          <a:p>
            <a:pPr algn="thaiDi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Cascading-Style-Sheet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basically define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appear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</a:p>
          <a:p>
            <a:pPr algn="thaiDist">
              <a:lnSpc>
                <a:spcPct val="15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used extensively to design modern web applications and website, it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allows the developer to write application which modify themselves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according to each user and its data, this made web applications much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purposes.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Frameworks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requirements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developments.</a:t>
            </a:r>
          </a:p>
          <a:p>
            <a:endParaRPr lang="en-IN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6B77-9BEC-D204-0A86-80050F88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BACKEND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7E47-3286-563F-F5B1-0B66A10AB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R="128905" algn="just">
              <a:lnSpc>
                <a:spcPct val="115000"/>
              </a:lnSpc>
              <a:spcBef>
                <a:spcPts val="41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MongoDB:</a:t>
            </a:r>
            <a:r>
              <a:rPr lang="en-US" sz="18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MongoDB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source-available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document-oriented database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program developed by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Alfons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Kemper. Classified as a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database program, MongoDB uses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-like documents with optional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MongoDB is developed by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 Inc.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 licensed under the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Side Public License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(SSPL) which is deemed non-free by several distributions. MongoDB is a member of the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 Alliance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128905" indent="0" algn="just">
              <a:lnSpc>
                <a:spcPct val="115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8905" algn="just">
              <a:lnSpc>
                <a:spcPct val="115000"/>
              </a:lnSpc>
              <a:spcBef>
                <a:spcPts val="415"/>
              </a:spcBef>
              <a:spcAft>
                <a:spcPts val="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or simply </a:t>
            </a:r>
            <a:r>
              <a:rPr lang="en-US" sz="18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is a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application framework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for building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 APIs with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released as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 and open-source software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under the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 License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It is designed for building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applications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It has been called the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facto standard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server framework for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128905" indent="0" algn="just">
              <a:lnSpc>
                <a:spcPct val="115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8905" algn="just">
              <a:lnSpc>
                <a:spcPct val="115000"/>
              </a:lnSpc>
              <a:spcBef>
                <a:spcPts val="41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Node: </a:t>
            </a:r>
            <a:r>
              <a:rPr lang="en-US" sz="18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open-source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server environment that can run on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more. Node.js is a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 environment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runs on the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Engine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executes JavaScript code outside a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128905" indent="0" algn="just">
              <a:lnSpc>
                <a:spcPct val="115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Firebase: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and grow apps and games users love. Backed by Google and trusted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millions of businesses around the world. Firebase provides detailed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documentation and cross-platform SDKs to help you build and ship apps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1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8728-1309-D2F6-E028-3BFA9E74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TEam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B58C8E-5CB4-0A8E-B496-B2E0E6CD9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20" y="2193925"/>
            <a:ext cx="8112359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3F8B-A9D6-E1DE-C95D-D2563136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Home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C879A2-A23C-A0F6-22C3-E51DDD1C3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928" y="2193925"/>
            <a:ext cx="847414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2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9C90-7DE2-8F32-A01B-0C75EA30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Authentication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2C3C4E-62EE-4AF3-1678-672A3E302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389" y="2193925"/>
            <a:ext cx="4733364" cy="4024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CB944-5963-B090-7409-876B55DA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271" y="2193924"/>
            <a:ext cx="5585011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49DB-7BEB-261A-9C1E-4B88FFC9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Read more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4F5973-D740-68AD-7549-31558769C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474" y="2193925"/>
            <a:ext cx="7917052" cy="4024313"/>
          </a:xfrm>
        </p:spPr>
      </p:pic>
    </p:spTree>
    <p:extLst>
      <p:ext uri="{BB962C8B-B14F-4D97-AF65-F5344CB8AC3E}">
        <p14:creationId xmlns:p14="http://schemas.microsoft.com/office/powerpoint/2010/main" val="270921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4F36-A691-5C3B-B45C-CF447734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Edit Profile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6328CF-2711-BFC1-3587-95FCE85EC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464" y="2193925"/>
            <a:ext cx="8247072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3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CDF2-5767-7C5E-5267-5BF59417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Author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C006DF-FC97-6741-35F8-39955D4E0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526" y="2193925"/>
            <a:ext cx="7754947" cy="4024313"/>
          </a:xfrm>
        </p:spPr>
      </p:pic>
    </p:spTree>
    <p:extLst>
      <p:ext uri="{BB962C8B-B14F-4D97-AF65-F5344CB8AC3E}">
        <p14:creationId xmlns:p14="http://schemas.microsoft.com/office/powerpoint/2010/main" val="6049644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</TotalTime>
  <Words>422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Century Gothic</vt:lpstr>
      <vt:lpstr>Eras Medium ITC</vt:lpstr>
      <vt:lpstr>Times New Roman</vt:lpstr>
      <vt:lpstr>Vapor Trail</vt:lpstr>
      <vt:lpstr>  Daily Journal </vt:lpstr>
      <vt:lpstr> Front-End Technologies Used    </vt:lpstr>
      <vt:lpstr>BACKEND Technologies Used</vt:lpstr>
      <vt:lpstr>TEam</vt:lpstr>
      <vt:lpstr>Home Page</vt:lpstr>
      <vt:lpstr>Authentication</vt:lpstr>
      <vt:lpstr>Read more page</vt:lpstr>
      <vt:lpstr>Edit Profile</vt:lpstr>
      <vt:lpstr>Author profile</vt:lpstr>
      <vt:lpstr>My Journal Page</vt:lpstr>
      <vt:lpstr>cOMPOSE</vt:lpstr>
      <vt:lpstr>Saved Journals</vt:lpstr>
      <vt:lpstr>CONTACT uS</vt:lpstr>
      <vt:lpstr>Logout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Daily Journal </dc:title>
  <dc:creator>Ishika Chaturvedi</dc:creator>
  <cp:lastModifiedBy>Ishika Chaturvedi</cp:lastModifiedBy>
  <cp:revision>1</cp:revision>
  <dcterms:created xsi:type="dcterms:W3CDTF">2023-04-25T05:47:24Z</dcterms:created>
  <dcterms:modified xsi:type="dcterms:W3CDTF">2023-04-25T06:55:19Z</dcterms:modified>
</cp:coreProperties>
</file>