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.ir/article_169090_5525e34b7bd485c6f9f9cc710f62522f.pdf" TargetMode="External"/><Relationship Id="rId2" Type="http://schemas.openxmlformats.org/officeDocument/2006/relationships/hyperlink" Target="https://ieeexplore.ieee.org/document/91541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.ssrn.com/sol3/papers.cfm?abstract_id=36614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6ED8-C1E3-0F62-BA86-7FCD70063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Major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79AE-4400-A80B-3D7C-8CF4EF5E3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4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Health Care System</a:t>
            </a:r>
          </a:p>
          <a:p>
            <a:r>
              <a:rPr lang="en-IN" sz="480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(G-113)</a:t>
            </a:r>
            <a:endParaRPr lang="en-IN" sz="48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37D5-2756-9FBE-4EEE-1C54FD46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33186"/>
          </a:xfrm>
        </p:spPr>
        <p:txBody>
          <a:bodyPr>
            <a:noAutofit/>
          </a:bodyPr>
          <a:lstStyle/>
          <a:p>
            <a:r>
              <a:rPr lang="en-IN" sz="88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29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94B4-BFEE-8AF3-3AA1-48B9C245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924C-B6D7-1022-F507-FA5AAFED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solidFill>
                  <a:schemeClr val="accent3">
                    <a:lumMod val="75000"/>
                  </a:schemeClr>
                </a:solidFill>
                <a:latin typeface="Aptos Display" panose="020B0004020202020204" pitchFamily="34" charset="0"/>
              </a:rPr>
              <a:t>Anikate</a:t>
            </a: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ptos Display" panose="020B0004020202020204" pitchFamily="34" charset="0"/>
              </a:rPr>
              <a:t> Agrawal (201500088)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ptos Display" panose="020B0004020202020204" pitchFamily="34" charset="0"/>
              </a:rPr>
              <a:t>Ishika Chaturvedi (201500306)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ptos Display" panose="020B0004020202020204" pitchFamily="34" charset="0"/>
              </a:rPr>
              <a:t>Anuj Verma (201500122)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ptos Display" panose="020B0004020202020204" pitchFamily="34" charset="0"/>
              </a:rPr>
              <a:t>Pop Singh (201500475)</a:t>
            </a:r>
          </a:p>
        </p:txBody>
      </p:sp>
    </p:spTree>
    <p:extLst>
      <p:ext uri="{BB962C8B-B14F-4D97-AF65-F5344CB8AC3E}">
        <p14:creationId xmlns:p14="http://schemas.microsoft.com/office/powerpoint/2010/main" val="237996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D74B-627B-FBCA-A563-1904C3C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Why do we need a health care system?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39E4-90E9-2FAD-0CD1-26F11556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ptos Narrow" panose="020B0004020202020204" pitchFamily="34" charset="0"/>
              </a:rPr>
              <a:t>Long lines at reception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ptos Narrow" panose="020B0004020202020204" pitchFamily="34" charset="0"/>
              </a:rPr>
              <a:t>Long waits for lab results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ptos Narrow" panose="020B0004020202020204" pitchFamily="34" charset="0"/>
              </a:rPr>
              <a:t>High levels of medical appointment fees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ptos Narrow" panose="020B0004020202020204" pitchFamily="34" charset="0"/>
              </a:rPr>
              <a:t>Expansion of epidemic and viral diseases due to hospital overcrowding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3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640D-D7FC-3A35-D695-3C68713E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Purpose of Health Care System: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AFE0-F92F-EB30-9C6C-AF5B35B7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Consumer education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Disease management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Clinical decision support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Physician-consumer communication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Administrative efficiencies</a:t>
            </a:r>
          </a:p>
        </p:txBody>
      </p:sp>
    </p:spTree>
    <p:extLst>
      <p:ext uri="{BB962C8B-B14F-4D97-AF65-F5344CB8AC3E}">
        <p14:creationId xmlns:p14="http://schemas.microsoft.com/office/powerpoint/2010/main" val="310646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A078-2C9A-29A4-DF63-44F9CCE0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System Design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7BF4C85-969D-C020-FEEB-067FA5408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870" y="2537012"/>
            <a:ext cx="7100047" cy="3630706"/>
          </a:xfrm>
        </p:spPr>
      </p:pic>
    </p:spTree>
    <p:extLst>
      <p:ext uri="{BB962C8B-B14F-4D97-AF65-F5344CB8AC3E}">
        <p14:creationId xmlns:p14="http://schemas.microsoft.com/office/powerpoint/2010/main" val="23292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BAB3-3D6B-2B56-9B91-542406BA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B550-2979-ABF1-40BA-08ABAAC7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 (For initial phase)</a:t>
            </a:r>
          </a:p>
          <a:p>
            <a:pPr marL="0" indent="0">
              <a:buNone/>
            </a:pPr>
            <a:r>
              <a:rPr lang="en-IN" u="sng" dirty="0"/>
              <a:t>For Future implementation</a:t>
            </a:r>
          </a:p>
          <a:p>
            <a:r>
              <a:rPr lang="en-IN" dirty="0"/>
              <a:t>KNN</a:t>
            </a:r>
          </a:p>
          <a:p>
            <a:r>
              <a:rPr lang="en-IN" dirty="0"/>
              <a:t>SVM</a:t>
            </a:r>
          </a:p>
          <a:p>
            <a:r>
              <a:rPr lang="en-IN" dirty="0"/>
              <a:t>Naïve Bayes </a:t>
            </a:r>
          </a:p>
        </p:txBody>
      </p:sp>
    </p:spTree>
    <p:extLst>
      <p:ext uri="{BB962C8B-B14F-4D97-AF65-F5344CB8AC3E}">
        <p14:creationId xmlns:p14="http://schemas.microsoft.com/office/powerpoint/2010/main" val="104522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168D4-3C4D-7EF2-1D68-7C3FAF9F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53" y="1084729"/>
            <a:ext cx="7897905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9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FA10B-DED1-43BA-B038-046D317A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8" y="636494"/>
            <a:ext cx="8588187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6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7514-4017-375D-6C0C-F3F286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Research Journals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6AD2-4092-FA25-7AFA-EDD6B3AC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using Machine Learning Algorithms(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https://ieeexplore.ieee.org/document/9154130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Human Disease Prediction using Machine Learning Techniques and Real-life Parameters(</a:t>
            </a:r>
            <a:r>
              <a:rPr lang="en-US" dirty="0">
                <a:hlinkClick r:id="rId3"/>
              </a:rPr>
              <a:t>https://www.ije.ir/article_169090_5525e34b7bd485c6f9f9cc710f62522f.pdf</a:t>
            </a:r>
            <a:r>
              <a:rPr lang="en-US" dirty="0"/>
              <a:t>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From Various Symptoms Using Machine Learning(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https://papers.ssrn.com/sol3/papers.cfm?abstract_id=3661426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hlinkClick r:id="rId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328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179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 Display</vt:lpstr>
      <vt:lpstr>Aptos Narrow</vt:lpstr>
      <vt:lpstr>Arial</vt:lpstr>
      <vt:lpstr>Arial Black</vt:lpstr>
      <vt:lpstr>Arial Narrow</vt:lpstr>
      <vt:lpstr>Arial Rounded MT Bold</vt:lpstr>
      <vt:lpstr>Garamond</vt:lpstr>
      <vt:lpstr>Times New Roman</vt:lpstr>
      <vt:lpstr>Organic</vt:lpstr>
      <vt:lpstr>Major Project</vt:lpstr>
      <vt:lpstr>Team Members</vt:lpstr>
      <vt:lpstr>Why do we need a health care system?</vt:lpstr>
      <vt:lpstr>Purpose of Health Care System:</vt:lpstr>
      <vt:lpstr>System Design</vt:lpstr>
      <vt:lpstr>Machine Learning Algorithm</vt:lpstr>
      <vt:lpstr>PowerPoint Presentation</vt:lpstr>
      <vt:lpstr>PowerPoint Presentation</vt:lpstr>
      <vt:lpstr>Reference Research Journals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Ishika Chaturvedi</dc:creator>
  <cp:lastModifiedBy>Anikate Agrawal</cp:lastModifiedBy>
  <cp:revision>3</cp:revision>
  <dcterms:created xsi:type="dcterms:W3CDTF">2023-09-14T06:54:41Z</dcterms:created>
  <dcterms:modified xsi:type="dcterms:W3CDTF">2023-09-24T06:16:59Z</dcterms:modified>
</cp:coreProperties>
</file>