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3" r:id="rId4"/>
    <p:sldId id="257" r:id="rId5"/>
    <p:sldId id="258" r:id="rId6"/>
    <p:sldId id="259" r:id="rId7"/>
    <p:sldId id="265" r:id="rId8"/>
    <p:sldId id="260" r:id="rId9"/>
    <p:sldId id="261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apers.ssrn.com/sol3/papers.cfm?abstract_id=3661426" TargetMode="External"/><Relationship Id="rId2" Type="http://schemas.openxmlformats.org/officeDocument/2006/relationships/hyperlink" Target="https://www.ije.ir/article_169090_5525e34b7bd485c6f9f9cc710f62522f.pdf" TargetMode="External"/><Relationship Id="rId1" Type="http://schemas.openxmlformats.org/officeDocument/2006/relationships/hyperlink" Target="https://ieeexplore.ieee.org/document/91541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Major Project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48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Health Care System</a:t>
            </a:r>
            <a:endParaRPr lang="en-IN" sz="48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sz="480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(G-113)</a:t>
            </a:r>
            <a:endParaRPr lang="en-IN" sz="4800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033186"/>
          </a:xfrm>
        </p:spPr>
        <p:txBody>
          <a:bodyPr>
            <a:noAutofit/>
          </a:bodyPr>
          <a:lstStyle/>
          <a:p>
            <a:r>
              <a:rPr lang="en-IN" sz="88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Thank You</a:t>
            </a:r>
            <a:endParaRPr lang="en-IN" sz="8800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Team Members</a:t>
            </a:r>
            <a:endParaRPr lang="en-IN" sz="5400" dirty="0">
              <a:solidFill>
                <a:schemeClr val="accent4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Anikate</a:t>
            </a:r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Agrawal (201500088)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Ishika Chaturvedi (201500306)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Anuj Verma (201500122)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Singh (201500475)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Why do we need a health care system?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lines at reception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waits for lab results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levels of medical appointment fees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epidemic and viral diseases due to hospital overcrowding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010707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Purpose of Health Care System: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85507"/>
            <a:ext cx="9601196" cy="331893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Increase User Awareness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Disease Prediction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Doctor-Patient communication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</a:rPr>
              <a:t>Ease of Appointment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System Design</a:t>
            </a:r>
            <a:endParaRPr lang="en-IN" sz="4800" dirty="0">
              <a:solidFill>
                <a:schemeClr val="accent4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2870" y="2537012"/>
            <a:ext cx="7100047" cy="363070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Classifier </a:t>
            </a:r>
            <a:endParaRPr lang="en-IN" u="sng" dirty="0"/>
          </a:p>
          <a:p>
            <a:r>
              <a:rPr lang="en-IN" dirty="0"/>
              <a:t>KNN</a:t>
            </a:r>
            <a:endParaRPr lang="en-IN" dirty="0"/>
          </a:p>
          <a:p>
            <a:r>
              <a:rPr lang="en-IN" dirty="0"/>
              <a:t>SVM</a:t>
            </a:r>
            <a:endParaRPr lang="en-IN" dirty="0"/>
          </a:p>
          <a:p>
            <a:r>
              <a:rPr lang="en-IN" dirty="0"/>
              <a:t>Naïve Bayes </a:t>
            </a:r>
            <a:endParaRPr lang="en-IN" dirty="0"/>
          </a:p>
          <a:p>
            <a:r>
              <a:rPr lang="en-IN" dirty="0"/>
              <a:t>Logistic Regression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553" y="1084729"/>
            <a:ext cx="7897905" cy="46616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118" y="636494"/>
            <a:ext cx="8588187" cy="5647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Research Journals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using Machine Learning Algorithms(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https://ieeexplore.ieee.org/document/9154130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Human Disease Prediction using Machine Learning Techniques and Real-life Parameters(</a:t>
            </a:r>
            <a:r>
              <a:rPr lang="en-US" dirty="0">
                <a:hlinkClick r:id="rId2"/>
              </a:rPr>
              <a:t>https://www.ije.ir/article_169090_5525e34b7bd485c6f9f9cc710f62522f.pdf</a:t>
            </a:r>
            <a:r>
              <a:rPr lang="en-US" dirty="0"/>
              <a:t>)</a:t>
            </a:r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From Various Symptoms Using Machine Learning(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https://papers.ssrn.com/sol3/papers.cfm?abstract_id=3661426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hlinkClick r:id="rId1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974</Words>
  <Application>WPS Presentation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Arial</vt:lpstr>
      <vt:lpstr>Arial Black</vt:lpstr>
      <vt:lpstr>Arial Rounded MT Bold</vt:lpstr>
      <vt:lpstr>Aptos Display</vt:lpstr>
      <vt:lpstr>Segoe Print</vt:lpstr>
      <vt:lpstr>Arial Narrow</vt:lpstr>
      <vt:lpstr>Aptos Narrow</vt:lpstr>
      <vt:lpstr>Times New Roman</vt:lpstr>
      <vt:lpstr>Microsoft YaHei</vt:lpstr>
      <vt:lpstr>Arial Unicode MS</vt:lpstr>
      <vt:lpstr>Garamond</vt:lpstr>
      <vt:lpstr>Calibri</vt:lpstr>
      <vt:lpstr>Organic</vt:lpstr>
      <vt:lpstr>Major Project</vt:lpstr>
      <vt:lpstr>Team Members</vt:lpstr>
      <vt:lpstr>Why do we need a health care system?</vt:lpstr>
      <vt:lpstr>Purpose of Health Care System:</vt:lpstr>
      <vt:lpstr>System Design</vt:lpstr>
      <vt:lpstr>Machine Learning Algorithm</vt:lpstr>
      <vt:lpstr>PowerPoint 演示文稿</vt:lpstr>
      <vt:lpstr>PowerPoint 演示文稿</vt:lpstr>
      <vt:lpstr>Reference Research Journals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</dc:title>
  <dc:creator>Ishika Chaturvedi</dc:creator>
  <cp:lastModifiedBy>anika</cp:lastModifiedBy>
  <cp:revision>6</cp:revision>
  <dcterms:created xsi:type="dcterms:W3CDTF">2023-09-14T06:54:00Z</dcterms:created>
  <dcterms:modified xsi:type="dcterms:W3CDTF">2023-12-13T15:05:13Z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C3C4BB5020BD463EB60B46656E5B96A6_12</vt:lpwstr>
  </property>
  <property fmtid="{D5CDD505-2E9C-101B-9397-08002B2CF9AE}" pid="3" name="KSOProductBuildVer">
    <vt:lpwstr>1033-12.2.0.13306</vt:lpwstr>
  </property>
</Properties>
</file>