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84" r:id="rId8"/>
    <p:sldId id="285" r:id="rId9"/>
    <p:sldId id="279" r:id="rId10"/>
  </p:sldIdLst>
  <p:sldSz cx="9144000" cy="5143500" type="screen16x9"/>
  <p:notesSz cx="6858000" cy="9144000"/>
  <p:embeddedFontLst>
    <p:embeddedFont>
      <p:font typeface="Oswald" panose="020B0604020202020204" charset="0"/>
      <p:regular r:id="rId12"/>
      <p:bold r:id="rId13"/>
    </p:embeddedFont>
    <p:embeddedFont>
      <p:font typeface="Tino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A0AEBD-1DEC-4CF9-8246-94974C7ABCE3}">
  <a:tblStyle styleId="{C0A0AEBD-1DEC-4CF9-8246-94974C7ABC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DFA5E-FC0B-4556-B4F5-164EC64D1D6C}" type="doc">
      <dgm:prSet loTypeId="urn:microsoft.com/office/officeart/2008/layout/VerticalCurvedList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6526CE-34CE-4250-89A4-7F4E7865D09D}">
      <dgm:prSet phldrT="[Text]"/>
      <dgm:spPr/>
      <dgm:t>
        <a:bodyPr/>
        <a:lstStyle/>
        <a:p>
          <a:r>
            <a:rPr lang="en-US" dirty="0" err="1" smtClean="0"/>
            <a:t>Giới</a:t>
          </a:r>
          <a:r>
            <a:rPr lang="en-US" dirty="0" smtClean="0"/>
            <a:t> </a:t>
          </a:r>
          <a:r>
            <a:rPr lang="en-US" dirty="0" err="1" smtClean="0"/>
            <a:t>Thiệu</a:t>
          </a:r>
          <a:endParaRPr lang="en-US" dirty="0"/>
        </a:p>
      </dgm:t>
    </dgm:pt>
    <dgm:pt modelId="{D781C960-5E05-4F57-AA19-C7B70B2BF4F0}" type="parTrans" cxnId="{9AB7808A-12C7-44EC-9E82-45B30319844E}">
      <dgm:prSet/>
      <dgm:spPr/>
      <dgm:t>
        <a:bodyPr/>
        <a:lstStyle/>
        <a:p>
          <a:endParaRPr lang="en-US"/>
        </a:p>
      </dgm:t>
    </dgm:pt>
    <dgm:pt modelId="{54BD199F-7084-47CB-8FC5-BA02DA119D35}" type="sibTrans" cxnId="{9AB7808A-12C7-44EC-9E82-45B30319844E}">
      <dgm:prSet/>
      <dgm:spPr/>
      <dgm:t>
        <a:bodyPr/>
        <a:lstStyle/>
        <a:p>
          <a:endParaRPr lang="en-US"/>
        </a:p>
      </dgm:t>
    </dgm:pt>
    <dgm:pt modelId="{7AD990A9-FE6C-4458-8167-EC683A2F34F6}">
      <dgm:prSet phldrT="[Text]"/>
      <dgm:spPr/>
      <dgm:t>
        <a:bodyPr/>
        <a:lstStyle/>
        <a:p>
          <a:r>
            <a:rPr lang="en-US" dirty="0" err="1" smtClean="0"/>
            <a:t>Chức</a:t>
          </a:r>
          <a:r>
            <a:rPr lang="en-US" dirty="0" smtClean="0"/>
            <a:t> </a:t>
          </a:r>
          <a:r>
            <a:rPr lang="en-US" dirty="0" err="1" smtClean="0"/>
            <a:t>Năng</a:t>
          </a:r>
          <a:r>
            <a:rPr lang="en-US" dirty="0" smtClean="0"/>
            <a:t> </a:t>
          </a:r>
          <a:r>
            <a:rPr lang="en-US" dirty="0" err="1" smtClean="0"/>
            <a:t>Chính</a:t>
          </a:r>
          <a:endParaRPr lang="en-US" dirty="0"/>
        </a:p>
      </dgm:t>
    </dgm:pt>
    <dgm:pt modelId="{CDE1C5F5-00FB-45B6-8DA4-662E02C7A900}" type="parTrans" cxnId="{D9D44BFD-7247-4463-B448-B440910198F2}">
      <dgm:prSet/>
      <dgm:spPr/>
      <dgm:t>
        <a:bodyPr/>
        <a:lstStyle/>
        <a:p>
          <a:endParaRPr lang="en-US"/>
        </a:p>
      </dgm:t>
    </dgm:pt>
    <dgm:pt modelId="{718AC7B7-C726-4BDF-8C1D-1C07B1A53329}" type="sibTrans" cxnId="{D9D44BFD-7247-4463-B448-B440910198F2}">
      <dgm:prSet/>
      <dgm:spPr/>
      <dgm:t>
        <a:bodyPr/>
        <a:lstStyle/>
        <a:p>
          <a:endParaRPr lang="en-US"/>
        </a:p>
      </dgm:t>
    </dgm:pt>
    <dgm:pt modelId="{8BBAA15E-F881-4253-BF17-41DE6D2AC482}" type="pres">
      <dgm:prSet presAssocID="{9F8DFA5E-FC0B-4556-B4F5-164EC64D1D6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816DD52-B9A5-4802-A53B-569004CCF826}" type="pres">
      <dgm:prSet presAssocID="{9F8DFA5E-FC0B-4556-B4F5-164EC64D1D6C}" presName="Name1" presStyleCnt="0"/>
      <dgm:spPr/>
    </dgm:pt>
    <dgm:pt modelId="{A37AA3B5-232D-4DB7-8AB1-CB11235CB069}" type="pres">
      <dgm:prSet presAssocID="{9F8DFA5E-FC0B-4556-B4F5-164EC64D1D6C}" presName="cycle" presStyleCnt="0"/>
      <dgm:spPr/>
    </dgm:pt>
    <dgm:pt modelId="{552267CD-CF5D-432F-BA0F-2FA6A2BF103A}" type="pres">
      <dgm:prSet presAssocID="{9F8DFA5E-FC0B-4556-B4F5-164EC64D1D6C}" presName="srcNode" presStyleLbl="node1" presStyleIdx="0" presStyleCnt="2"/>
      <dgm:spPr/>
    </dgm:pt>
    <dgm:pt modelId="{80FE2814-3319-4A30-9466-14193C2EC922}" type="pres">
      <dgm:prSet presAssocID="{9F8DFA5E-FC0B-4556-B4F5-164EC64D1D6C}" presName="conn" presStyleLbl="parChTrans1D2" presStyleIdx="0" presStyleCnt="1"/>
      <dgm:spPr/>
      <dgm:t>
        <a:bodyPr/>
        <a:lstStyle/>
        <a:p>
          <a:endParaRPr lang="en-US"/>
        </a:p>
      </dgm:t>
    </dgm:pt>
    <dgm:pt modelId="{8465728A-716B-4450-AA2F-927C74C5739C}" type="pres">
      <dgm:prSet presAssocID="{9F8DFA5E-FC0B-4556-B4F5-164EC64D1D6C}" presName="extraNode" presStyleLbl="node1" presStyleIdx="0" presStyleCnt="2"/>
      <dgm:spPr/>
    </dgm:pt>
    <dgm:pt modelId="{4B47AAD9-E817-40B6-ADBC-A67AF81D5E0E}" type="pres">
      <dgm:prSet presAssocID="{9F8DFA5E-FC0B-4556-B4F5-164EC64D1D6C}" presName="dstNode" presStyleLbl="node1" presStyleIdx="0" presStyleCnt="2"/>
      <dgm:spPr/>
    </dgm:pt>
    <dgm:pt modelId="{C45EA9E4-DE66-42DB-9F0D-D3B8F3ABF38A}" type="pres">
      <dgm:prSet presAssocID="{B96526CE-34CE-4250-89A4-7F4E7865D09D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F81DFD-D28B-4C9E-BAD1-2D52B42F86DB}" type="pres">
      <dgm:prSet presAssocID="{B96526CE-34CE-4250-89A4-7F4E7865D09D}" presName="accent_1" presStyleCnt="0"/>
      <dgm:spPr/>
    </dgm:pt>
    <dgm:pt modelId="{D3C4CEA0-666B-449C-B54C-807482EA268B}" type="pres">
      <dgm:prSet presAssocID="{B96526CE-34CE-4250-89A4-7F4E7865D09D}" presName="accentRepeatNode" presStyleLbl="solidFgAcc1" presStyleIdx="0" presStyleCnt="2"/>
      <dgm:spPr/>
    </dgm:pt>
    <dgm:pt modelId="{377008B5-8BE0-4AE0-82BA-17CFE94E186B}" type="pres">
      <dgm:prSet presAssocID="{7AD990A9-FE6C-4458-8167-EC683A2F34F6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9AF5E6-BCEB-45E9-BD27-66BAD99CCD38}" type="pres">
      <dgm:prSet presAssocID="{7AD990A9-FE6C-4458-8167-EC683A2F34F6}" presName="accent_2" presStyleCnt="0"/>
      <dgm:spPr/>
    </dgm:pt>
    <dgm:pt modelId="{CFD4661E-C21B-41C3-8C26-1CCB6A889165}" type="pres">
      <dgm:prSet presAssocID="{7AD990A9-FE6C-4458-8167-EC683A2F34F6}" presName="accentRepeatNode" presStyleLbl="solidFgAcc1" presStyleIdx="1" presStyleCnt="2"/>
      <dgm:spPr/>
    </dgm:pt>
  </dgm:ptLst>
  <dgm:cxnLst>
    <dgm:cxn modelId="{578E267A-D616-46F7-B4DD-61EE0A6C6A43}" type="presOf" srcId="{9F8DFA5E-FC0B-4556-B4F5-164EC64D1D6C}" destId="{8BBAA15E-F881-4253-BF17-41DE6D2AC482}" srcOrd="0" destOrd="0" presId="urn:microsoft.com/office/officeart/2008/layout/VerticalCurvedList"/>
    <dgm:cxn modelId="{8189AB66-A693-48F9-BFD2-490F03271719}" type="presOf" srcId="{7AD990A9-FE6C-4458-8167-EC683A2F34F6}" destId="{377008B5-8BE0-4AE0-82BA-17CFE94E186B}" srcOrd="0" destOrd="0" presId="urn:microsoft.com/office/officeart/2008/layout/VerticalCurvedList"/>
    <dgm:cxn modelId="{9AB7808A-12C7-44EC-9E82-45B30319844E}" srcId="{9F8DFA5E-FC0B-4556-B4F5-164EC64D1D6C}" destId="{B96526CE-34CE-4250-89A4-7F4E7865D09D}" srcOrd="0" destOrd="0" parTransId="{D781C960-5E05-4F57-AA19-C7B70B2BF4F0}" sibTransId="{54BD199F-7084-47CB-8FC5-BA02DA119D35}"/>
    <dgm:cxn modelId="{A383D953-A1EB-49AB-81B4-1E59C4ADA21E}" type="presOf" srcId="{B96526CE-34CE-4250-89A4-7F4E7865D09D}" destId="{C45EA9E4-DE66-42DB-9F0D-D3B8F3ABF38A}" srcOrd="0" destOrd="0" presId="urn:microsoft.com/office/officeart/2008/layout/VerticalCurvedList"/>
    <dgm:cxn modelId="{D9D44BFD-7247-4463-B448-B440910198F2}" srcId="{9F8DFA5E-FC0B-4556-B4F5-164EC64D1D6C}" destId="{7AD990A9-FE6C-4458-8167-EC683A2F34F6}" srcOrd="1" destOrd="0" parTransId="{CDE1C5F5-00FB-45B6-8DA4-662E02C7A900}" sibTransId="{718AC7B7-C726-4BDF-8C1D-1C07B1A53329}"/>
    <dgm:cxn modelId="{275E32C8-0BD4-4E62-B9E7-7F6E725C9263}" type="presOf" srcId="{54BD199F-7084-47CB-8FC5-BA02DA119D35}" destId="{80FE2814-3319-4A30-9466-14193C2EC922}" srcOrd="0" destOrd="0" presId="urn:microsoft.com/office/officeart/2008/layout/VerticalCurvedList"/>
    <dgm:cxn modelId="{1174451B-5FDF-4178-B73F-2DFAB2532896}" type="presParOf" srcId="{8BBAA15E-F881-4253-BF17-41DE6D2AC482}" destId="{B816DD52-B9A5-4802-A53B-569004CCF826}" srcOrd="0" destOrd="0" presId="urn:microsoft.com/office/officeart/2008/layout/VerticalCurvedList"/>
    <dgm:cxn modelId="{2FC6FDAE-4397-44D0-95CA-759828D8E83A}" type="presParOf" srcId="{B816DD52-B9A5-4802-A53B-569004CCF826}" destId="{A37AA3B5-232D-4DB7-8AB1-CB11235CB069}" srcOrd="0" destOrd="0" presId="urn:microsoft.com/office/officeart/2008/layout/VerticalCurvedList"/>
    <dgm:cxn modelId="{F0C7A828-BF8B-4729-967A-5D59A92C0DA5}" type="presParOf" srcId="{A37AA3B5-232D-4DB7-8AB1-CB11235CB069}" destId="{552267CD-CF5D-432F-BA0F-2FA6A2BF103A}" srcOrd="0" destOrd="0" presId="urn:microsoft.com/office/officeart/2008/layout/VerticalCurvedList"/>
    <dgm:cxn modelId="{B879AC2F-C476-4E2E-9833-A710D164C2A6}" type="presParOf" srcId="{A37AA3B5-232D-4DB7-8AB1-CB11235CB069}" destId="{80FE2814-3319-4A30-9466-14193C2EC922}" srcOrd="1" destOrd="0" presId="urn:microsoft.com/office/officeart/2008/layout/VerticalCurvedList"/>
    <dgm:cxn modelId="{AF4E3BF4-08CC-42C3-B49F-D50DF83E0C62}" type="presParOf" srcId="{A37AA3B5-232D-4DB7-8AB1-CB11235CB069}" destId="{8465728A-716B-4450-AA2F-927C74C5739C}" srcOrd="2" destOrd="0" presId="urn:microsoft.com/office/officeart/2008/layout/VerticalCurvedList"/>
    <dgm:cxn modelId="{A536D11B-ED83-48B3-9965-7AD23ECCFFA1}" type="presParOf" srcId="{A37AA3B5-232D-4DB7-8AB1-CB11235CB069}" destId="{4B47AAD9-E817-40B6-ADBC-A67AF81D5E0E}" srcOrd="3" destOrd="0" presId="urn:microsoft.com/office/officeart/2008/layout/VerticalCurvedList"/>
    <dgm:cxn modelId="{715B5DB3-E1C4-449E-A690-E36A254F2384}" type="presParOf" srcId="{B816DD52-B9A5-4802-A53B-569004CCF826}" destId="{C45EA9E4-DE66-42DB-9F0D-D3B8F3ABF38A}" srcOrd="1" destOrd="0" presId="urn:microsoft.com/office/officeart/2008/layout/VerticalCurvedList"/>
    <dgm:cxn modelId="{C426833A-C110-4819-8ED7-106EB8FFDF68}" type="presParOf" srcId="{B816DD52-B9A5-4802-A53B-569004CCF826}" destId="{B3F81DFD-D28B-4C9E-BAD1-2D52B42F86DB}" srcOrd="2" destOrd="0" presId="urn:microsoft.com/office/officeart/2008/layout/VerticalCurvedList"/>
    <dgm:cxn modelId="{EC5A1977-A3A3-426B-BFC1-A5B798D781A8}" type="presParOf" srcId="{B3F81DFD-D28B-4C9E-BAD1-2D52B42F86DB}" destId="{D3C4CEA0-666B-449C-B54C-807482EA268B}" srcOrd="0" destOrd="0" presId="urn:microsoft.com/office/officeart/2008/layout/VerticalCurvedList"/>
    <dgm:cxn modelId="{479A3339-1B59-431C-8A8A-982A0C2F293D}" type="presParOf" srcId="{B816DD52-B9A5-4802-A53B-569004CCF826}" destId="{377008B5-8BE0-4AE0-82BA-17CFE94E186B}" srcOrd="3" destOrd="0" presId="urn:microsoft.com/office/officeart/2008/layout/VerticalCurvedList"/>
    <dgm:cxn modelId="{6571FF8B-63B3-4DB1-AAF0-77548C6EFD0B}" type="presParOf" srcId="{B816DD52-B9A5-4802-A53B-569004CCF826}" destId="{149AF5E6-BCEB-45E9-BD27-66BAD99CCD38}" srcOrd="4" destOrd="0" presId="urn:microsoft.com/office/officeart/2008/layout/VerticalCurvedList"/>
    <dgm:cxn modelId="{E9AD7879-A640-4AE6-A008-8DE76BB53F2F}" type="presParOf" srcId="{149AF5E6-BCEB-45E9-BD27-66BAD99CCD38}" destId="{CFD4661E-C21B-41C3-8C26-1CCB6A88916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E2814-3319-4A30-9466-14193C2EC922}">
      <dsp:nvSpPr>
        <dsp:cNvPr id="0" name=""/>
        <dsp:cNvSpPr/>
      </dsp:nvSpPr>
      <dsp:spPr>
        <a:xfrm>
          <a:off x="-3587890" y="-555144"/>
          <a:ext cx="4306479" cy="4306479"/>
        </a:xfrm>
        <a:prstGeom prst="blockArc">
          <a:avLst>
            <a:gd name="adj1" fmla="val 18900000"/>
            <a:gd name="adj2" fmla="val 2700000"/>
            <a:gd name="adj3" fmla="val 50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EA9E4-DE66-42DB-9F0D-D3B8F3ABF38A}">
      <dsp:nvSpPr>
        <dsp:cNvPr id="0" name=""/>
        <dsp:cNvSpPr/>
      </dsp:nvSpPr>
      <dsp:spPr>
        <a:xfrm>
          <a:off x="587539" y="456607"/>
          <a:ext cx="5491600" cy="913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763" tIns="114300" rIns="114300" bIns="11430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 smtClean="0"/>
            <a:t>Giới</a:t>
          </a:r>
          <a:r>
            <a:rPr lang="en-US" sz="4500" kern="1200" dirty="0" smtClean="0"/>
            <a:t> </a:t>
          </a:r>
          <a:r>
            <a:rPr lang="en-US" sz="4500" kern="1200" dirty="0" err="1" smtClean="0"/>
            <a:t>Thiệu</a:t>
          </a:r>
          <a:endParaRPr lang="en-US" sz="4500" kern="1200" dirty="0"/>
        </a:p>
      </dsp:txBody>
      <dsp:txXfrm>
        <a:off x="587539" y="456607"/>
        <a:ext cx="5491600" cy="913087"/>
      </dsp:txXfrm>
    </dsp:sp>
    <dsp:sp modelId="{D3C4CEA0-666B-449C-B54C-807482EA268B}">
      <dsp:nvSpPr>
        <dsp:cNvPr id="0" name=""/>
        <dsp:cNvSpPr/>
      </dsp:nvSpPr>
      <dsp:spPr>
        <a:xfrm>
          <a:off x="16859" y="342471"/>
          <a:ext cx="1141359" cy="1141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7008B5-8BE0-4AE0-82BA-17CFE94E186B}">
      <dsp:nvSpPr>
        <dsp:cNvPr id="0" name=""/>
        <dsp:cNvSpPr/>
      </dsp:nvSpPr>
      <dsp:spPr>
        <a:xfrm>
          <a:off x="587539" y="1826494"/>
          <a:ext cx="5491600" cy="913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763" tIns="114300" rIns="114300" bIns="11430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 smtClean="0"/>
            <a:t>Chức</a:t>
          </a:r>
          <a:r>
            <a:rPr lang="en-US" sz="4500" kern="1200" dirty="0" smtClean="0"/>
            <a:t> </a:t>
          </a:r>
          <a:r>
            <a:rPr lang="en-US" sz="4500" kern="1200" dirty="0" err="1" smtClean="0"/>
            <a:t>Năng</a:t>
          </a:r>
          <a:r>
            <a:rPr lang="en-US" sz="4500" kern="1200" dirty="0" smtClean="0"/>
            <a:t> </a:t>
          </a:r>
          <a:r>
            <a:rPr lang="en-US" sz="4500" kern="1200" dirty="0" err="1" smtClean="0"/>
            <a:t>Chính</a:t>
          </a:r>
          <a:endParaRPr lang="en-US" sz="4500" kern="1200" dirty="0"/>
        </a:p>
      </dsp:txBody>
      <dsp:txXfrm>
        <a:off x="587539" y="1826494"/>
        <a:ext cx="5491600" cy="913087"/>
      </dsp:txXfrm>
    </dsp:sp>
    <dsp:sp modelId="{CFD4661E-C21B-41C3-8C26-1CCB6A889165}">
      <dsp:nvSpPr>
        <dsp:cNvPr id="0" name=""/>
        <dsp:cNvSpPr/>
      </dsp:nvSpPr>
      <dsp:spPr>
        <a:xfrm>
          <a:off x="16859" y="1712358"/>
          <a:ext cx="1141359" cy="1141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77868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74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880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00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498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634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997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479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32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81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◈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◆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◇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⬥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5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libro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21" y="544692"/>
            <a:ext cx="870092" cy="8433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22" y="544692"/>
            <a:ext cx="837451" cy="8374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57573" y="544692"/>
            <a:ext cx="550694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TRƯỜNG CAO ĐẲNG CÔNG NGHỆ THỦ ĐỨC</a:t>
            </a:r>
            <a:endParaRPr lang="en-US" sz="3000" b="1" cap="none" spc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4654" y="1658022"/>
            <a:ext cx="6554913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smtClean="0">
                <a:solidFill>
                  <a:srgbClr val="00206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3000" b="1">
              <a:solidFill>
                <a:srgbClr val="00206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65913" y="2401643"/>
            <a:ext cx="345639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en-US" sz="30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0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sz="3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57573" y="3115813"/>
            <a:ext cx="467307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3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30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3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sz="3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164032" y="497042"/>
            <a:ext cx="71021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Báo</a:t>
            </a:r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Cáo</a:t>
            </a:r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Đồ</a:t>
            </a:r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Án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4642" y="2030263"/>
            <a:ext cx="719340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3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  <a:r>
              <a:rPr lang="en-US" sz="30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Đuổi</a:t>
            </a:r>
            <a:r>
              <a:rPr lang="en-US" sz="3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3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endParaRPr lang="en-US" sz="30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05772" y="3407257"/>
            <a:ext cx="574227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b="1" cap="none" spc="0" dirty="0" smtClean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spc="0" dirty="0" err="1" smtClean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b="1" cap="none" spc="0" dirty="0" smtClean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spc="0" dirty="0" err="1" smtClean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b="1" cap="none" spc="0" dirty="0" smtClean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:  Châu </a:t>
            </a:r>
            <a:r>
              <a:rPr lang="en-US" sz="3000" b="1" cap="none" spc="0" dirty="0" err="1" smtClean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3000" b="1" cap="none" spc="0" dirty="0" smtClean="0">
                <a:ln w="9525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Kiệt</a:t>
            </a:r>
            <a:endParaRPr lang="en-US" sz="3000" b="1" cap="none" spc="0" dirty="0">
              <a:ln w="9525">
                <a:solidFill>
                  <a:srgbClr val="002060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43198571"/>
              </p:ext>
            </p:extLst>
          </p:nvPr>
        </p:nvGraphicFramePr>
        <p:xfrm>
          <a:off x="1688387" y="1295836"/>
          <a:ext cx="6096000" cy="3196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1666410" y="558687"/>
            <a:ext cx="62632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HeroicExtremeLeftFacing"/>
              <a:lightRig rig="threePt" dir="t"/>
            </a:scene3d>
          </a:bodyPr>
          <a:lstStyle/>
          <a:p>
            <a:pPr algn="ctr"/>
            <a:r>
              <a:rPr lang="en-US" sz="5400" b="1" cap="none" spc="0" dirty="0" err="1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Nội</a:t>
            </a:r>
            <a:r>
              <a:rPr lang="en-US" sz="5400" b="1" cap="none" spc="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Dung </a:t>
            </a:r>
            <a:r>
              <a:rPr lang="en-US" sz="5400" b="1" cap="none" spc="0" dirty="0" err="1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Báo</a:t>
            </a:r>
            <a:r>
              <a:rPr lang="en-US" sz="5400" b="1" cap="none" spc="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b="1" cap="none" spc="0" dirty="0" err="1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Cáo</a:t>
            </a:r>
            <a:endParaRPr lang="en-US" sz="5400" b="1" cap="none" spc="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1686" y="1482017"/>
            <a:ext cx="349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6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7372" y="2691829"/>
            <a:ext cx="297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6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912025" y="565352"/>
            <a:ext cx="5802600" cy="9038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rgbClr val="0070C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1.Giới Thiệu</a:t>
            </a:r>
            <a:endParaRPr sz="5000" dirty="0">
              <a:solidFill>
                <a:srgbClr val="0070C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1768187" y="1809211"/>
            <a:ext cx="5802600" cy="1684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Game “</a:t>
            </a:r>
            <a:r>
              <a:rPr lang="en-US" dirty="0" err="1" smtClean="0"/>
              <a:t>Đuổi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”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game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tuệ.Luật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game </a:t>
            </a:r>
            <a:r>
              <a:rPr lang="en-US" dirty="0" err="1" smtClean="0"/>
              <a:t>là</a:t>
            </a:r>
            <a:r>
              <a:rPr lang="en-US" dirty="0" smtClean="0"/>
              <a:t> :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dao</a:t>
            </a:r>
            <a:r>
              <a:rPr lang="en-US" dirty="0" smtClean="0"/>
              <a:t>,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,…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chổ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endParaRPr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Chức Năng Chính</a:t>
            </a:r>
            <a:endParaRPr sz="50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302" y="484327"/>
            <a:ext cx="2963166" cy="400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Callout 1"/>
          <p:cNvSpPr/>
          <p:nvPr/>
        </p:nvSpPr>
        <p:spPr>
          <a:xfrm>
            <a:off x="6047653" y="595901"/>
            <a:ext cx="2400397" cy="852755"/>
          </a:xfrm>
          <a:prstGeom prst="wedgeEllipseCallout">
            <a:avLst>
              <a:gd name="adj1" fmla="val -93422"/>
              <a:gd name="adj2" fmla="val 4288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6128133" y="1808252"/>
            <a:ext cx="2400397" cy="1130157"/>
          </a:xfrm>
          <a:prstGeom prst="wedgeEllipseCallout">
            <a:avLst>
              <a:gd name="adj1" fmla="val -95134"/>
              <a:gd name="adj2" fmla="val 8015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bức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12" name="Oval Callout 11"/>
          <p:cNvSpPr/>
          <p:nvPr/>
        </p:nvSpPr>
        <p:spPr>
          <a:xfrm>
            <a:off x="6047653" y="3298005"/>
            <a:ext cx="2400397" cy="852755"/>
          </a:xfrm>
          <a:prstGeom prst="wedgeEllipseCallout">
            <a:avLst>
              <a:gd name="adj1" fmla="val -93422"/>
              <a:gd name="adj2" fmla="val 4288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3" name="Cloud Callout 2"/>
          <p:cNvSpPr/>
          <p:nvPr/>
        </p:nvSpPr>
        <p:spPr>
          <a:xfrm>
            <a:off x="1356189" y="929810"/>
            <a:ext cx="1355448" cy="878441"/>
          </a:xfrm>
          <a:prstGeom prst="cloudCallout">
            <a:avLst>
              <a:gd name="adj1" fmla="val 144038"/>
              <a:gd name="adj2" fmla="val 229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1267205" y="1946952"/>
            <a:ext cx="1671097" cy="852755"/>
          </a:xfrm>
          <a:prstGeom prst="wedgeEllipseCallout">
            <a:avLst>
              <a:gd name="adj1" fmla="val 115615"/>
              <a:gd name="adj2" fmla="val -1253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Hình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986" y="503434"/>
            <a:ext cx="2933752" cy="398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568" y="472611"/>
            <a:ext cx="3155022" cy="401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3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57" name="Google Shape;257;p35"/>
          <p:cNvSpPr/>
          <p:nvPr/>
        </p:nvSpPr>
        <p:spPr>
          <a:xfrm>
            <a:off x="5051925" y="1082904"/>
            <a:ext cx="2956500" cy="29565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p3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700" y="1158825"/>
            <a:ext cx="2746650" cy="2746650"/>
          </a:xfrm>
          <a:prstGeom prst="rect">
            <a:avLst/>
          </a:prstGeom>
          <a:noFill/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59" name="Google Shape;259;p35"/>
          <p:cNvSpPr txBox="1">
            <a:spLocks noGrp="1"/>
          </p:cNvSpPr>
          <p:nvPr>
            <p:ph type="ctrTitle" idx="4294967295"/>
          </p:nvPr>
        </p:nvSpPr>
        <p:spPr>
          <a:xfrm>
            <a:off x="1544775" y="667821"/>
            <a:ext cx="3234300" cy="34306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150</Words>
  <Application>Microsoft Office PowerPoint</Application>
  <PresentationFormat>On-screen Show (16:9)</PresentationFormat>
  <Paragraphs>29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Oswald</vt:lpstr>
      <vt:lpstr>Times New Roman</vt:lpstr>
      <vt:lpstr>Arial</vt:lpstr>
      <vt:lpstr>Tinos</vt:lpstr>
      <vt:lpstr>Quintus template</vt:lpstr>
      <vt:lpstr>PowerPoint Presentation</vt:lpstr>
      <vt:lpstr>PowerPoint Presentation</vt:lpstr>
      <vt:lpstr>PowerPoint Presentation</vt:lpstr>
      <vt:lpstr>1.Giới Thiệu</vt:lpstr>
      <vt:lpstr>2. Chức Năng Chính</vt:lpstr>
      <vt:lpstr>PowerPoint Presentation</vt:lpstr>
      <vt:lpstr>PowerPoint Presentation</vt:lpstr>
      <vt:lpstr>PowerPoint Presentation</vt:lpstr>
      <vt:lpstr>Cảm ơn thầy và các bạn đã lắng nghe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Kiệt Châu</cp:lastModifiedBy>
  <cp:revision>37</cp:revision>
  <dcterms:modified xsi:type="dcterms:W3CDTF">2019-04-09T02:41:36Z</dcterms:modified>
</cp:coreProperties>
</file>