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07FC-8904-ED4D-863A-0F022C41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70046-3437-A449-9532-E1543503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8D23-FAD9-8B4E-A18A-BDAA14CE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565E-9D39-104D-862B-F01B44D4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C59A-5226-8A4E-8456-4EACBCDB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2110-4421-4E4E-9DBE-FFF46FEC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FB0AA-3179-3249-AD82-D9290CA6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1F8E-1930-EF4D-A45B-98CC9845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038-848C-D248-8B2C-B40DBA52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DECF-1947-FC49-921B-2532F36C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1641B-3575-B047-B400-8422D0F33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7F386-2DBA-6748-8515-9FB88D88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D38E-DE69-F047-81C6-ACE58B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1121-0C8E-694A-BCB5-5B1826E1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78E5-7EA8-3843-A74F-7C3A3D7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FF89-9496-8B44-B043-F2CAE09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E73C-B62F-A94B-AD9B-A8701F07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183A-B665-1D48-AE25-E585EFEF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3EC7-5847-B34C-8C55-9A847A2E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38FE5-7507-5D41-ACFC-B59BBE07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0DA1-70A2-BC45-BF35-C83E0BA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D8FA-1E2F-544C-B1E0-C7C53692C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9BEA-DA9D-2943-B5D3-EF94E45D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F9BF-29BE-904E-B38D-D0BC54B0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9ACF-1215-0347-90A5-63F679B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BD-F53F-8B4C-9E56-D389DAF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FDC-8EC1-4E4C-BA46-194C7C7E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7E69-3C8A-3246-8C43-41A30A26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FFCE-8FFF-B74F-81D0-A902346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DBAD1-33DA-4345-ABE0-3E8D31EA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EAAB2-18D6-7A47-9E7A-61D50EDC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2EE7-7B0C-3446-AB5B-7F57F404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0335-1E10-7540-AF40-64F0C707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65E1-4C92-B44D-9E12-A8D1329ED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D79F-29B3-2649-B762-E03B98B59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E7B8F-C16D-914B-AC7D-2B7140634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04DB4-F3B1-9D4D-9F0D-485D9918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24770-76F1-9D4A-A3EA-E59786B7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8243F-643D-C246-8E41-DE6B481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E590-33AA-B247-BFFE-3EB574F4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CAD5-E99E-D040-838E-3C34A2ED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A7CE7-2412-8D41-B5C5-A056E873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F916B-61D2-3D48-80D3-C443A7C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4B091-F588-1144-83EC-CCC795B2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DE36-AB5C-C44C-BADA-0FE89000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E09E-BD63-7D4A-9C25-CD16EA8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F84E-FF1E-0847-9C4A-218B5A4B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DC62-0425-7A4C-99E6-BD4611CD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7F1DF-B586-884B-8B77-819C0580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21291-34AF-C347-8F72-9A655DB9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B2C5-54DA-7A4F-8FE0-E92516C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588D-1368-BD43-B61F-39E6A39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4283-F54E-F844-AF10-AB04CBCD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E68CD-770A-D54B-B33F-0142855A3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58F93-901F-E641-84F8-31A4C9A4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0641-0093-7D4B-9BE6-D0AABB2B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385B-9AA3-9C42-9D74-E376BE5E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B8184-9C13-9740-91FA-26074BA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5CFF9-3CF4-F04F-9B52-F2D339F1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B137-449A-A847-8769-D18B27C7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F271-5273-DF42-B4F5-0F0E97EC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93E8-C7E9-B740-920C-D91A28CD6F0C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2168-DDA4-E14E-A746-C86856CF3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39F2-A495-A642-B8C4-34A67D03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CC7F2-E2DF-7144-986F-35FBA59BC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657D-56D3-1044-8FD5-3032DCC7E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English-German-dictionary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8308-AD43-B444-9D9C-F914906B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0AE-F7D5-854C-A4FB-CD7327CB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of English-German dictionary app.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04928-5F1D-F54D-9931-303D766E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92" y="1825625"/>
            <a:ext cx="2522416" cy="4351338"/>
          </a:xfrm>
        </p:spPr>
      </p:pic>
    </p:spTree>
    <p:extLst>
      <p:ext uri="{BB962C8B-B14F-4D97-AF65-F5344CB8AC3E}">
        <p14:creationId xmlns:p14="http://schemas.microsoft.com/office/powerpoint/2010/main" val="39284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1936-3D2C-1249-93A2-0DCD789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list of English-German vocabulary.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3C1D00-AD9E-F844-BAEC-CC1A0D8E8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467" y="1825625"/>
            <a:ext cx="2509065" cy="4351338"/>
          </a:xfrm>
        </p:spPr>
      </p:pic>
    </p:spTree>
    <p:extLst>
      <p:ext uri="{BB962C8B-B14F-4D97-AF65-F5344CB8AC3E}">
        <p14:creationId xmlns:p14="http://schemas.microsoft.com/office/powerpoint/2010/main" val="36371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F7B6-8AB7-214E-A0B6-2751F46F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words and its parts of speech.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F31A00-5FFF-C249-B321-9024F91D5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009" y="1825625"/>
            <a:ext cx="2555982" cy="4351338"/>
          </a:xfrm>
        </p:spPr>
      </p:pic>
    </p:spTree>
    <p:extLst>
      <p:ext uri="{BB962C8B-B14F-4D97-AF65-F5344CB8AC3E}">
        <p14:creationId xmlns:p14="http://schemas.microsoft.com/office/powerpoint/2010/main" val="156822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C362-EC11-E647-A16E-3FDF4091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Dropdown list including category of words and English meanings, search engine and exit option.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82915A-D353-B248-A1A9-CA455172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385" y="1825625"/>
            <a:ext cx="2561230" cy="4351338"/>
          </a:xfrm>
        </p:spPr>
      </p:pic>
    </p:spTree>
    <p:extLst>
      <p:ext uri="{BB962C8B-B14F-4D97-AF65-F5344CB8AC3E}">
        <p14:creationId xmlns:p14="http://schemas.microsoft.com/office/powerpoint/2010/main" val="16635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English-German-dictionary </vt:lpstr>
      <vt:lpstr>Homepage of English-German dictionary app.</vt:lpstr>
      <vt:lpstr>Creating the list of English-German vocabulary.</vt:lpstr>
      <vt:lpstr>Creating words and its parts of speech.</vt:lpstr>
      <vt:lpstr>Dropdown list including category of words and English meanings, search engine and exit option.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English-German-dictionary </dc:title>
  <dc:creator>Chau Ngo</dc:creator>
  <cp:lastModifiedBy>Chau Ngo</cp:lastModifiedBy>
  <cp:revision>1</cp:revision>
  <dcterms:created xsi:type="dcterms:W3CDTF">2020-02-07T23:57:43Z</dcterms:created>
  <dcterms:modified xsi:type="dcterms:W3CDTF">2020-02-07T23:59:47Z</dcterms:modified>
</cp:coreProperties>
</file>