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5DB-956F-0D45-9338-3FD174B1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0FFB7-6E55-E444-9DB3-ED58009D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B5E2-1B1C-8F43-84B0-63FB7CE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DA49-AFD7-1741-BD96-3B26444B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1761-DA02-684C-AC5E-6783D703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D7DD-BF73-0F47-8D0A-1844F7A6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84EB5-CC79-4847-B217-6DED6FDB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D01E-1496-1A4E-9AA7-87D2CC0A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349B-1FB0-D341-AC90-764A1861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DD73-6444-D347-A347-BFB8151D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409EC-D965-E94C-956B-5BDB0E90B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6DAC-11B4-0B42-AF68-6BBCD644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EDFB-746B-FF4B-93D1-A724ACEA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A8E2-0AE1-1347-BC1E-AA4FCE5C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7483-D9BE-F245-BF07-96FF635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B2D-8AEA-AB4E-87D2-9DFC7AA1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748C-3CE3-C147-A58B-1D83E12A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431F-0DD8-1846-9D4E-A871C1A5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447C-CDFC-8C4C-9D50-DE582524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C126-3A49-154A-AD3F-99AD505F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7822-33E5-4841-8107-EA5B8B7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0FC6-CE60-6942-9819-70B715A3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1218-A7C2-7D4E-862F-7538CF00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C3CD-080A-CE45-973F-9EEC15E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7269-F75D-F24E-A272-C64A83A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1E40-C623-9B4C-8FA9-D2CC08D9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41B5-6326-E84B-BE03-BF79F3A7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D0476-7037-5C4F-B26C-C42B130E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9E556-0539-8B48-9394-0A5F2DC5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C3AB-2B7D-DC4D-99A3-7B6A6E8A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F010-1A3B-5E48-86FC-5E03E0EC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76C-1DA6-994B-AF77-39496295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DA78-73EB-0641-A2CE-8006B6D0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8060-03A5-EA49-BD36-277431AA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9FAF2-52BA-C246-BAB2-2096E606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A4CA-83B8-E34C-89D8-9C97B2E3C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1BFB9-2F54-3545-B27C-70BCAF8D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BF200-428D-E64F-A37D-9F82FE08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E61A1-434E-BA4A-942B-4B511D94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B88C-0CC8-6948-852F-E48AAC2A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47A22-91E3-3649-A39C-A7C60A8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E0F4D-E9F5-E74F-9BC0-E0CCCC52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481BC-52F2-C741-8A3C-0AB79EB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5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6CE04-48D3-AD4F-B264-BA4118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5D2BF-5A97-044E-B2E9-EA782E7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1B16-384C-8146-87EA-1942F0E5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C3-61F8-0449-801F-45CFC011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7F58-895B-7A4D-9BFE-9C583667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0ABC-2BE8-2F4A-9AEB-D214E809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999D-EB78-9D4D-AE2A-260B18B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6321-D782-C74B-8244-6845594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278B7-DF83-4843-A64B-EF06B8EA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1936-661D-6745-9F84-392DD52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4F29A-D520-8443-9F82-40592ED63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2DA92-6F04-D240-A84B-0DFEF1441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D1F7-3FD8-A948-A314-25A353BC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D22C6-8F6E-944E-AC87-4947345A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E301-5C69-7B49-86AA-75B8C2C5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F1D15-204A-754B-93A1-5D0E0B4F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BE6F-B9F6-A842-A924-C3F3E4A2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0EFF-08E5-4A4E-80EE-8895ACBD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EA08-6EB5-194E-8FEF-D49E56C9C44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6C61-E5C7-EA48-9A0A-CD0A7319E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E322-D73A-694C-98EB-5F3E86EC9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C974-3660-3246-8D0E-4DC34754C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5114-B7EA-5847-AE56-86308B09E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349D2-D9D2-1A4F-8F10-563AE9250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A2DC-C524-A240-A908-099BCF98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homepage of Pizza order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617C1-EA98-B44D-9014-57E15B52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492" y="1825625"/>
            <a:ext cx="3307016" cy="4351338"/>
          </a:xfrm>
        </p:spPr>
      </p:pic>
    </p:spTree>
    <p:extLst>
      <p:ext uri="{BB962C8B-B14F-4D97-AF65-F5344CB8AC3E}">
        <p14:creationId xmlns:p14="http://schemas.microsoft.com/office/powerpoint/2010/main" val="204528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969F-20B6-D148-AA5E-0F4CFB03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Toppings with delete and add toppings option.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01B786-8DEF-C546-B184-3FC116B59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813" y="1825625"/>
            <a:ext cx="3954373" cy="4351338"/>
          </a:xfrm>
        </p:spPr>
      </p:pic>
    </p:spTree>
    <p:extLst>
      <p:ext uri="{BB962C8B-B14F-4D97-AF65-F5344CB8AC3E}">
        <p14:creationId xmlns:p14="http://schemas.microsoft.com/office/powerpoint/2010/main" val="208794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B01E-6260-4C42-9196-83DC3302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 with delete current users and add new users option.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0BDCAD-AD5D-194F-9B0B-96F4A5BA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265" y="1825625"/>
            <a:ext cx="3993470" cy="4351338"/>
          </a:xfrm>
        </p:spPr>
      </p:pic>
    </p:spTree>
    <p:extLst>
      <p:ext uri="{BB962C8B-B14F-4D97-AF65-F5344CB8AC3E}">
        <p14:creationId xmlns:p14="http://schemas.microsoft.com/office/powerpoint/2010/main" val="35152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63F6-F901-AF4E-B020-14827E2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page. Reset day back to day 1 or advance in the next day (All orders will be marked Finished in current day)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50D25-7AC6-FC45-BF7E-FB02E311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655" y="1825625"/>
            <a:ext cx="3630690" cy="4351338"/>
          </a:xfrm>
        </p:spPr>
      </p:pic>
    </p:spTree>
    <p:extLst>
      <p:ext uri="{BB962C8B-B14F-4D97-AF65-F5344CB8AC3E}">
        <p14:creationId xmlns:p14="http://schemas.microsoft.com/office/powerpoint/2010/main" val="4030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7180-FD1F-C848-8443-73049749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can keep track the completeness of orders from user. 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5B92F-C39B-5C49-AD57-E7041D79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161" y="1825625"/>
            <a:ext cx="5331678" cy="4351338"/>
          </a:xfrm>
        </p:spPr>
      </p:pic>
    </p:spTree>
    <p:extLst>
      <p:ext uri="{BB962C8B-B14F-4D97-AF65-F5344CB8AC3E}">
        <p14:creationId xmlns:p14="http://schemas.microsoft.com/office/powerpoint/2010/main" val="363993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F0CF-E4AA-C841-9B22-B167EA7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User's pizza ordered page. 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5E0C8D-DC79-BB44-8099-A78C0B1E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23" y="1825625"/>
            <a:ext cx="6639154" cy="4351338"/>
          </a:xfrm>
        </p:spPr>
      </p:pic>
    </p:spTree>
    <p:extLst>
      <p:ext uri="{BB962C8B-B14F-4D97-AF65-F5344CB8AC3E}">
        <p14:creationId xmlns:p14="http://schemas.microsoft.com/office/powerpoint/2010/main" val="8427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1C01-218A-7144-9638-85409E3D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page. User can choose their preferred toppings and the size of the pizza.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9CAA8-D0DC-2B4C-925C-35271C439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583" y="1825625"/>
            <a:ext cx="3940834" cy="4351338"/>
          </a:xfrm>
        </p:spPr>
      </p:pic>
    </p:spTree>
    <p:extLst>
      <p:ext uri="{BB962C8B-B14F-4D97-AF65-F5344CB8AC3E}">
        <p14:creationId xmlns:p14="http://schemas.microsoft.com/office/powerpoint/2010/main" val="149292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Pizza 1 </vt:lpstr>
      <vt:lpstr>The homepage of Pizza order</vt:lpstr>
      <vt:lpstr>Toppings with delete and add toppings option.</vt:lpstr>
      <vt:lpstr>Users page with delete current users and add new users option.</vt:lpstr>
      <vt:lpstr>Day page. Reset day back to day 1 or advance in the next day (All orders will be marked Finished in current day)</vt:lpstr>
      <vt:lpstr>Admin can keep track the completeness of orders from user. </vt:lpstr>
      <vt:lpstr>User's pizza ordered page. </vt:lpstr>
      <vt:lpstr>Order page. User can choose their preferred toppings and the size of the pizza.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1 </dc:title>
  <dc:creator>Chau Ngo</dc:creator>
  <cp:lastModifiedBy>Chau Ngo</cp:lastModifiedBy>
  <cp:revision>1</cp:revision>
  <dcterms:created xsi:type="dcterms:W3CDTF">2020-02-07T23:50:14Z</dcterms:created>
  <dcterms:modified xsi:type="dcterms:W3CDTF">2020-02-07T23:53:16Z</dcterms:modified>
</cp:coreProperties>
</file>