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26F3-3A3A-F249-8F34-48DB4DFE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3CC5A-4499-2D43-890D-DE9E24C11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6315-22A0-7F42-9C42-EDEADE53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4412-6324-5A49-9CE7-23394305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CF86-6D6B-8246-B8F5-481BF2F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15CD-31DE-1848-B92A-BA70C098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6651-70C5-404C-A729-34069EB8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FC27-5106-DF4E-9876-DD6C19E6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A561-C767-C642-8F8C-667FED61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E580-1934-5349-BB8E-86B3062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38DBA-10D3-E648-9AA8-FCF316D4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6A87-EABE-3A4C-9FC0-B0B349C21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D2D9-2829-4D4D-9CC2-304CB92D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4541-5D94-5E45-BB56-0C7C4C48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5004-72EC-1A4B-99BC-0026DDBE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10CD-A270-E344-8680-8EA7AD51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2AF-1967-CF4E-840F-D504CE95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24E1-B021-F24A-80E3-24A16E1F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EF59-60FE-2E4D-9D8A-0F8E1666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A6F0-AF55-7E46-85EF-4529BCD2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7D11-C521-B64B-A2B5-474C6051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16FD-3A65-2F42-89CD-1C983EDF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0269-342F-0C4C-B647-0AFE83FD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6134-2ED7-8943-82E6-D93ED734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2D09-8130-3E4A-8B6E-FD3BAD4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EB32-097A-B246-81BC-259061A1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6E24-7957-4644-A702-65D2A639E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22A5-2FD8-CD45-B722-6F5099DA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AC9C-E7B5-F64C-8E2C-5E21E54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5B97-2347-2A43-90EE-F4FD95F8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ED714-6457-4644-BDCF-8E344E7E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47A-3F22-7040-839A-2A13C0C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E20E-CD2D-C448-A1C5-409FDF7D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4CA3-8B88-C742-A632-0BDF302C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FD75-6AC0-8247-836E-FC04E491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18AA4-1D05-4348-AEAF-1E5986959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20FA5-1881-C044-B710-7C6BDF0E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6E08-ABBA-0546-9A9A-E5504929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7C8A2-380C-B140-B329-188920D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2068-68B8-3040-ABA4-4DD55FEC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A20C-2063-3248-A199-D0F01E2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A79AA-51D7-BD4C-830F-B2BB8A30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AC95D-9509-F74E-B2EB-AE5AF7F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7CF4-1333-6140-AE9E-56D7E74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E377A-4F5E-6447-BDBE-17FBBD9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68695-B831-9349-B5A9-CB55EC6C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D7A9-E317-254C-9C57-2E3E3FF9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530F-5A2C-604A-82ED-0A77449E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552B0-F0B8-7748-B511-3445590A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E910-33D1-1A4D-9E0D-493C51A5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C21B-8F17-CC40-B95D-955DBBE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133D-B68B-E143-A833-4B5BB61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CC8-A409-7E4F-A219-871EE0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8BF8B-E361-854E-98E3-D9B4712A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2D910-DEC3-D64F-BFC7-02692654B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F6E3-5659-3842-8096-118AF95C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ECBC7-1700-4347-A783-AC62D6DE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33D0-C8AA-0B48-A4F7-BE1AB42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725FD-762B-9348-8B6A-729747B5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48B0-814B-A049-ABAE-8136982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25C0-082C-0D44-9831-C4696843D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BEE8-ED73-BE4F-9E2B-4D563F700CA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763-F2ED-E243-BEE9-0F7F739CC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868D-160C-5C4D-AF89-A670FCB8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AC71-9811-1B43-A5BD-24AB2E83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994-9980-2649-8ABC-59B236E19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Pizza2 (Client side only for user, </a:t>
            </a:r>
            <a:r>
              <a:rPr lang="en-US" dirty="0" err="1"/>
              <a:t>Admind</a:t>
            </a:r>
            <a:r>
              <a:rPr lang="en-US" dirty="0"/>
              <a:t> side will be treated as server side)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AE03-8B79-394A-820C-66550C6BE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8840-2A40-4245-9513-7BF761B4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 ordered page.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E2F3FF-CF9E-0B45-8485-9FF9CC5AC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963" y="1825625"/>
            <a:ext cx="6070074" cy="4351338"/>
          </a:xfrm>
        </p:spPr>
      </p:pic>
    </p:spTree>
    <p:extLst>
      <p:ext uri="{BB962C8B-B14F-4D97-AF65-F5344CB8AC3E}">
        <p14:creationId xmlns:p14="http://schemas.microsoft.com/office/powerpoint/2010/main" val="362488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35D0-3E87-F149-B6EC-84CC28C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tab: Display the order of chosen user.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F2215-5905-AC4D-95E6-F4DEBBB23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249" y="1825625"/>
            <a:ext cx="8255502" cy="4351338"/>
          </a:xfrm>
        </p:spPr>
      </p:pic>
    </p:spTree>
    <p:extLst>
      <p:ext uri="{BB962C8B-B14F-4D97-AF65-F5344CB8AC3E}">
        <p14:creationId xmlns:p14="http://schemas.microsoft.com/office/powerpoint/2010/main" val="35292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5AA-9DDB-134C-9A51-8CF61524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Pizza tab: </a:t>
            </a:r>
            <a:r>
              <a:rPr lang="en-US" dirty="0"/>
              <a:t>with toppings, sizes available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FAEFE-AB77-2A4B-9282-F7C3764CB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727" y="1825625"/>
            <a:ext cx="3788546" cy="4351338"/>
          </a:xfrm>
        </p:spPr>
      </p:pic>
    </p:spTree>
    <p:extLst>
      <p:ext uri="{BB962C8B-B14F-4D97-AF65-F5344CB8AC3E}">
        <p14:creationId xmlns:p14="http://schemas.microsoft.com/office/powerpoint/2010/main" val="363331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7E43-329C-5941-8433-117A7B6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E979-2B0C-7744-9F0C-11646172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Pizza2 (Client side only for user, Admind side will be treated as server side)</vt:lpstr>
      <vt:lpstr>Pizza ordered page.</vt:lpstr>
      <vt:lpstr>Home tab: Display the order of chosen user.</vt:lpstr>
      <vt:lpstr>Order Pizza tab: with toppings, sizes available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Pizza2 (Client side only for user, Admind side will be treated as server side)</dc:title>
  <dc:creator>Chau Ngo</dc:creator>
  <cp:lastModifiedBy>Chau Ngo</cp:lastModifiedBy>
  <cp:revision>1</cp:revision>
  <dcterms:created xsi:type="dcterms:W3CDTF">2020-02-07T23:53:29Z</dcterms:created>
  <dcterms:modified xsi:type="dcterms:W3CDTF">2020-02-07T23:55:06Z</dcterms:modified>
</cp:coreProperties>
</file>