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2"/>
  </p:notesMasterIdLst>
  <p:sldIdLst>
    <p:sldId id="352" r:id="rId4"/>
    <p:sldId id="354" r:id="rId5"/>
    <p:sldId id="357" r:id="rId6"/>
    <p:sldId id="260" r:id="rId7"/>
    <p:sldId id="358" r:id="rId8"/>
    <p:sldId id="298" r:id="rId9"/>
    <p:sldId id="359" r:id="rId10"/>
    <p:sldId id="360" r:id="rId11"/>
    <p:sldId id="307" r:id="rId12"/>
    <p:sldId id="318" r:id="rId13"/>
    <p:sldId id="310" r:id="rId14"/>
    <p:sldId id="308" r:id="rId15"/>
    <p:sldId id="361" r:id="rId16"/>
    <p:sldId id="362" r:id="rId17"/>
    <p:sldId id="363" r:id="rId18"/>
    <p:sldId id="338" r:id="rId19"/>
    <p:sldId id="364" r:id="rId20"/>
    <p:sldId id="34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8" d="100"/>
          <a:sy n="58" d="100"/>
        </p:scale>
        <p:origin x="72" y="586"/>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513918-66CF-46D7-AFFF-09DA235C349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01BC2467-EE8A-4564-8811-D67559B118A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0EE152B8-5443-42B9-8B2A-EC459A1B9AA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8660F49-B40E-45FC-84BC-FCD0D035F34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B06EB-4D01-476E-8816-406DD42496A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A794FB5-56FD-4DD2-A6BC-50568072A96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6645D54-179C-4774-B288-64C7444A28D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808D49B-D73E-40C0-9DE2-734C87F4ED4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5EBDA67-1D35-469F-A9BB-2048D0B74D7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D33199-7220-420F-84B8-6AB5253496B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6D5018D5-E1C2-400A-8EA3-9D56FD670CF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CC03A55-E124-4931-9F15-6129FFD176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950FBB0-3B3F-4C35-A600-1410C1F5E130}"/>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E10831A-AB0B-4587-98AD-C98ADF8864CD}"/>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03643FF-20B4-4A0D-9867-3731EBB88DEC}"/>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74523200-C4F6-4FDD-BA5E-DB235F4D0228}"/>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B1355F7-5A18-4E26-B6D5-080C1C4D6FCA}"/>
              </a:ext>
            </a:extLst>
          </p:cNvPr>
          <p:cNvSpPr>
            <a:spLocks noGrp="1"/>
          </p:cNvSpPr>
          <p:nvPr>
            <p:ph type="pic" sz="quarter" idx="14" hasCustomPrompt="1"/>
          </p:nvPr>
        </p:nvSpPr>
        <p:spPr>
          <a:xfrm>
            <a:off x="681486" y="612476"/>
            <a:ext cx="4399471" cy="4520242"/>
          </a:xfrm>
          <a:prstGeom prst="rect">
            <a:avLst/>
          </a:prstGeom>
          <a:solidFill>
            <a:schemeClr val="bg1">
              <a:lumMod val="95000"/>
            </a:schemeClr>
          </a:solidFill>
          <a:ln w="88900">
            <a:solidFill>
              <a:schemeClr val="accent2"/>
            </a:solidFill>
          </a:ln>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24E91D7-E3DF-4B78-9679-1103FBCF548F}"/>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C8369F-32EF-46EC-AB97-844E17DD14FD}"/>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BF8CEF7-B415-4262-B314-9BD7D139FC10}"/>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B965928-3AE9-43AD-A998-C637B0A03C88}"/>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6853285-8DC9-4124-9B42-0E89ED9B0EEB}"/>
              </a:ext>
            </a:extLst>
          </p:cNvPr>
          <p:cNvSpPr/>
          <p:nvPr/>
        </p:nvSpPr>
        <p:spPr>
          <a:xfrm>
            <a:off x="10213075" y="3113808"/>
            <a:ext cx="748146" cy="114530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a:extLst>
              <a:ext uri="{FF2B5EF4-FFF2-40B4-BE49-F238E27FC236}">
                <a16:creationId xmlns:a16="http://schemas.microsoft.com/office/drawing/2014/main" id="{0C455B2A-3D1B-4F98-ACA5-C72C064015F6}"/>
              </a:ext>
            </a:extLst>
          </p:cNvPr>
          <p:cNvGrpSpPr/>
          <p:nvPr/>
        </p:nvGrpSpPr>
        <p:grpSpPr>
          <a:xfrm>
            <a:off x="7744691" y="3013501"/>
            <a:ext cx="5576389" cy="1038306"/>
            <a:chOff x="7557223" y="2814134"/>
            <a:chExt cx="4871912" cy="1038306"/>
          </a:xfrm>
        </p:grpSpPr>
        <p:sp>
          <p:nvSpPr>
            <p:cNvPr id="8" name="TextBox 7">
              <a:extLst>
                <a:ext uri="{FF2B5EF4-FFF2-40B4-BE49-F238E27FC236}">
                  <a16:creationId xmlns:a16="http://schemas.microsoft.com/office/drawing/2014/main" id="{5CF5BDA4-10C7-46A6-AC30-523A3FC438AC}"/>
                </a:ext>
              </a:extLst>
            </p:cNvPr>
            <p:cNvSpPr txBox="1"/>
            <p:nvPr/>
          </p:nvSpPr>
          <p:spPr>
            <a:xfrm>
              <a:off x="7557223" y="2814134"/>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WELCOME</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7652039" y="3472784"/>
              <a:ext cx="4777096" cy="379656"/>
            </a:xfrm>
            <a:prstGeom prst="rect">
              <a:avLst/>
            </a:prstGeom>
            <a:noFill/>
          </p:spPr>
          <p:txBody>
            <a:bodyPr wrap="square" rtlCol="0" anchor="ctr">
              <a:spAutoFit/>
            </a:bodyPr>
            <a:lstStyle/>
            <a:p>
              <a:r>
                <a:rPr lang="en-US" altLang="ko-KR" sz="1867" dirty="0">
                  <a:solidFill>
                    <a:schemeClr val="bg1"/>
                  </a:solidFill>
                  <a:cs typeface="Arial" pitchFamily="34" charset="0"/>
                </a:rPr>
                <a:t>Lecturer: Nguyễn </a:t>
              </a:r>
              <a:r>
                <a:rPr lang="en-US" altLang="ko-KR" sz="1867" dirty="0" err="1">
                  <a:solidFill>
                    <a:schemeClr val="bg1"/>
                  </a:solidFill>
                  <a:cs typeface="Arial" pitchFamily="34" charset="0"/>
                </a:rPr>
                <a:t>Hải</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Vĩnh</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Cường</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9808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mn-lt"/>
              </a:rPr>
              <a:t>Software Architecture: three-tier architecture</a:t>
            </a:r>
          </a:p>
        </p:txBody>
      </p:sp>
      <p:sp>
        <p:nvSpPr>
          <p:cNvPr id="5" name="자유형: 도형 4">
            <a:extLst>
              <a:ext uri="{FF2B5EF4-FFF2-40B4-BE49-F238E27FC236}">
                <a16:creationId xmlns:a16="http://schemas.microsoft.com/office/drawing/2014/main" id="{C2FA2DE0-A3F5-4162-A581-3078F4735590}"/>
              </a:ext>
            </a:extLst>
          </p:cNvPr>
          <p:cNvSpPr/>
          <p:nvPr/>
        </p:nvSpPr>
        <p:spPr>
          <a:xfrm>
            <a:off x="3627769" y="1492826"/>
            <a:ext cx="2250412" cy="2255599"/>
          </a:xfrm>
          <a:custGeom>
            <a:avLst/>
            <a:gdLst>
              <a:gd name="connsiteX0" fmla="*/ 1125206 w 2250412"/>
              <a:gd name="connsiteY0" fmla="*/ 555840 h 2255599"/>
              <a:gd name="connsiteX1" fmla="*/ 553247 w 2250412"/>
              <a:gd name="connsiteY1" fmla="*/ 1127799 h 2255599"/>
              <a:gd name="connsiteX2" fmla="*/ 1125206 w 2250412"/>
              <a:gd name="connsiteY2" fmla="*/ 1699758 h 2255599"/>
              <a:gd name="connsiteX3" fmla="*/ 1697165 w 2250412"/>
              <a:gd name="connsiteY3" fmla="*/ 1127799 h 2255599"/>
              <a:gd name="connsiteX4" fmla="*/ 1125206 w 2250412"/>
              <a:gd name="connsiteY4" fmla="*/ 555840 h 2255599"/>
              <a:gd name="connsiteX5" fmla="*/ 1270889 w 2250412"/>
              <a:gd name="connsiteY5" fmla="*/ 655 h 2255599"/>
              <a:gd name="connsiteX6" fmla="*/ 1394157 w 2250412"/>
              <a:gd name="connsiteY6" fmla="*/ 24815 h 2255599"/>
              <a:gd name="connsiteX7" fmla="*/ 1584160 w 2250412"/>
              <a:gd name="connsiteY7" fmla="*/ 89483 h 2255599"/>
              <a:gd name="connsiteX8" fmla="*/ 1572742 w 2250412"/>
              <a:gd name="connsiteY8" fmla="*/ 165860 h 2255599"/>
              <a:gd name="connsiteX9" fmla="*/ 1540819 w 2250412"/>
              <a:gd name="connsiteY9" fmla="*/ 371043 h 2255599"/>
              <a:gd name="connsiteX10" fmla="*/ 1546329 w 2250412"/>
              <a:gd name="connsiteY10" fmla="*/ 384766 h 2255599"/>
              <a:gd name="connsiteX11" fmla="*/ 1742849 w 2250412"/>
              <a:gd name="connsiteY11" fmla="*/ 540621 h 2255599"/>
              <a:gd name="connsiteX12" fmla="*/ 1857561 w 2250412"/>
              <a:gd name="connsiteY12" fmla="*/ 486550 h 2255599"/>
              <a:gd name="connsiteX13" fmla="*/ 1997413 w 2250412"/>
              <a:gd name="connsiteY13" fmla="*/ 423392 h 2255599"/>
              <a:gd name="connsiteX14" fmla="*/ 2014342 w 2250412"/>
              <a:gd name="connsiteY14" fmla="*/ 426015 h 2255599"/>
              <a:gd name="connsiteX15" fmla="*/ 2180978 w 2250412"/>
              <a:gd name="connsiteY15" fmla="*/ 708476 h 2255599"/>
              <a:gd name="connsiteX16" fmla="*/ 2119252 w 2250412"/>
              <a:gd name="connsiteY16" fmla="*/ 755473 h 2255599"/>
              <a:gd name="connsiteX17" fmla="*/ 1953198 w 2250412"/>
              <a:gd name="connsiteY17" fmla="*/ 875960 h 2255599"/>
              <a:gd name="connsiteX18" fmla="*/ 1944932 w 2250412"/>
              <a:gd name="connsiteY18" fmla="*/ 897445 h 2255599"/>
              <a:gd name="connsiteX19" fmla="*/ 1974391 w 2250412"/>
              <a:gd name="connsiteY19" fmla="*/ 1055843 h 2255599"/>
              <a:gd name="connsiteX20" fmla="*/ 1976537 w 2250412"/>
              <a:gd name="connsiteY20" fmla="*/ 1135108 h 2255599"/>
              <a:gd name="connsiteX21" fmla="*/ 1987956 w 2250412"/>
              <a:gd name="connsiteY21" fmla="*/ 1152328 h 2255599"/>
              <a:gd name="connsiteX22" fmla="*/ 2239315 w 2250412"/>
              <a:gd name="connsiteY22" fmla="*/ 1246905 h 2255599"/>
              <a:gd name="connsiteX23" fmla="*/ 2250150 w 2250412"/>
              <a:gd name="connsiteY23" fmla="*/ 1265238 h 2255599"/>
              <a:gd name="connsiteX24" fmla="*/ 2168686 w 2250412"/>
              <a:gd name="connsiteY24" fmla="*/ 1572310 h 2255599"/>
              <a:gd name="connsiteX25" fmla="*/ 2153665 w 2250412"/>
              <a:gd name="connsiteY25" fmla="*/ 1580257 h 2255599"/>
              <a:gd name="connsiteX26" fmla="*/ 1890013 w 2250412"/>
              <a:gd name="connsiteY26" fmla="*/ 1536016 h 2255599"/>
              <a:gd name="connsiteX27" fmla="*/ 1863018 w 2250412"/>
              <a:gd name="connsiteY27" fmla="*/ 1548414 h 2255599"/>
              <a:gd name="connsiteX28" fmla="*/ 1790111 w 2250412"/>
              <a:gd name="connsiteY28" fmla="*/ 1659920 h 2255599"/>
              <a:gd name="connsiteX29" fmla="*/ 1730133 w 2250412"/>
              <a:gd name="connsiteY29" fmla="*/ 1726840 h 2255599"/>
              <a:gd name="connsiteX30" fmla="*/ 1726291 w 2250412"/>
              <a:gd name="connsiteY30" fmla="*/ 1752855 h 2255599"/>
              <a:gd name="connsiteX31" fmla="*/ 1836367 w 2250412"/>
              <a:gd name="connsiteY31" fmla="*/ 1993325 h 2255599"/>
              <a:gd name="connsiteX32" fmla="*/ 1831625 w 2250412"/>
              <a:gd name="connsiteY32" fmla="*/ 2014016 h 2255599"/>
              <a:gd name="connsiteX33" fmla="*/ 1587551 w 2250412"/>
              <a:gd name="connsiteY33" fmla="*/ 2163485 h 2255599"/>
              <a:gd name="connsiteX34" fmla="*/ 1549508 w 2250412"/>
              <a:gd name="connsiteY34" fmla="*/ 2181924 h 2255599"/>
              <a:gd name="connsiteX35" fmla="*/ 1540500 w 2250412"/>
              <a:gd name="connsiteY35" fmla="*/ 2169817 h 2255599"/>
              <a:gd name="connsiteX36" fmla="*/ 1385759 w 2250412"/>
              <a:gd name="connsiteY36" fmla="*/ 1951839 h 2255599"/>
              <a:gd name="connsiteX37" fmla="*/ 1361810 w 2250412"/>
              <a:gd name="connsiteY37" fmla="*/ 1943414 h 2255599"/>
              <a:gd name="connsiteX38" fmla="*/ 1122055 w 2250412"/>
              <a:gd name="connsiteY38" fmla="*/ 1977536 h 2255599"/>
              <a:gd name="connsiteX39" fmla="*/ 1103643 w 2250412"/>
              <a:gd name="connsiteY39" fmla="*/ 1990809 h 2255599"/>
              <a:gd name="connsiteX40" fmla="*/ 1004032 w 2250412"/>
              <a:gd name="connsiteY40" fmla="*/ 2255599 h 2255599"/>
              <a:gd name="connsiteX41" fmla="*/ 996084 w 2250412"/>
              <a:gd name="connsiteY41" fmla="*/ 2255599 h 2255599"/>
              <a:gd name="connsiteX42" fmla="*/ 991395 w 2250412"/>
              <a:gd name="connsiteY42" fmla="*/ 2253506 h 2255599"/>
              <a:gd name="connsiteX43" fmla="*/ 851542 w 2250412"/>
              <a:gd name="connsiteY43" fmla="*/ 2224947 h 2255599"/>
              <a:gd name="connsiteX44" fmla="*/ 687793 w 2250412"/>
              <a:gd name="connsiteY44" fmla="*/ 2173367 h 2255599"/>
              <a:gd name="connsiteX45" fmla="*/ 678838 w 2250412"/>
              <a:gd name="connsiteY45" fmla="*/ 2157657 h 2255599"/>
              <a:gd name="connsiteX46" fmla="*/ 718392 w 2250412"/>
              <a:gd name="connsiteY46" fmla="*/ 1904153 h 2255599"/>
              <a:gd name="connsiteX47" fmla="*/ 701066 w 2250412"/>
              <a:gd name="connsiteY47" fmla="*/ 1866533 h 2255599"/>
              <a:gd name="connsiteX48" fmla="*/ 521236 w 2250412"/>
              <a:gd name="connsiteY48" fmla="*/ 1730549 h 2255599"/>
              <a:gd name="connsiteX49" fmla="*/ 497525 w 2250412"/>
              <a:gd name="connsiteY49" fmla="*/ 1726548 h 2255599"/>
              <a:gd name="connsiteX50" fmla="*/ 254909 w 2250412"/>
              <a:gd name="connsiteY50" fmla="*/ 1838584 h 2255599"/>
              <a:gd name="connsiteX51" fmla="*/ 238219 w 2250412"/>
              <a:gd name="connsiteY51" fmla="*/ 1836147 h 2255599"/>
              <a:gd name="connsiteX52" fmla="*/ 77225 w 2250412"/>
              <a:gd name="connsiteY52" fmla="*/ 1561951 h 2255599"/>
              <a:gd name="connsiteX53" fmla="*/ 83371 w 2250412"/>
              <a:gd name="connsiteY53" fmla="*/ 1542877 h 2255599"/>
              <a:gd name="connsiteX54" fmla="*/ 299416 w 2250412"/>
              <a:gd name="connsiteY54" fmla="*/ 1387659 h 2255599"/>
              <a:gd name="connsiteX55" fmla="*/ 306118 w 2250412"/>
              <a:gd name="connsiteY55" fmla="*/ 1369379 h 2255599"/>
              <a:gd name="connsiteX56" fmla="*/ 271043 w 2250412"/>
              <a:gd name="connsiteY56" fmla="*/ 1120378 h 2255599"/>
              <a:gd name="connsiteX57" fmla="*/ 258406 w 2250412"/>
              <a:gd name="connsiteY57" fmla="*/ 1101091 h 2255599"/>
              <a:gd name="connsiteX58" fmla="*/ 79238 w 2250412"/>
              <a:gd name="connsiteY58" fmla="*/ 1032609 h 2255599"/>
              <a:gd name="connsiteX59" fmla="*/ 0 w 2250412"/>
              <a:gd name="connsiteY59" fmla="*/ 1003388 h 2255599"/>
              <a:gd name="connsiteX60" fmla="*/ 0 w 2250412"/>
              <a:gd name="connsiteY60" fmla="*/ 990142 h 2255599"/>
              <a:gd name="connsiteX61" fmla="*/ 15816 w 2250412"/>
              <a:gd name="connsiteY61" fmla="*/ 896571 h 2255599"/>
              <a:gd name="connsiteX62" fmla="*/ 78762 w 2250412"/>
              <a:gd name="connsiteY62" fmla="*/ 682911 h 2255599"/>
              <a:gd name="connsiteX63" fmla="*/ 95319 w 2250412"/>
              <a:gd name="connsiteY63" fmla="*/ 673930 h 2255599"/>
              <a:gd name="connsiteX64" fmla="*/ 364189 w 2250412"/>
              <a:gd name="connsiteY64" fmla="*/ 719020 h 2255599"/>
              <a:gd name="connsiteX65" fmla="*/ 378893 w 2250412"/>
              <a:gd name="connsiteY65" fmla="*/ 713138 h 2255599"/>
              <a:gd name="connsiteX66" fmla="*/ 461257 w 2250412"/>
              <a:gd name="connsiteY66" fmla="*/ 590559 h 2255599"/>
              <a:gd name="connsiteX67" fmla="*/ 532839 w 2250412"/>
              <a:gd name="connsiteY67" fmla="*/ 510817 h 2255599"/>
              <a:gd name="connsiteX68" fmla="*/ 533820 w 2250412"/>
              <a:gd name="connsiteY68" fmla="*/ 496325 h 2255599"/>
              <a:gd name="connsiteX69" fmla="*/ 421916 w 2250412"/>
              <a:gd name="connsiteY69" fmla="*/ 256702 h 2255599"/>
              <a:gd name="connsiteX70" fmla="*/ 427029 w 2250412"/>
              <a:gd name="connsiteY70" fmla="*/ 232488 h 2255599"/>
              <a:gd name="connsiteX71" fmla="*/ 543595 w 2250412"/>
              <a:gd name="connsiteY71" fmla="*/ 152588 h 2255599"/>
              <a:gd name="connsiteX72" fmla="*/ 653221 w 2250412"/>
              <a:gd name="connsiteY72" fmla="*/ 94199 h 2255599"/>
              <a:gd name="connsiteX73" fmla="*/ 698178 w 2250412"/>
              <a:gd name="connsiteY73" fmla="*/ 75098 h 2255599"/>
              <a:gd name="connsiteX74" fmla="*/ 716670 w 2250412"/>
              <a:gd name="connsiteY74" fmla="*/ 80900 h 2255599"/>
              <a:gd name="connsiteX75" fmla="*/ 851621 w 2250412"/>
              <a:gd name="connsiteY75" fmla="*/ 267485 h 2255599"/>
              <a:gd name="connsiteX76" fmla="*/ 877849 w 2250412"/>
              <a:gd name="connsiteY76" fmla="*/ 304018 h 2255599"/>
              <a:gd name="connsiteX77" fmla="*/ 890539 w 2250412"/>
              <a:gd name="connsiteY77" fmla="*/ 308336 h 2255599"/>
              <a:gd name="connsiteX78" fmla="*/ 1143699 w 2250412"/>
              <a:gd name="connsiteY78" fmla="*/ 273181 h 2255599"/>
              <a:gd name="connsiteX79" fmla="*/ 1161475 w 2250412"/>
              <a:gd name="connsiteY79" fmla="*/ 260783 h 2255599"/>
              <a:gd name="connsiteX80" fmla="*/ 1252556 w 2250412"/>
              <a:gd name="connsiteY80" fmla="*/ 11145 h 2255599"/>
              <a:gd name="connsiteX81" fmla="*/ 1270889 w 2250412"/>
              <a:gd name="connsiteY81" fmla="*/ 655 h 225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50412" h="2255599">
                <a:moveTo>
                  <a:pt x="1125206" y="555840"/>
                </a:moveTo>
                <a:cubicBezTo>
                  <a:pt x="809322" y="555840"/>
                  <a:pt x="553247" y="811915"/>
                  <a:pt x="553247" y="1127799"/>
                </a:cubicBezTo>
                <a:cubicBezTo>
                  <a:pt x="553247" y="1443683"/>
                  <a:pt x="809322" y="1699758"/>
                  <a:pt x="1125206" y="1699758"/>
                </a:cubicBezTo>
                <a:cubicBezTo>
                  <a:pt x="1441090" y="1699758"/>
                  <a:pt x="1697165" y="1443683"/>
                  <a:pt x="1697165" y="1127799"/>
                </a:cubicBezTo>
                <a:cubicBezTo>
                  <a:pt x="1697165" y="811915"/>
                  <a:pt x="1441090" y="555840"/>
                  <a:pt x="1125206" y="555840"/>
                </a:cubicBezTo>
                <a:close/>
                <a:moveTo>
                  <a:pt x="1270889" y="655"/>
                </a:moveTo>
                <a:cubicBezTo>
                  <a:pt x="1311925" y="8973"/>
                  <a:pt x="1353518" y="14907"/>
                  <a:pt x="1394157" y="24815"/>
                </a:cubicBezTo>
                <a:cubicBezTo>
                  <a:pt x="1458772" y="40605"/>
                  <a:pt x="1521823" y="61667"/>
                  <a:pt x="1584160" y="89483"/>
                </a:cubicBezTo>
                <a:cubicBezTo>
                  <a:pt x="1580398" y="114730"/>
                  <a:pt x="1576742" y="140322"/>
                  <a:pt x="1572742" y="165860"/>
                </a:cubicBezTo>
                <a:cubicBezTo>
                  <a:pt x="1562065" y="234264"/>
                  <a:pt x="1551124" y="302614"/>
                  <a:pt x="1540819" y="371043"/>
                </a:cubicBezTo>
                <a:cubicBezTo>
                  <a:pt x="1540156" y="375361"/>
                  <a:pt x="1542859" y="382568"/>
                  <a:pt x="1546329" y="384766"/>
                </a:cubicBezTo>
                <a:cubicBezTo>
                  <a:pt x="1617275" y="429644"/>
                  <a:pt x="1687215" y="475714"/>
                  <a:pt x="1742849" y="540621"/>
                </a:cubicBezTo>
                <a:cubicBezTo>
                  <a:pt x="1781951" y="522156"/>
                  <a:pt x="1819597" y="503981"/>
                  <a:pt x="1857561" y="486550"/>
                </a:cubicBezTo>
                <a:cubicBezTo>
                  <a:pt x="1904054" y="465197"/>
                  <a:pt x="1950840" y="444533"/>
                  <a:pt x="1997413" y="423392"/>
                </a:cubicBezTo>
                <a:cubicBezTo>
                  <a:pt x="2003957" y="420425"/>
                  <a:pt x="2008567" y="419021"/>
                  <a:pt x="2014342" y="426015"/>
                </a:cubicBezTo>
                <a:cubicBezTo>
                  <a:pt x="2084705" y="511002"/>
                  <a:pt x="2139412" y="605129"/>
                  <a:pt x="2180978" y="708476"/>
                </a:cubicBezTo>
                <a:cubicBezTo>
                  <a:pt x="2160447" y="724159"/>
                  <a:pt x="2140127" y="740187"/>
                  <a:pt x="2119252" y="755473"/>
                </a:cubicBezTo>
                <a:cubicBezTo>
                  <a:pt x="2064095" y="795900"/>
                  <a:pt x="2008831" y="836222"/>
                  <a:pt x="1953198" y="875960"/>
                </a:cubicBezTo>
                <a:cubicBezTo>
                  <a:pt x="1944667" y="882053"/>
                  <a:pt x="1942839" y="887087"/>
                  <a:pt x="1944932" y="897445"/>
                </a:cubicBezTo>
                <a:cubicBezTo>
                  <a:pt x="1955608" y="950085"/>
                  <a:pt x="1966418" y="1002752"/>
                  <a:pt x="1974391" y="1055843"/>
                </a:cubicBezTo>
                <a:cubicBezTo>
                  <a:pt x="1978286" y="1081805"/>
                  <a:pt x="1976564" y="1108668"/>
                  <a:pt x="1976537" y="1135108"/>
                </a:cubicBezTo>
                <a:cubicBezTo>
                  <a:pt x="1976537" y="1144221"/>
                  <a:pt x="1978657" y="1148884"/>
                  <a:pt x="1987956" y="1152328"/>
                </a:cubicBezTo>
                <a:cubicBezTo>
                  <a:pt x="2071857" y="1183535"/>
                  <a:pt x="2155466" y="1215538"/>
                  <a:pt x="2239315" y="1246905"/>
                </a:cubicBezTo>
                <a:cubicBezTo>
                  <a:pt x="2248905" y="1250481"/>
                  <a:pt x="2251289" y="1254932"/>
                  <a:pt x="2250150" y="1265238"/>
                </a:cubicBezTo>
                <a:cubicBezTo>
                  <a:pt x="2238149" y="1371657"/>
                  <a:pt x="2206967" y="1472884"/>
                  <a:pt x="2168686" y="1572310"/>
                </a:cubicBezTo>
                <a:cubicBezTo>
                  <a:pt x="2165560" y="1580417"/>
                  <a:pt x="2161242" y="1581529"/>
                  <a:pt x="2153665" y="1580257"/>
                </a:cubicBezTo>
                <a:cubicBezTo>
                  <a:pt x="2065790" y="1565501"/>
                  <a:pt x="1977809" y="1551328"/>
                  <a:pt x="1890013" y="1536016"/>
                </a:cubicBezTo>
                <a:cubicBezTo>
                  <a:pt x="1876529" y="1533658"/>
                  <a:pt x="1870144" y="1536837"/>
                  <a:pt x="1863018" y="1548414"/>
                </a:cubicBezTo>
                <a:cubicBezTo>
                  <a:pt x="1839731" y="1586245"/>
                  <a:pt x="1816206" y="1624049"/>
                  <a:pt x="1790111" y="1659920"/>
                </a:cubicBezTo>
                <a:cubicBezTo>
                  <a:pt x="1772573" y="1684028"/>
                  <a:pt x="1751167" y="1705513"/>
                  <a:pt x="1730133" y="1726840"/>
                </a:cubicBezTo>
                <a:cubicBezTo>
                  <a:pt x="1721284" y="1735820"/>
                  <a:pt x="1721363" y="1742179"/>
                  <a:pt x="1726291" y="1752855"/>
                </a:cubicBezTo>
                <a:cubicBezTo>
                  <a:pt x="1763301" y="1832862"/>
                  <a:pt x="1799436" y="1913266"/>
                  <a:pt x="1836367" y="1993325"/>
                </a:cubicBezTo>
                <a:cubicBezTo>
                  <a:pt x="1840632" y="2002597"/>
                  <a:pt x="1839625" y="2007472"/>
                  <a:pt x="1831625" y="2014016"/>
                </a:cubicBezTo>
                <a:cubicBezTo>
                  <a:pt x="1756996" y="2074869"/>
                  <a:pt x="1676512" y="2126026"/>
                  <a:pt x="1587551" y="2163485"/>
                </a:cubicBezTo>
                <a:cubicBezTo>
                  <a:pt x="1574994" y="2168758"/>
                  <a:pt x="1562993" y="2175327"/>
                  <a:pt x="1549508" y="2181924"/>
                </a:cubicBezTo>
                <a:cubicBezTo>
                  <a:pt x="1546621" y="2178056"/>
                  <a:pt x="1543468" y="2174003"/>
                  <a:pt x="1540500" y="2169817"/>
                </a:cubicBezTo>
                <a:cubicBezTo>
                  <a:pt x="1488840" y="2097228"/>
                  <a:pt x="1437022" y="2024719"/>
                  <a:pt x="1385759" y="1951839"/>
                </a:cubicBezTo>
                <a:cubicBezTo>
                  <a:pt x="1379083" y="1942354"/>
                  <a:pt x="1373069" y="1939573"/>
                  <a:pt x="1361810" y="1943414"/>
                </a:cubicBezTo>
                <a:cubicBezTo>
                  <a:pt x="1284082" y="1969880"/>
                  <a:pt x="1204022" y="1980901"/>
                  <a:pt x="1122055" y="1977536"/>
                </a:cubicBezTo>
                <a:cubicBezTo>
                  <a:pt x="1111166" y="1977085"/>
                  <a:pt x="1107299" y="1980953"/>
                  <a:pt x="1103643" y="1990809"/>
                </a:cubicBezTo>
                <a:cubicBezTo>
                  <a:pt x="1070845" y="2079214"/>
                  <a:pt x="1037332" y="2167380"/>
                  <a:pt x="1004032" y="2255599"/>
                </a:cubicBezTo>
                <a:cubicBezTo>
                  <a:pt x="1001382" y="2255599"/>
                  <a:pt x="998733" y="2255599"/>
                  <a:pt x="996084" y="2255599"/>
                </a:cubicBezTo>
                <a:cubicBezTo>
                  <a:pt x="994521" y="2254884"/>
                  <a:pt x="993011" y="2253851"/>
                  <a:pt x="991395" y="2253506"/>
                </a:cubicBezTo>
                <a:cubicBezTo>
                  <a:pt x="944715" y="2244154"/>
                  <a:pt x="897400" y="2237266"/>
                  <a:pt x="851542" y="2224947"/>
                </a:cubicBezTo>
                <a:cubicBezTo>
                  <a:pt x="796332" y="2210138"/>
                  <a:pt x="742367" y="2190640"/>
                  <a:pt x="687793" y="2173367"/>
                </a:cubicBezTo>
                <a:cubicBezTo>
                  <a:pt x="679501" y="2170744"/>
                  <a:pt x="677488" y="2166214"/>
                  <a:pt x="678838" y="2157657"/>
                </a:cubicBezTo>
                <a:cubicBezTo>
                  <a:pt x="692218" y="2073200"/>
                  <a:pt x="705146" y="1988636"/>
                  <a:pt x="718392" y="1904153"/>
                </a:cubicBezTo>
                <a:cubicBezTo>
                  <a:pt x="722286" y="1879329"/>
                  <a:pt x="722895" y="1878772"/>
                  <a:pt x="701066" y="1866533"/>
                </a:cubicBezTo>
                <a:cubicBezTo>
                  <a:pt x="634861" y="1829417"/>
                  <a:pt x="573744" y="1785599"/>
                  <a:pt x="521236" y="1730549"/>
                </a:cubicBezTo>
                <a:cubicBezTo>
                  <a:pt x="513500" y="1722415"/>
                  <a:pt x="507301" y="1721991"/>
                  <a:pt x="497525" y="1726548"/>
                </a:cubicBezTo>
                <a:cubicBezTo>
                  <a:pt x="416777" y="1764167"/>
                  <a:pt x="335790" y="1801256"/>
                  <a:pt x="254909" y="1838584"/>
                </a:cubicBezTo>
                <a:cubicBezTo>
                  <a:pt x="248604" y="1841498"/>
                  <a:pt x="243994" y="1843777"/>
                  <a:pt x="238219" y="1836147"/>
                </a:cubicBezTo>
                <a:cubicBezTo>
                  <a:pt x="173869" y="1750974"/>
                  <a:pt x="118739" y="1660529"/>
                  <a:pt x="77225" y="1561951"/>
                </a:cubicBezTo>
                <a:cubicBezTo>
                  <a:pt x="73172" y="1552335"/>
                  <a:pt x="75900" y="1548229"/>
                  <a:pt x="83371" y="1542877"/>
                </a:cubicBezTo>
                <a:cubicBezTo>
                  <a:pt x="155483" y="1491270"/>
                  <a:pt x="227277" y="1439212"/>
                  <a:pt x="299416" y="1387659"/>
                </a:cubicBezTo>
                <a:cubicBezTo>
                  <a:pt x="306622" y="1382493"/>
                  <a:pt x="308741" y="1378360"/>
                  <a:pt x="306118" y="1369379"/>
                </a:cubicBezTo>
                <a:cubicBezTo>
                  <a:pt x="282275" y="1288127"/>
                  <a:pt x="267943" y="1205418"/>
                  <a:pt x="271043" y="1120378"/>
                </a:cubicBezTo>
                <a:cubicBezTo>
                  <a:pt x="271414" y="1110099"/>
                  <a:pt x="268632" y="1104906"/>
                  <a:pt x="258406" y="1101091"/>
                </a:cubicBezTo>
                <a:cubicBezTo>
                  <a:pt x="198507" y="1078732"/>
                  <a:pt x="138979" y="1055392"/>
                  <a:pt x="79238" y="1032609"/>
                </a:cubicBezTo>
                <a:cubicBezTo>
                  <a:pt x="52932" y="1022595"/>
                  <a:pt x="26413" y="1013111"/>
                  <a:pt x="0" y="1003388"/>
                </a:cubicBezTo>
                <a:cubicBezTo>
                  <a:pt x="0" y="998964"/>
                  <a:pt x="0" y="994566"/>
                  <a:pt x="0" y="990142"/>
                </a:cubicBezTo>
                <a:cubicBezTo>
                  <a:pt x="5298" y="958961"/>
                  <a:pt x="11153" y="927858"/>
                  <a:pt x="15816" y="896571"/>
                </a:cubicBezTo>
                <a:cubicBezTo>
                  <a:pt x="26863" y="822392"/>
                  <a:pt x="48163" y="751367"/>
                  <a:pt x="78762" y="682911"/>
                </a:cubicBezTo>
                <a:cubicBezTo>
                  <a:pt x="82577" y="674354"/>
                  <a:pt x="86073" y="672340"/>
                  <a:pt x="95319" y="673930"/>
                </a:cubicBezTo>
                <a:cubicBezTo>
                  <a:pt x="184890" y="689269"/>
                  <a:pt x="274566" y="703972"/>
                  <a:pt x="364189" y="719020"/>
                </a:cubicBezTo>
                <a:cubicBezTo>
                  <a:pt x="370680" y="720106"/>
                  <a:pt x="375052" y="720927"/>
                  <a:pt x="378893" y="713138"/>
                </a:cubicBezTo>
                <a:cubicBezTo>
                  <a:pt x="400776" y="668605"/>
                  <a:pt x="428407" y="627754"/>
                  <a:pt x="461257" y="590559"/>
                </a:cubicBezTo>
                <a:cubicBezTo>
                  <a:pt x="484915" y="563801"/>
                  <a:pt x="509367" y="537759"/>
                  <a:pt x="532839" y="510817"/>
                </a:cubicBezTo>
                <a:cubicBezTo>
                  <a:pt x="535436" y="507823"/>
                  <a:pt x="535674" y="500299"/>
                  <a:pt x="533820" y="496325"/>
                </a:cubicBezTo>
                <a:cubicBezTo>
                  <a:pt x="496916" y="416265"/>
                  <a:pt x="459800" y="336286"/>
                  <a:pt x="421916" y="256702"/>
                </a:cubicBezTo>
                <a:cubicBezTo>
                  <a:pt x="416697" y="245708"/>
                  <a:pt x="418234" y="240039"/>
                  <a:pt x="427029" y="232488"/>
                </a:cubicBezTo>
                <a:cubicBezTo>
                  <a:pt x="463033" y="201625"/>
                  <a:pt x="501605" y="174682"/>
                  <a:pt x="543595" y="152588"/>
                </a:cubicBezTo>
                <a:cubicBezTo>
                  <a:pt x="580235" y="133301"/>
                  <a:pt x="616423" y="113167"/>
                  <a:pt x="653221" y="94199"/>
                </a:cubicBezTo>
                <a:cubicBezTo>
                  <a:pt x="667659" y="86755"/>
                  <a:pt x="683395" y="81880"/>
                  <a:pt x="698178" y="75098"/>
                </a:cubicBezTo>
                <a:cubicBezTo>
                  <a:pt x="706735" y="71177"/>
                  <a:pt x="711424" y="73614"/>
                  <a:pt x="716670" y="80900"/>
                </a:cubicBezTo>
                <a:cubicBezTo>
                  <a:pt x="761442" y="143236"/>
                  <a:pt x="806611" y="205307"/>
                  <a:pt x="851621" y="267485"/>
                </a:cubicBezTo>
                <a:cubicBezTo>
                  <a:pt x="860417" y="279645"/>
                  <a:pt x="868497" y="292335"/>
                  <a:pt x="877849" y="304018"/>
                </a:cubicBezTo>
                <a:cubicBezTo>
                  <a:pt x="880286" y="307038"/>
                  <a:pt x="887042" y="309502"/>
                  <a:pt x="890539" y="308336"/>
                </a:cubicBezTo>
                <a:cubicBezTo>
                  <a:pt x="972824" y="281208"/>
                  <a:pt x="1057679" y="272836"/>
                  <a:pt x="1143699" y="273181"/>
                </a:cubicBezTo>
                <a:cubicBezTo>
                  <a:pt x="1153660" y="273234"/>
                  <a:pt x="1158005" y="270452"/>
                  <a:pt x="1161475" y="260783"/>
                </a:cubicBezTo>
                <a:cubicBezTo>
                  <a:pt x="1191518" y="177438"/>
                  <a:pt x="1222408" y="94437"/>
                  <a:pt x="1252556" y="11145"/>
                </a:cubicBezTo>
                <a:cubicBezTo>
                  <a:pt x="1256132" y="1237"/>
                  <a:pt x="1260716" y="-1412"/>
                  <a:pt x="1270889" y="655"/>
                </a:cubicBezTo>
                <a:close/>
              </a:path>
            </a:pathLst>
          </a:custGeom>
          <a:solidFill>
            <a:schemeClr val="accent1"/>
          </a:solidFill>
          <a:ln w="5358" cap="flat">
            <a:noFill/>
            <a:prstDash val="solid"/>
            <a:miter/>
          </a:ln>
        </p:spPr>
        <p:txBody>
          <a:bodyPr wrap="square" rtlCol="0" anchor="ctr">
            <a:noAutofit/>
          </a:bodyPr>
          <a:lstStyle/>
          <a:p>
            <a:endParaRPr lang="ko-KR" altLang="en-US" dirty="0"/>
          </a:p>
        </p:txBody>
      </p:sp>
      <p:sp>
        <p:nvSpPr>
          <p:cNvPr id="6" name="자유형: 도형 5">
            <a:extLst>
              <a:ext uri="{FF2B5EF4-FFF2-40B4-BE49-F238E27FC236}">
                <a16:creationId xmlns:a16="http://schemas.microsoft.com/office/drawing/2014/main" id="{3BDD92B4-DDFC-4223-9E10-7A44B2E22158}"/>
              </a:ext>
            </a:extLst>
          </p:cNvPr>
          <p:cNvSpPr/>
          <p:nvPr/>
        </p:nvSpPr>
        <p:spPr>
          <a:xfrm>
            <a:off x="4294519" y="3416876"/>
            <a:ext cx="2250412" cy="2255599"/>
          </a:xfrm>
          <a:custGeom>
            <a:avLst/>
            <a:gdLst>
              <a:gd name="connsiteX0" fmla="*/ 1125206 w 2250412"/>
              <a:gd name="connsiteY0" fmla="*/ 555840 h 2255599"/>
              <a:gd name="connsiteX1" fmla="*/ 553247 w 2250412"/>
              <a:gd name="connsiteY1" fmla="*/ 1127799 h 2255599"/>
              <a:gd name="connsiteX2" fmla="*/ 1125206 w 2250412"/>
              <a:gd name="connsiteY2" fmla="*/ 1699758 h 2255599"/>
              <a:gd name="connsiteX3" fmla="*/ 1697165 w 2250412"/>
              <a:gd name="connsiteY3" fmla="*/ 1127799 h 2255599"/>
              <a:gd name="connsiteX4" fmla="*/ 1125206 w 2250412"/>
              <a:gd name="connsiteY4" fmla="*/ 555840 h 2255599"/>
              <a:gd name="connsiteX5" fmla="*/ 1270889 w 2250412"/>
              <a:gd name="connsiteY5" fmla="*/ 655 h 2255599"/>
              <a:gd name="connsiteX6" fmla="*/ 1394157 w 2250412"/>
              <a:gd name="connsiteY6" fmla="*/ 24815 h 2255599"/>
              <a:gd name="connsiteX7" fmla="*/ 1584160 w 2250412"/>
              <a:gd name="connsiteY7" fmla="*/ 89483 h 2255599"/>
              <a:gd name="connsiteX8" fmla="*/ 1572742 w 2250412"/>
              <a:gd name="connsiteY8" fmla="*/ 165860 h 2255599"/>
              <a:gd name="connsiteX9" fmla="*/ 1540819 w 2250412"/>
              <a:gd name="connsiteY9" fmla="*/ 371043 h 2255599"/>
              <a:gd name="connsiteX10" fmla="*/ 1546329 w 2250412"/>
              <a:gd name="connsiteY10" fmla="*/ 384766 h 2255599"/>
              <a:gd name="connsiteX11" fmla="*/ 1742849 w 2250412"/>
              <a:gd name="connsiteY11" fmla="*/ 540621 h 2255599"/>
              <a:gd name="connsiteX12" fmla="*/ 1857561 w 2250412"/>
              <a:gd name="connsiteY12" fmla="*/ 486550 h 2255599"/>
              <a:gd name="connsiteX13" fmla="*/ 1997413 w 2250412"/>
              <a:gd name="connsiteY13" fmla="*/ 423392 h 2255599"/>
              <a:gd name="connsiteX14" fmla="*/ 2014342 w 2250412"/>
              <a:gd name="connsiteY14" fmla="*/ 426015 h 2255599"/>
              <a:gd name="connsiteX15" fmla="*/ 2180978 w 2250412"/>
              <a:gd name="connsiteY15" fmla="*/ 708476 h 2255599"/>
              <a:gd name="connsiteX16" fmla="*/ 2119252 w 2250412"/>
              <a:gd name="connsiteY16" fmla="*/ 755473 h 2255599"/>
              <a:gd name="connsiteX17" fmla="*/ 1953198 w 2250412"/>
              <a:gd name="connsiteY17" fmla="*/ 875960 h 2255599"/>
              <a:gd name="connsiteX18" fmla="*/ 1944932 w 2250412"/>
              <a:gd name="connsiteY18" fmla="*/ 897445 h 2255599"/>
              <a:gd name="connsiteX19" fmla="*/ 1974391 w 2250412"/>
              <a:gd name="connsiteY19" fmla="*/ 1055843 h 2255599"/>
              <a:gd name="connsiteX20" fmla="*/ 1976537 w 2250412"/>
              <a:gd name="connsiteY20" fmla="*/ 1135108 h 2255599"/>
              <a:gd name="connsiteX21" fmla="*/ 1987956 w 2250412"/>
              <a:gd name="connsiteY21" fmla="*/ 1152328 h 2255599"/>
              <a:gd name="connsiteX22" fmla="*/ 2239315 w 2250412"/>
              <a:gd name="connsiteY22" fmla="*/ 1246905 h 2255599"/>
              <a:gd name="connsiteX23" fmla="*/ 2250150 w 2250412"/>
              <a:gd name="connsiteY23" fmla="*/ 1265238 h 2255599"/>
              <a:gd name="connsiteX24" fmla="*/ 2168686 w 2250412"/>
              <a:gd name="connsiteY24" fmla="*/ 1572310 h 2255599"/>
              <a:gd name="connsiteX25" fmla="*/ 2153665 w 2250412"/>
              <a:gd name="connsiteY25" fmla="*/ 1580257 h 2255599"/>
              <a:gd name="connsiteX26" fmla="*/ 1890013 w 2250412"/>
              <a:gd name="connsiteY26" fmla="*/ 1536016 h 2255599"/>
              <a:gd name="connsiteX27" fmla="*/ 1863018 w 2250412"/>
              <a:gd name="connsiteY27" fmla="*/ 1548414 h 2255599"/>
              <a:gd name="connsiteX28" fmla="*/ 1790111 w 2250412"/>
              <a:gd name="connsiteY28" fmla="*/ 1659920 h 2255599"/>
              <a:gd name="connsiteX29" fmla="*/ 1730133 w 2250412"/>
              <a:gd name="connsiteY29" fmla="*/ 1726840 h 2255599"/>
              <a:gd name="connsiteX30" fmla="*/ 1726291 w 2250412"/>
              <a:gd name="connsiteY30" fmla="*/ 1752855 h 2255599"/>
              <a:gd name="connsiteX31" fmla="*/ 1836367 w 2250412"/>
              <a:gd name="connsiteY31" fmla="*/ 1993325 h 2255599"/>
              <a:gd name="connsiteX32" fmla="*/ 1831625 w 2250412"/>
              <a:gd name="connsiteY32" fmla="*/ 2014016 h 2255599"/>
              <a:gd name="connsiteX33" fmla="*/ 1587551 w 2250412"/>
              <a:gd name="connsiteY33" fmla="*/ 2163485 h 2255599"/>
              <a:gd name="connsiteX34" fmla="*/ 1549508 w 2250412"/>
              <a:gd name="connsiteY34" fmla="*/ 2181924 h 2255599"/>
              <a:gd name="connsiteX35" fmla="*/ 1540500 w 2250412"/>
              <a:gd name="connsiteY35" fmla="*/ 2169817 h 2255599"/>
              <a:gd name="connsiteX36" fmla="*/ 1385759 w 2250412"/>
              <a:gd name="connsiteY36" fmla="*/ 1951839 h 2255599"/>
              <a:gd name="connsiteX37" fmla="*/ 1361810 w 2250412"/>
              <a:gd name="connsiteY37" fmla="*/ 1943414 h 2255599"/>
              <a:gd name="connsiteX38" fmla="*/ 1122055 w 2250412"/>
              <a:gd name="connsiteY38" fmla="*/ 1977536 h 2255599"/>
              <a:gd name="connsiteX39" fmla="*/ 1103643 w 2250412"/>
              <a:gd name="connsiteY39" fmla="*/ 1990809 h 2255599"/>
              <a:gd name="connsiteX40" fmla="*/ 1004032 w 2250412"/>
              <a:gd name="connsiteY40" fmla="*/ 2255599 h 2255599"/>
              <a:gd name="connsiteX41" fmla="*/ 996084 w 2250412"/>
              <a:gd name="connsiteY41" fmla="*/ 2255599 h 2255599"/>
              <a:gd name="connsiteX42" fmla="*/ 991395 w 2250412"/>
              <a:gd name="connsiteY42" fmla="*/ 2253506 h 2255599"/>
              <a:gd name="connsiteX43" fmla="*/ 851542 w 2250412"/>
              <a:gd name="connsiteY43" fmla="*/ 2224947 h 2255599"/>
              <a:gd name="connsiteX44" fmla="*/ 687793 w 2250412"/>
              <a:gd name="connsiteY44" fmla="*/ 2173367 h 2255599"/>
              <a:gd name="connsiteX45" fmla="*/ 678838 w 2250412"/>
              <a:gd name="connsiteY45" fmla="*/ 2157657 h 2255599"/>
              <a:gd name="connsiteX46" fmla="*/ 718392 w 2250412"/>
              <a:gd name="connsiteY46" fmla="*/ 1904153 h 2255599"/>
              <a:gd name="connsiteX47" fmla="*/ 701066 w 2250412"/>
              <a:gd name="connsiteY47" fmla="*/ 1866533 h 2255599"/>
              <a:gd name="connsiteX48" fmla="*/ 521236 w 2250412"/>
              <a:gd name="connsiteY48" fmla="*/ 1730549 h 2255599"/>
              <a:gd name="connsiteX49" fmla="*/ 497525 w 2250412"/>
              <a:gd name="connsiteY49" fmla="*/ 1726548 h 2255599"/>
              <a:gd name="connsiteX50" fmla="*/ 254909 w 2250412"/>
              <a:gd name="connsiteY50" fmla="*/ 1838584 h 2255599"/>
              <a:gd name="connsiteX51" fmla="*/ 238219 w 2250412"/>
              <a:gd name="connsiteY51" fmla="*/ 1836147 h 2255599"/>
              <a:gd name="connsiteX52" fmla="*/ 77225 w 2250412"/>
              <a:gd name="connsiteY52" fmla="*/ 1561951 h 2255599"/>
              <a:gd name="connsiteX53" fmla="*/ 83371 w 2250412"/>
              <a:gd name="connsiteY53" fmla="*/ 1542877 h 2255599"/>
              <a:gd name="connsiteX54" fmla="*/ 299416 w 2250412"/>
              <a:gd name="connsiteY54" fmla="*/ 1387659 h 2255599"/>
              <a:gd name="connsiteX55" fmla="*/ 306118 w 2250412"/>
              <a:gd name="connsiteY55" fmla="*/ 1369379 h 2255599"/>
              <a:gd name="connsiteX56" fmla="*/ 271043 w 2250412"/>
              <a:gd name="connsiteY56" fmla="*/ 1120378 h 2255599"/>
              <a:gd name="connsiteX57" fmla="*/ 258406 w 2250412"/>
              <a:gd name="connsiteY57" fmla="*/ 1101091 h 2255599"/>
              <a:gd name="connsiteX58" fmla="*/ 79238 w 2250412"/>
              <a:gd name="connsiteY58" fmla="*/ 1032609 h 2255599"/>
              <a:gd name="connsiteX59" fmla="*/ 0 w 2250412"/>
              <a:gd name="connsiteY59" fmla="*/ 1003388 h 2255599"/>
              <a:gd name="connsiteX60" fmla="*/ 0 w 2250412"/>
              <a:gd name="connsiteY60" fmla="*/ 990142 h 2255599"/>
              <a:gd name="connsiteX61" fmla="*/ 15816 w 2250412"/>
              <a:gd name="connsiteY61" fmla="*/ 896571 h 2255599"/>
              <a:gd name="connsiteX62" fmla="*/ 78762 w 2250412"/>
              <a:gd name="connsiteY62" fmla="*/ 682911 h 2255599"/>
              <a:gd name="connsiteX63" fmla="*/ 95319 w 2250412"/>
              <a:gd name="connsiteY63" fmla="*/ 673930 h 2255599"/>
              <a:gd name="connsiteX64" fmla="*/ 364189 w 2250412"/>
              <a:gd name="connsiteY64" fmla="*/ 719020 h 2255599"/>
              <a:gd name="connsiteX65" fmla="*/ 378893 w 2250412"/>
              <a:gd name="connsiteY65" fmla="*/ 713138 h 2255599"/>
              <a:gd name="connsiteX66" fmla="*/ 461257 w 2250412"/>
              <a:gd name="connsiteY66" fmla="*/ 590559 h 2255599"/>
              <a:gd name="connsiteX67" fmla="*/ 532839 w 2250412"/>
              <a:gd name="connsiteY67" fmla="*/ 510817 h 2255599"/>
              <a:gd name="connsiteX68" fmla="*/ 533820 w 2250412"/>
              <a:gd name="connsiteY68" fmla="*/ 496325 h 2255599"/>
              <a:gd name="connsiteX69" fmla="*/ 421916 w 2250412"/>
              <a:gd name="connsiteY69" fmla="*/ 256702 h 2255599"/>
              <a:gd name="connsiteX70" fmla="*/ 427029 w 2250412"/>
              <a:gd name="connsiteY70" fmla="*/ 232488 h 2255599"/>
              <a:gd name="connsiteX71" fmla="*/ 543595 w 2250412"/>
              <a:gd name="connsiteY71" fmla="*/ 152588 h 2255599"/>
              <a:gd name="connsiteX72" fmla="*/ 653221 w 2250412"/>
              <a:gd name="connsiteY72" fmla="*/ 94199 h 2255599"/>
              <a:gd name="connsiteX73" fmla="*/ 698178 w 2250412"/>
              <a:gd name="connsiteY73" fmla="*/ 75098 h 2255599"/>
              <a:gd name="connsiteX74" fmla="*/ 716670 w 2250412"/>
              <a:gd name="connsiteY74" fmla="*/ 80900 h 2255599"/>
              <a:gd name="connsiteX75" fmla="*/ 851621 w 2250412"/>
              <a:gd name="connsiteY75" fmla="*/ 267485 h 2255599"/>
              <a:gd name="connsiteX76" fmla="*/ 877849 w 2250412"/>
              <a:gd name="connsiteY76" fmla="*/ 304018 h 2255599"/>
              <a:gd name="connsiteX77" fmla="*/ 890539 w 2250412"/>
              <a:gd name="connsiteY77" fmla="*/ 308336 h 2255599"/>
              <a:gd name="connsiteX78" fmla="*/ 1143699 w 2250412"/>
              <a:gd name="connsiteY78" fmla="*/ 273181 h 2255599"/>
              <a:gd name="connsiteX79" fmla="*/ 1161475 w 2250412"/>
              <a:gd name="connsiteY79" fmla="*/ 260783 h 2255599"/>
              <a:gd name="connsiteX80" fmla="*/ 1252556 w 2250412"/>
              <a:gd name="connsiteY80" fmla="*/ 11145 h 2255599"/>
              <a:gd name="connsiteX81" fmla="*/ 1270889 w 2250412"/>
              <a:gd name="connsiteY81" fmla="*/ 655 h 225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50412" h="2255599">
                <a:moveTo>
                  <a:pt x="1125206" y="555840"/>
                </a:moveTo>
                <a:cubicBezTo>
                  <a:pt x="809322" y="555840"/>
                  <a:pt x="553247" y="811915"/>
                  <a:pt x="553247" y="1127799"/>
                </a:cubicBezTo>
                <a:cubicBezTo>
                  <a:pt x="553247" y="1443683"/>
                  <a:pt x="809322" y="1699758"/>
                  <a:pt x="1125206" y="1699758"/>
                </a:cubicBezTo>
                <a:cubicBezTo>
                  <a:pt x="1441090" y="1699758"/>
                  <a:pt x="1697165" y="1443683"/>
                  <a:pt x="1697165" y="1127799"/>
                </a:cubicBezTo>
                <a:cubicBezTo>
                  <a:pt x="1697165" y="811915"/>
                  <a:pt x="1441090" y="555840"/>
                  <a:pt x="1125206" y="555840"/>
                </a:cubicBezTo>
                <a:close/>
                <a:moveTo>
                  <a:pt x="1270889" y="655"/>
                </a:moveTo>
                <a:cubicBezTo>
                  <a:pt x="1311925" y="8973"/>
                  <a:pt x="1353518" y="14907"/>
                  <a:pt x="1394157" y="24815"/>
                </a:cubicBezTo>
                <a:cubicBezTo>
                  <a:pt x="1458772" y="40605"/>
                  <a:pt x="1521823" y="61667"/>
                  <a:pt x="1584160" y="89483"/>
                </a:cubicBezTo>
                <a:cubicBezTo>
                  <a:pt x="1580398" y="114730"/>
                  <a:pt x="1576742" y="140322"/>
                  <a:pt x="1572742" y="165860"/>
                </a:cubicBezTo>
                <a:cubicBezTo>
                  <a:pt x="1562065" y="234264"/>
                  <a:pt x="1551124" y="302614"/>
                  <a:pt x="1540819" y="371043"/>
                </a:cubicBezTo>
                <a:cubicBezTo>
                  <a:pt x="1540156" y="375361"/>
                  <a:pt x="1542859" y="382568"/>
                  <a:pt x="1546329" y="384766"/>
                </a:cubicBezTo>
                <a:cubicBezTo>
                  <a:pt x="1617275" y="429644"/>
                  <a:pt x="1687215" y="475714"/>
                  <a:pt x="1742849" y="540621"/>
                </a:cubicBezTo>
                <a:cubicBezTo>
                  <a:pt x="1781951" y="522156"/>
                  <a:pt x="1819597" y="503981"/>
                  <a:pt x="1857561" y="486550"/>
                </a:cubicBezTo>
                <a:cubicBezTo>
                  <a:pt x="1904054" y="465197"/>
                  <a:pt x="1950840" y="444533"/>
                  <a:pt x="1997413" y="423392"/>
                </a:cubicBezTo>
                <a:cubicBezTo>
                  <a:pt x="2003957" y="420425"/>
                  <a:pt x="2008567" y="419021"/>
                  <a:pt x="2014342" y="426015"/>
                </a:cubicBezTo>
                <a:cubicBezTo>
                  <a:pt x="2084705" y="511002"/>
                  <a:pt x="2139412" y="605129"/>
                  <a:pt x="2180978" y="708476"/>
                </a:cubicBezTo>
                <a:cubicBezTo>
                  <a:pt x="2160447" y="724159"/>
                  <a:pt x="2140127" y="740187"/>
                  <a:pt x="2119252" y="755473"/>
                </a:cubicBezTo>
                <a:cubicBezTo>
                  <a:pt x="2064095" y="795900"/>
                  <a:pt x="2008831" y="836222"/>
                  <a:pt x="1953198" y="875960"/>
                </a:cubicBezTo>
                <a:cubicBezTo>
                  <a:pt x="1944667" y="882053"/>
                  <a:pt x="1942839" y="887087"/>
                  <a:pt x="1944932" y="897445"/>
                </a:cubicBezTo>
                <a:cubicBezTo>
                  <a:pt x="1955608" y="950085"/>
                  <a:pt x="1966418" y="1002752"/>
                  <a:pt x="1974391" y="1055843"/>
                </a:cubicBezTo>
                <a:cubicBezTo>
                  <a:pt x="1978286" y="1081805"/>
                  <a:pt x="1976564" y="1108668"/>
                  <a:pt x="1976537" y="1135108"/>
                </a:cubicBezTo>
                <a:cubicBezTo>
                  <a:pt x="1976537" y="1144221"/>
                  <a:pt x="1978657" y="1148884"/>
                  <a:pt x="1987956" y="1152328"/>
                </a:cubicBezTo>
                <a:cubicBezTo>
                  <a:pt x="2071857" y="1183535"/>
                  <a:pt x="2155466" y="1215538"/>
                  <a:pt x="2239315" y="1246905"/>
                </a:cubicBezTo>
                <a:cubicBezTo>
                  <a:pt x="2248905" y="1250481"/>
                  <a:pt x="2251289" y="1254932"/>
                  <a:pt x="2250150" y="1265238"/>
                </a:cubicBezTo>
                <a:cubicBezTo>
                  <a:pt x="2238149" y="1371657"/>
                  <a:pt x="2206967" y="1472884"/>
                  <a:pt x="2168686" y="1572310"/>
                </a:cubicBezTo>
                <a:cubicBezTo>
                  <a:pt x="2165560" y="1580417"/>
                  <a:pt x="2161242" y="1581529"/>
                  <a:pt x="2153665" y="1580257"/>
                </a:cubicBezTo>
                <a:cubicBezTo>
                  <a:pt x="2065790" y="1565501"/>
                  <a:pt x="1977809" y="1551328"/>
                  <a:pt x="1890013" y="1536016"/>
                </a:cubicBezTo>
                <a:cubicBezTo>
                  <a:pt x="1876529" y="1533658"/>
                  <a:pt x="1870144" y="1536837"/>
                  <a:pt x="1863018" y="1548414"/>
                </a:cubicBezTo>
                <a:cubicBezTo>
                  <a:pt x="1839731" y="1586245"/>
                  <a:pt x="1816206" y="1624049"/>
                  <a:pt x="1790111" y="1659920"/>
                </a:cubicBezTo>
                <a:cubicBezTo>
                  <a:pt x="1772573" y="1684028"/>
                  <a:pt x="1751167" y="1705513"/>
                  <a:pt x="1730133" y="1726840"/>
                </a:cubicBezTo>
                <a:cubicBezTo>
                  <a:pt x="1721284" y="1735820"/>
                  <a:pt x="1721363" y="1742179"/>
                  <a:pt x="1726291" y="1752855"/>
                </a:cubicBezTo>
                <a:cubicBezTo>
                  <a:pt x="1763301" y="1832862"/>
                  <a:pt x="1799436" y="1913266"/>
                  <a:pt x="1836367" y="1993325"/>
                </a:cubicBezTo>
                <a:cubicBezTo>
                  <a:pt x="1840632" y="2002597"/>
                  <a:pt x="1839625" y="2007472"/>
                  <a:pt x="1831625" y="2014016"/>
                </a:cubicBezTo>
                <a:cubicBezTo>
                  <a:pt x="1756996" y="2074869"/>
                  <a:pt x="1676512" y="2126026"/>
                  <a:pt x="1587551" y="2163485"/>
                </a:cubicBezTo>
                <a:cubicBezTo>
                  <a:pt x="1574994" y="2168758"/>
                  <a:pt x="1562993" y="2175327"/>
                  <a:pt x="1549508" y="2181924"/>
                </a:cubicBezTo>
                <a:cubicBezTo>
                  <a:pt x="1546621" y="2178056"/>
                  <a:pt x="1543468" y="2174003"/>
                  <a:pt x="1540500" y="2169817"/>
                </a:cubicBezTo>
                <a:cubicBezTo>
                  <a:pt x="1488840" y="2097228"/>
                  <a:pt x="1437022" y="2024719"/>
                  <a:pt x="1385759" y="1951839"/>
                </a:cubicBezTo>
                <a:cubicBezTo>
                  <a:pt x="1379083" y="1942354"/>
                  <a:pt x="1373069" y="1939573"/>
                  <a:pt x="1361810" y="1943414"/>
                </a:cubicBezTo>
                <a:cubicBezTo>
                  <a:pt x="1284082" y="1969880"/>
                  <a:pt x="1204022" y="1980901"/>
                  <a:pt x="1122055" y="1977536"/>
                </a:cubicBezTo>
                <a:cubicBezTo>
                  <a:pt x="1111166" y="1977085"/>
                  <a:pt x="1107299" y="1980953"/>
                  <a:pt x="1103643" y="1990809"/>
                </a:cubicBezTo>
                <a:cubicBezTo>
                  <a:pt x="1070845" y="2079214"/>
                  <a:pt x="1037332" y="2167380"/>
                  <a:pt x="1004032" y="2255599"/>
                </a:cubicBezTo>
                <a:cubicBezTo>
                  <a:pt x="1001382" y="2255599"/>
                  <a:pt x="998733" y="2255599"/>
                  <a:pt x="996084" y="2255599"/>
                </a:cubicBezTo>
                <a:cubicBezTo>
                  <a:pt x="994521" y="2254884"/>
                  <a:pt x="993011" y="2253851"/>
                  <a:pt x="991395" y="2253506"/>
                </a:cubicBezTo>
                <a:cubicBezTo>
                  <a:pt x="944715" y="2244154"/>
                  <a:pt x="897400" y="2237266"/>
                  <a:pt x="851542" y="2224947"/>
                </a:cubicBezTo>
                <a:cubicBezTo>
                  <a:pt x="796332" y="2210138"/>
                  <a:pt x="742367" y="2190640"/>
                  <a:pt x="687793" y="2173367"/>
                </a:cubicBezTo>
                <a:cubicBezTo>
                  <a:pt x="679501" y="2170744"/>
                  <a:pt x="677488" y="2166214"/>
                  <a:pt x="678838" y="2157657"/>
                </a:cubicBezTo>
                <a:cubicBezTo>
                  <a:pt x="692218" y="2073200"/>
                  <a:pt x="705146" y="1988636"/>
                  <a:pt x="718392" y="1904153"/>
                </a:cubicBezTo>
                <a:cubicBezTo>
                  <a:pt x="722286" y="1879329"/>
                  <a:pt x="722895" y="1878772"/>
                  <a:pt x="701066" y="1866533"/>
                </a:cubicBezTo>
                <a:cubicBezTo>
                  <a:pt x="634861" y="1829417"/>
                  <a:pt x="573744" y="1785599"/>
                  <a:pt x="521236" y="1730549"/>
                </a:cubicBezTo>
                <a:cubicBezTo>
                  <a:pt x="513500" y="1722415"/>
                  <a:pt x="507301" y="1721991"/>
                  <a:pt x="497525" y="1726548"/>
                </a:cubicBezTo>
                <a:cubicBezTo>
                  <a:pt x="416777" y="1764167"/>
                  <a:pt x="335790" y="1801256"/>
                  <a:pt x="254909" y="1838584"/>
                </a:cubicBezTo>
                <a:cubicBezTo>
                  <a:pt x="248604" y="1841498"/>
                  <a:pt x="243994" y="1843777"/>
                  <a:pt x="238219" y="1836147"/>
                </a:cubicBezTo>
                <a:cubicBezTo>
                  <a:pt x="173869" y="1750974"/>
                  <a:pt x="118739" y="1660529"/>
                  <a:pt x="77225" y="1561951"/>
                </a:cubicBezTo>
                <a:cubicBezTo>
                  <a:pt x="73172" y="1552335"/>
                  <a:pt x="75900" y="1548229"/>
                  <a:pt x="83371" y="1542877"/>
                </a:cubicBezTo>
                <a:cubicBezTo>
                  <a:pt x="155483" y="1491270"/>
                  <a:pt x="227277" y="1439212"/>
                  <a:pt x="299416" y="1387659"/>
                </a:cubicBezTo>
                <a:cubicBezTo>
                  <a:pt x="306622" y="1382493"/>
                  <a:pt x="308741" y="1378360"/>
                  <a:pt x="306118" y="1369379"/>
                </a:cubicBezTo>
                <a:cubicBezTo>
                  <a:pt x="282275" y="1288127"/>
                  <a:pt x="267943" y="1205418"/>
                  <a:pt x="271043" y="1120378"/>
                </a:cubicBezTo>
                <a:cubicBezTo>
                  <a:pt x="271414" y="1110099"/>
                  <a:pt x="268632" y="1104906"/>
                  <a:pt x="258406" y="1101091"/>
                </a:cubicBezTo>
                <a:cubicBezTo>
                  <a:pt x="198507" y="1078732"/>
                  <a:pt x="138979" y="1055392"/>
                  <a:pt x="79238" y="1032609"/>
                </a:cubicBezTo>
                <a:cubicBezTo>
                  <a:pt x="52932" y="1022595"/>
                  <a:pt x="26413" y="1013111"/>
                  <a:pt x="0" y="1003388"/>
                </a:cubicBezTo>
                <a:cubicBezTo>
                  <a:pt x="0" y="998964"/>
                  <a:pt x="0" y="994566"/>
                  <a:pt x="0" y="990142"/>
                </a:cubicBezTo>
                <a:cubicBezTo>
                  <a:pt x="5298" y="958961"/>
                  <a:pt x="11153" y="927858"/>
                  <a:pt x="15816" y="896571"/>
                </a:cubicBezTo>
                <a:cubicBezTo>
                  <a:pt x="26863" y="822392"/>
                  <a:pt x="48163" y="751367"/>
                  <a:pt x="78762" y="682911"/>
                </a:cubicBezTo>
                <a:cubicBezTo>
                  <a:pt x="82577" y="674354"/>
                  <a:pt x="86073" y="672340"/>
                  <a:pt x="95319" y="673930"/>
                </a:cubicBezTo>
                <a:cubicBezTo>
                  <a:pt x="184890" y="689269"/>
                  <a:pt x="274566" y="703972"/>
                  <a:pt x="364189" y="719020"/>
                </a:cubicBezTo>
                <a:cubicBezTo>
                  <a:pt x="370680" y="720106"/>
                  <a:pt x="375052" y="720927"/>
                  <a:pt x="378893" y="713138"/>
                </a:cubicBezTo>
                <a:cubicBezTo>
                  <a:pt x="400776" y="668605"/>
                  <a:pt x="428407" y="627754"/>
                  <a:pt x="461257" y="590559"/>
                </a:cubicBezTo>
                <a:cubicBezTo>
                  <a:pt x="484915" y="563801"/>
                  <a:pt x="509367" y="537759"/>
                  <a:pt x="532839" y="510817"/>
                </a:cubicBezTo>
                <a:cubicBezTo>
                  <a:pt x="535436" y="507823"/>
                  <a:pt x="535674" y="500299"/>
                  <a:pt x="533820" y="496325"/>
                </a:cubicBezTo>
                <a:cubicBezTo>
                  <a:pt x="496916" y="416265"/>
                  <a:pt x="459800" y="336286"/>
                  <a:pt x="421916" y="256702"/>
                </a:cubicBezTo>
                <a:cubicBezTo>
                  <a:pt x="416697" y="245708"/>
                  <a:pt x="418234" y="240039"/>
                  <a:pt x="427029" y="232488"/>
                </a:cubicBezTo>
                <a:cubicBezTo>
                  <a:pt x="463033" y="201625"/>
                  <a:pt x="501605" y="174682"/>
                  <a:pt x="543595" y="152588"/>
                </a:cubicBezTo>
                <a:cubicBezTo>
                  <a:pt x="580235" y="133301"/>
                  <a:pt x="616423" y="113167"/>
                  <a:pt x="653221" y="94199"/>
                </a:cubicBezTo>
                <a:cubicBezTo>
                  <a:pt x="667659" y="86755"/>
                  <a:pt x="683395" y="81880"/>
                  <a:pt x="698178" y="75098"/>
                </a:cubicBezTo>
                <a:cubicBezTo>
                  <a:pt x="706735" y="71177"/>
                  <a:pt x="711424" y="73614"/>
                  <a:pt x="716670" y="80900"/>
                </a:cubicBezTo>
                <a:cubicBezTo>
                  <a:pt x="761442" y="143236"/>
                  <a:pt x="806611" y="205307"/>
                  <a:pt x="851621" y="267485"/>
                </a:cubicBezTo>
                <a:cubicBezTo>
                  <a:pt x="860417" y="279645"/>
                  <a:pt x="868497" y="292335"/>
                  <a:pt x="877849" y="304018"/>
                </a:cubicBezTo>
                <a:cubicBezTo>
                  <a:pt x="880286" y="307038"/>
                  <a:pt x="887042" y="309502"/>
                  <a:pt x="890539" y="308336"/>
                </a:cubicBezTo>
                <a:cubicBezTo>
                  <a:pt x="972824" y="281208"/>
                  <a:pt x="1057679" y="272836"/>
                  <a:pt x="1143699" y="273181"/>
                </a:cubicBezTo>
                <a:cubicBezTo>
                  <a:pt x="1153660" y="273234"/>
                  <a:pt x="1158005" y="270452"/>
                  <a:pt x="1161475" y="260783"/>
                </a:cubicBezTo>
                <a:cubicBezTo>
                  <a:pt x="1191518" y="177438"/>
                  <a:pt x="1222408" y="94437"/>
                  <a:pt x="1252556" y="11145"/>
                </a:cubicBezTo>
                <a:cubicBezTo>
                  <a:pt x="1256132" y="1237"/>
                  <a:pt x="1260716" y="-1412"/>
                  <a:pt x="1270889" y="655"/>
                </a:cubicBezTo>
                <a:close/>
              </a:path>
            </a:pathLst>
          </a:custGeom>
          <a:solidFill>
            <a:schemeClr val="accent4"/>
          </a:solidFill>
          <a:ln w="5358" cap="flat">
            <a:noFill/>
            <a:prstDash val="solid"/>
            <a:miter/>
          </a:ln>
        </p:spPr>
        <p:txBody>
          <a:bodyPr wrap="square" rtlCol="0" anchor="ctr">
            <a:noAutofit/>
          </a:bodyPr>
          <a:lstStyle/>
          <a:p>
            <a:endParaRPr lang="ko-KR" altLang="en-US" dirty="0"/>
          </a:p>
        </p:txBody>
      </p:sp>
      <p:sp>
        <p:nvSpPr>
          <p:cNvPr id="7" name="자유형: 도형 6">
            <a:extLst>
              <a:ext uri="{FF2B5EF4-FFF2-40B4-BE49-F238E27FC236}">
                <a16:creationId xmlns:a16="http://schemas.microsoft.com/office/drawing/2014/main" id="{53198A69-FFE5-4C30-9AA6-6F21E4432E58}"/>
              </a:ext>
            </a:extLst>
          </p:cNvPr>
          <p:cNvSpPr/>
          <p:nvPr/>
        </p:nvSpPr>
        <p:spPr>
          <a:xfrm rot="608787">
            <a:off x="6313819" y="3731201"/>
            <a:ext cx="2250412" cy="2255599"/>
          </a:xfrm>
          <a:custGeom>
            <a:avLst/>
            <a:gdLst>
              <a:gd name="connsiteX0" fmla="*/ 1125206 w 2250412"/>
              <a:gd name="connsiteY0" fmla="*/ 555840 h 2255599"/>
              <a:gd name="connsiteX1" fmla="*/ 553247 w 2250412"/>
              <a:gd name="connsiteY1" fmla="*/ 1127799 h 2255599"/>
              <a:gd name="connsiteX2" fmla="*/ 1125206 w 2250412"/>
              <a:gd name="connsiteY2" fmla="*/ 1699758 h 2255599"/>
              <a:gd name="connsiteX3" fmla="*/ 1697165 w 2250412"/>
              <a:gd name="connsiteY3" fmla="*/ 1127799 h 2255599"/>
              <a:gd name="connsiteX4" fmla="*/ 1125206 w 2250412"/>
              <a:gd name="connsiteY4" fmla="*/ 555840 h 2255599"/>
              <a:gd name="connsiteX5" fmla="*/ 1270889 w 2250412"/>
              <a:gd name="connsiteY5" fmla="*/ 655 h 2255599"/>
              <a:gd name="connsiteX6" fmla="*/ 1394157 w 2250412"/>
              <a:gd name="connsiteY6" fmla="*/ 24815 h 2255599"/>
              <a:gd name="connsiteX7" fmla="*/ 1584160 w 2250412"/>
              <a:gd name="connsiteY7" fmla="*/ 89483 h 2255599"/>
              <a:gd name="connsiteX8" fmla="*/ 1572742 w 2250412"/>
              <a:gd name="connsiteY8" fmla="*/ 165860 h 2255599"/>
              <a:gd name="connsiteX9" fmla="*/ 1540819 w 2250412"/>
              <a:gd name="connsiteY9" fmla="*/ 371043 h 2255599"/>
              <a:gd name="connsiteX10" fmla="*/ 1546329 w 2250412"/>
              <a:gd name="connsiteY10" fmla="*/ 384766 h 2255599"/>
              <a:gd name="connsiteX11" fmla="*/ 1742849 w 2250412"/>
              <a:gd name="connsiteY11" fmla="*/ 540621 h 2255599"/>
              <a:gd name="connsiteX12" fmla="*/ 1857561 w 2250412"/>
              <a:gd name="connsiteY12" fmla="*/ 486550 h 2255599"/>
              <a:gd name="connsiteX13" fmla="*/ 1997413 w 2250412"/>
              <a:gd name="connsiteY13" fmla="*/ 423392 h 2255599"/>
              <a:gd name="connsiteX14" fmla="*/ 2014342 w 2250412"/>
              <a:gd name="connsiteY14" fmla="*/ 426015 h 2255599"/>
              <a:gd name="connsiteX15" fmla="*/ 2180978 w 2250412"/>
              <a:gd name="connsiteY15" fmla="*/ 708476 h 2255599"/>
              <a:gd name="connsiteX16" fmla="*/ 2119252 w 2250412"/>
              <a:gd name="connsiteY16" fmla="*/ 755473 h 2255599"/>
              <a:gd name="connsiteX17" fmla="*/ 1953198 w 2250412"/>
              <a:gd name="connsiteY17" fmla="*/ 875960 h 2255599"/>
              <a:gd name="connsiteX18" fmla="*/ 1944932 w 2250412"/>
              <a:gd name="connsiteY18" fmla="*/ 897445 h 2255599"/>
              <a:gd name="connsiteX19" fmla="*/ 1974391 w 2250412"/>
              <a:gd name="connsiteY19" fmla="*/ 1055843 h 2255599"/>
              <a:gd name="connsiteX20" fmla="*/ 1976537 w 2250412"/>
              <a:gd name="connsiteY20" fmla="*/ 1135108 h 2255599"/>
              <a:gd name="connsiteX21" fmla="*/ 1987956 w 2250412"/>
              <a:gd name="connsiteY21" fmla="*/ 1152328 h 2255599"/>
              <a:gd name="connsiteX22" fmla="*/ 2239315 w 2250412"/>
              <a:gd name="connsiteY22" fmla="*/ 1246905 h 2255599"/>
              <a:gd name="connsiteX23" fmla="*/ 2250150 w 2250412"/>
              <a:gd name="connsiteY23" fmla="*/ 1265238 h 2255599"/>
              <a:gd name="connsiteX24" fmla="*/ 2168686 w 2250412"/>
              <a:gd name="connsiteY24" fmla="*/ 1572310 h 2255599"/>
              <a:gd name="connsiteX25" fmla="*/ 2153665 w 2250412"/>
              <a:gd name="connsiteY25" fmla="*/ 1580257 h 2255599"/>
              <a:gd name="connsiteX26" fmla="*/ 1890013 w 2250412"/>
              <a:gd name="connsiteY26" fmla="*/ 1536016 h 2255599"/>
              <a:gd name="connsiteX27" fmla="*/ 1863018 w 2250412"/>
              <a:gd name="connsiteY27" fmla="*/ 1548414 h 2255599"/>
              <a:gd name="connsiteX28" fmla="*/ 1790111 w 2250412"/>
              <a:gd name="connsiteY28" fmla="*/ 1659920 h 2255599"/>
              <a:gd name="connsiteX29" fmla="*/ 1730133 w 2250412"/>
              <a:gd name="connsiteY29" fmla="*/ 1726840 h 2255599"/>
              <a:gd name="connsiteX30" fmla="*/ 1726291 w 2250412"/>
              <a:gd name="connsiteY30" fmla="*/ 1752855 h 2255599"/>
              <a:gd name="connsiteX31" fmla="*/ 1836367 w 2250412"/>
              <a:gd name="connsiteY31" fmla="*/ 1993325 h 2255599"/>
              <a:gd name="connsiteX32" fmla="*/ 1831625 w 2250412"/>
              <a:gd name="connsiteY32" fmla="*/ 2014016 h 2255599"/>
              <a:gd name="connsiteX33" fmla="*/ 1587551 w 2250412"/>
              <a:gd name="connsiteY33" fmla="*/ 2163485 h 2255599"/>
              <a:gd name="connsiteX34" fmla="*/ 1549508 w 2250412"/>
              <a:gd name="connsiteY34" fmla="*/ 2181924 h 2255599"/>
              <a:gd name="connsiteX35" fmla="*/ 1540500 w 2250412"/>
              <a:gd name="connsiteY35" fmla="*/ 2169817 h 2255599"/>
              <a:gd name="connsiteX36" fmla="*/ 1385759 w 2250412"/>
              <a:gd name="connsiteY36" fmla="*/ 1951839 h 2255599"/>
              <a:gd name="connsiteX37" fmla="*/ 1361810 w 2250412"/>
              <a:gd name="connsiteY37" fmla="*/ 1943414 h 2255599"/>
              <a:gd name="connsiteX38" fmla="*/ 1122055 w 2250412"/>
              <a:gd name="connsiteY38" fmla="*/ 1977536 h 2255599"/>
              <a:gd name="connsiteX39" fmla="*/ 1103643 w 2250412"/>
              <a:gd name="connsiteY39" fmla="*/ 1990809 h 2255599"/>
              <a:gd name="connsiteX40" fmla="*/ 1004032 w 2250412"/>
              <a:gd name="connsiteY40" fmla="*/ 2255599 h 2255599"/>
              <a:gd name="connsiteX41" fmla="*/ 996084 w 2250412"/>
              <a:gd name="connsiteY41" fmla="*/ 2255599 h 2255599"/>
              <a:gd name="connsiteX42" fmla="*/ 991395 w 2250412"/>
              <a:gd name="connsiteY42" fmla="*/ 2253506 h 2255599"/>
              <a:gd name="connsiteX43" fmla="*/ 851542 w 2250412"/>
              <a:gd name="connsiteY43" fmla="*/ 2224947 h 2255599"/>
              <a:gd name="connsiteX44" fmla="*/ 687793 w 2250412"/>
              <a:gd name="connsiteY44" fmla="*/ 2173367 h 2255599"/>
              <a:gd name="connsiteX45" fmla="*/ 678838 w 2250412"/>
              <a:gd name="connsiteY45" fmla="*/ 2157657 h 2255599"/>
              <a:gd name="connsiteX46" fmla="*/ 718392 w 2250412"/>
              <a:gd name="connsiteY46" fmla="*/ 1904153 h 2255599"/>
              <a:gd name="connsiteX47" fmla="*/ 701066 w 2250412"/>
              <a:gd name="connsiteY47" fmla="*/ 1866533 h 2255599"/>
              <a:gd name="connsiteX48" fmla="*/ 521236 w 2250412"/>
              <a:gd name="connsiteY48" fmla="*/ 1730549 h 2255599"/>
              <a:gd name="connsiteX49" fmla="*/ 497525 w 2250412"/>
              <a:gd name="connsiteY49" fmla="*/ 1726548 h 2255599"/>
              <a:gd name="connsiteX50" fmla="*/ 254909 w 2250412"/>
              <a:gd name="connsiteY50" fmla="*/ 1838584 h 2255599"/>
              <a:gd name="connsiteX51" fmla="*/ 238219 w 2250412"/>
              <a:gd name="connsiteY51" fmla="*/ 1836147 h 2255599"/>
              <a:gd name="connsiteX52" fmla="*/ 77225 w 2250412"/>
              <a:gd name="connsiteY52" fmla="*/ 1561951 h 2255599"/>
              <a:gd name="connsiteX53" fmla="*/ 83371 w 2250412"/>
              <a:gd name="connsiteY53" fmla="*/ 1542877 h 2255599"/>
              <a:gd name="connsiteX54" fmla="*/ 299416 w 2250412"/>
              <a:gd name="connsiteY54" fmla="*/ 1387659 h 2255599"/>
              <a:gd name="connsiteX55" fmla="*/ 306118 w 2250412"/>
              <a:gd name="connsiteY55" fmla="*/ 1369379 h 2255599"/>
              <a:gd name="connsiteX56" fmla="*/ 271043 w 2250412"/>
              <a:gd name="connsiteY56" fmla="*/ 1120378 h 2255599"/>
              <a:gd name="connsiteX57" fmla="*/ 258406 w 2250412"/>
              <a:gd name="connsiteY57" fmla="*/ 1101091 h 2255599"/>
              <a:gd name="connsiteX58" fmla="*/ 79238 w 2250412"/>
              <a:gd name="connsiteY58" fmla="*/ 1032609 h 2255599"/>
              <a:gd name="connsiteX59" fmla="*/ 0 w 2250412"/>
              <a:gd name="connsiteY59" fmla="*/ 1003388 h 2255599"/>
              <a:gd name="connsiteX60" fmla="*/ 0 w 2250412"/>
              <a:gd name="connsiteY60" fmla="*/ 990142 h 2255599"/>
              <a:gd name="connsiteX61" fmla="*/ 15816 w 2250412"/>
              <a:gd name="connsiteY61" fmla="*/ 896571 h 2255599"/>
              <a:gd name="connsiteX62" fmla="*/ 78762 w 2250412"/>
              <a:gd name="connsiteY62" fmla="*/ 682911 h 2255599"/>
              <a:gd name="connsiteX63" fmla="*/ 95319 w 2250412"/>
              <a:gd name="connsiteY63" fmla="*/ 673930 h 2255599"/>
              <a:gd name="connsiteX64" fmla="*/ 364189 w 2250412"/>
              <a:gd name="connsiteY64" fmla="*/ 719020 h 2255599"/>
              <a:gd name="connsiteX65" fmla="*/ 378893 w 2250412"/>
              <a:gd name="connsiteY65" fmla="*/ 713138 h 2255599"/>
              <a:gd name="connsiteX66" fmla="*/ 461257 w 2250412"/>
              <a:gd name="connsiteY66" fmla="*/ 590559 h 2255599"/>
              <a:gd name="connsiteX67" fmla="*/ 532839 w 2250412"/>
              <a:gd name="connsiteY67" fmla="*/ 510817 h 2255599"/>
              <a:gd name="connsiteX68" fmla="*/ 533820 w 2250412"/>
              <a:gd name="connsiteY68" fmla="*/ 496325 h 2255599"/>
              <a:gd name="connsiteX69" fmla="*/ 421916 w 2250412"/>
              <a:gd name="connsiteY69" fmla="*/ 256702 h 2255599"/>
              <a:gd name="connsiteX70" fmla="*/ 427029 w 2250412"/>
              <a:gd name="connsiteY70" fmla="*/ 232488 h 2255599"/>
              <a:gd name="connsiteX71" fmla="*/ 543595 w 2250412"/>
              <a:gd name="connsiteY71" fmla="*/ 152588 h 2255599"/>
              <a:gd name="connsiteX72" fmla="*/ 653221 w 2250412"/>
              <a:gd name="connsiteY72" fmla="*/ 94199 h 2255599"/>
              <a:gd name="connsiteX73" fmla="*/ 698178 w 2250412"/>
              <a:gd name="connsiteY73" fmla="*/ 75098 h 2255599"/>
              <a:gd name="connsiteX74" fmla="*/ 716670 w 2250412"/>
              <a:gd name="connsiteY74" fmla="*/ 80900 h 2255599"/>
              <a:gd name="connsiteX75" fmla="*/ 851621 w 2250412"/>
              <a:gd name="connsiteY75" fmla="*/ 267485 h 2255599"/>
              <a:gd name="connsiteX76" fmla="*/ 877849 w 2250412"/>
              <a:gd name="connsiteY76" fmla="*/ 304018 h 2255599"/>
              <a:gd name="connsiteX77" fmla="*/ 890539 w 2250412"/>
              <a:gd name="connsiteY77" fmla="*/ 308336 h 2255599"/>
              <a:gd name="connsiteX78" fmla="*/ 1143699 w 2250412"/>
              <a:gd name="connsiteY78" fmla="*/ 273181 h 2255599"/>
              <a:gd name="connsiteX79" fmla="*/ 1161475 w 2250412"/>
              <a:gd name="connsiteY79" fmla="*/ 260783 h 2255599"/>
              <a:gd name="connsiteX80" fmla="*/ 1252556 w 2250412"/>
              <a:gd name="connsiteY80" fmla="*/ 11145 h 2255599"/>
              <a:gd name="connsiteX81" fmla="*/ 1270889 w 2250412"/>
              <a:gd name="connsiteY81" fmla="*/ 655 h 225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50412" h="2255599">
                <a:moveTo>
                  <a:pt x="1125206" y="555840"/>
                </a:moveTo>
                <a:cubicBezTo>
                  <a:pt x="809322" y="555840"/>
                  <a:pt x="553247" y="811915"/>
                  <a:pt x="553247" y="1127799"/>
                </a:cubicBezTo>
                <a:cubicBezTo>
                  <a:pt x="553247" y="1443683"/>
                  <a:pt x="809322" y="1699758"/>
                  <a:pt x="1125206" y="1699758"/>
                </a:cubicBezTo>
                <a:cubicBezTo>
                  <a:pt x="1441090" y="1699758"/>
                  <a:pt x="1697165" y="1443683"/>
                  <a:pt x="1697165" y="1127799"/>
                </a:cubicBezTo>
                <a:cubicBezTo>
                  <a:pt x="1697165" y="811915"/>
                  <a:pt x="1441090" y="555840"/>
                  <a:pt x="1125206" y="555840"/>
                </a:cubicBezTo>
                <a:close/>
                <a:moveTo>
                  <a:pt x="1270889" y="655"/>
                </a:moveTo>
                <a:cubicBezTo>
                  <a:pt x="1311925" y="8973"/>
                  <a:pt x="1353518" y="14907"/>
                  <a:pt x="1394157" y="24815"/>
                </a:cubicBezTo>
                <a:cubicBezTo>
                  <a:pt x="1458772" y="40605"/>
                  <a:pt x="1521823" y="61667"/>
                  <a:pt x="1584160" y="89483"/>
                </a:cubicBezTo>
                <a:cubicBezTo>
                  <a:pt x="1580398" y="114730"/>
                  <a:pt x="1576742" y="140322"/>
                  <a:pt x="1572742" y="165860"/>
                </a:cubicBezTo>
                <a:cubicBezTo>
                  <a:pt x="1562065" y="234264"/>
                  <a:pt x="1551124" y="302614"/>
                  <a:pt x="1540819" y="371043"/>
                </a:cubicBezTo>
                <a:cubicBezTo>
                  <a:pt x="1540156" y="375361"/>
                  <a:pt x="1542859" y="382568"/>
                  <a:pt x="1546329" y="384766"/>
                </a:cubicBezTo>
                <a:cubicBezTo>
                  <a:pt x="1617275" y="429644"/>
                  <a:pt x="1687215" y="475714"/>
                  <a:pt x="1742849" y="540621"/>
                </a:cubicBezTo>
                <a:cubicBezTo>
                  <a:pt x="1781951" y="522156"/>
                  <a:pt x="1819597" y="503981"/>
                  <a:pt x="1857561" y="486550"/>
                </a:cubicBezTo>
                <a:cubicBezTo>
                  <a:pt x="1904054" y="465197"/>
                  <a:pt x="1950840" y="444533"/>
                  <a:pt x="1997413" y="423392"/>
                </a:cubicBezTo>
                <a:cubicBezTo>
                  <a:pt x="2003957" y="420425"/>
                  <a:pt x="2008567" y="419021"/>
                  <a:pt x="2014342" y="426015"/>
                </a:cubicBezTo>
                <a:cubicBezTo>
                  <a:pt x="2084705" y="511002"/>
                  <a:pt x="2139412" y="605129"/>
                  <a:pt x="2180978" y="708476"/>
                </a:cubicBezTo>
                <a:cubicBezTo>
                  <a:pt x="2160447" y="724159"/>
                  <a:pt x="2140127" y="740187"/>
                  <a:pt x="2119252" y="755473"/>
                </a:cubicBezTo>
                <a:cubicBezTo>
                  <a:pt x="2064095" y="795900"/>
                  <a:pt x="2008831" y="836222"/>
                  <a:pt x="1953198" y="875960"/>
                </a:cubicBezTo>
                <a:cubicBezTo>
                  <a:pt x="1944667" y="882053"/>
                  <a:pt x="1942839" y="887087"/>
                  <a:pt x="1944932" y="897445"/>
                </a:cubicBezTo>
                <a:cubicBezTo>
                  <a:pt x="1955608" y="950085"/>
                  <a:pt x="1966418" y="1002752"/>
                  <a:pt x="1974391" y="1055843"/>
                </a:cubicBezTo>
                <a:cubicBezTo>
                  <a:pt x="1978286" y="1081805"/>
                  <a:pt x="1976564" y="1108668"/>
                  <a:pt x="1976537" y="1135108"/>
                </a:cubicBezTo>
                <a:cubicBezTo>
                  <a:pt x="1976537" y="1144221"/>
                  <a:pt x="1978657" y="1148884"/>
                  <a:pt x="1987956" y="1152328"/>
                </a:cubicBezTo>
                <a:cubicBezTo>
                  <a:pt x="2071857" y="1183535"/>
                  <a:pt x="2155466" y="1215538"/>
                  <a:pt x="2239315" y="1246905"/>
                </a:cubicBezTo>
                <a:cubicBezTo>
                  <a:pt x="2248905" y="1250481"/>
                  <a:pt x="2251289" y="1254932"/>
                  <a:pt x="2250150" y="1265238"/>
                </a:cubicBezTo>
                <a:cubicBezTo>
                  <a:pt x="2238149" y="1371657"/>
                  <a:pt x="2206967" y="1472884"/>
                  <a:pt x="2168686" y="1572310"/>
                </a:cubicBezTo>
                <a:cubicBezTo>
                  <a:pt x="2165560" y="1580417"/>
                  <a:pt x="2161242" y="1581529"/>
                  <a:pt x="2153665" y="1580257"/>
                </a:cubicBezTo>
                <a:cubicBezTo>
                  <a:pt x="2065790" y="1565501"/>
                  <a:pt x="1977809" y="1551328"/>
                  <a:pt x="1890013" y="1536016"/>
                </a:cubicBezTo>
                <a:cubicBezTo>
                  <a:pt x="1876529" y="1533658"/>
                  <a:pt x="1870144" y="1536837"/>
                  <a:pt x="1863018" y="1548414"/>
                </a:cubicBezTo>
                <a:cubicBezTo>
                  <a:pt x="1839731" y="1586245"/>
                  <a:pt x="1816206" y="1624049"/>
                  <a:pt x="1790111" y="1659920"/>
                </a:cubicBezTo>
                <a:cubicBezTo>
                  <a:pt x="1772573" y="1684028"/>
                  <a:pt x="1751167" y="1705513"/>
                  <a:pt x="1730133" y="1726840"/>
                </a:cubicBezTo>
                <a:cubicBezTo>
                  <a:pt x="1721284" y="1735820"/>
                  <a:pt x="1721363" y="1742179"/>
                  <a:pt x="1726291" y="1752855"/>
                </a:cubicBezTo>
                <a:cubicBezTo>
                  <a:pt x="1763301" y="1832862"/>
                  <a:pt x="1799436" y="1913266"/>
                  <a:pt x="1836367" y="1993325"/>
                </a:cubicBezTo>
                <a:cubicBezTo>
                  <a:pt x="1840632" y="2002597"/>
                  <a:pt x="1839625" y="2007472"/>
                  <a:pt x="1831625" y="2014016"/>
                </a:cubicBezTo>
                <a:cubicBezTo>
                  <a:pt x="1756996" y="2074869"/>
                  <a:pt x="1676512" y="2126026"/>
                  <a:pt x="1587551" y="2163485"/>
                </a:cubicBezTo>
                <a:cubicBezTo>
                  <a:pt x="1574994" y="2168758"/>
                  <a:pt x="1562993" y="2175327"/>
                  <a:pt x="1549508" y="2181924"/>
                </a:cubicBezTo>
                <a:cubicBezTo>
                  <a:pt x="1546621" y="2178056"/>
                  <a:pt x="1543468" y="2174003"/>
                  <a:pt x="1540500" y="2169817"/>
                </a:cubicBezTo>
                <a:cubicBezTo>
                  <a:pt x="1488840" y="2097228"/>
                  <a:pt x="1437022" y="2024719"/>
                  <a:pt x="1385759" y="1951839"/>
                </a:cubicBezTo>
                <a:cubicBezTo>
                  <a:pt x="1379083" y="1942354"/>
                  <a:pt x="1373069" y="1939573"/>
                  <a:pt x="1361810" y="1943414"/>
                </a:cubicBezTo>
                <a:cubicBezTo>
                  <a:pt x="1284082" y="1969880"/>
                  <a:pt x="1204022" y="1980901"/>
                  <a:pt x="1122055" y="1977536"/>
                </a:cubicBezTo>
                <a:cubicBezTo>
                  <a:pt x="1111166" y="1977085"/>
                  <a:pt x="1107299" y="1980953"/>
                  <a:pt x="1103643" y="1990809"/>
                </a:cubicBezTo>
                <a:cubicBezTo>
                  <a:pt x="1070845" y="2079214"/>
                  <a:pt x="1037332" y="2167380"/>
                  <a:pt x="1004032" y="2255599"/>
                </a:cubicBezTo>
                <a:cubicBezTo>
                  <a:pt x="1001382" y="2255599"/>
                  <a:pt x="998733" y="2255599"/>
                  <a:pt x="996084" y="2255599"/>
                </a:cubicBezTo>
                <a:cubicBezTo>
                  <a:pt x="994521" y="2254884"/>
                  <a:pt x="993011" y="2253851"/>
                  <a:pt x="991395" y="2253506"/>
                </a:cubicBezTo>
                <a:cubicBezTo>
                  <a:pt x="944715" y="2244154"/>
                  <a:pt x="897400" y="2237266"/>
                  <a:pt x="851542" y="2224947"/>
                </a:cubicBezTo>
                <a:cubicBezTo>
                  <a:pt x="796332" y="2210138"/>
                  <a:pt x="742367" y="2190640"/>
                  <a:pt x="687793" y="2173367"/>
                </a:cubicBezTo>
                <a:cubicBezTo>
                  <a:pt x="679501" y="2170744"/>
                  <a:pt x="677488" y="2166214"/>
                  <a:pt x="678838" y="2157657"/>
                </a:cubicBezTo>
                <a:cubicBezTo>
                  <a:pt x="692218" y="2073200"/>
                  <a:pt x="705146" y="1988636"/>
                  <a:pt x="718392" y="1904153"/>
                </a:cubicBezTo>
                <a:cubicBezTo>
                  <a:pt x="722286" y="1879329"/>
                  <a:pt x="722895" y="1878772"/>
                  <a:pt x="701066" y="1866533"/>
                </a:cubicBezTo>
                <a:cubicBezTo>
                  <a:pt x="634861" y="1829417"/>
                  <a:pt x="573744" y="1785599"/>
                  <a:pt x="521236" y="1730549"/>
                </a:cubicBezTo>
                <a:cubicBezTo>
                  <a:pt x="513500" y="1722415"/>
                  <a:pt x="507301" y="1721991"/>
                  <a:pt x="497525" y="1726548"/>
                </a:cubicBezTo>
                <a:cubicBezTo>
                  <a:pt x="416777" y="1764167"/>
                  <a:pt x="335790" y="1801256"/>
                  <a:pt x="254909" y="1838584"/>
                </a:cubicBezTo>
                <a:cubicBezTo>
                  <a:pt x="248604" y="1841498"/>
                  <a:pt x="243994" y="1843777"/>
                  <a:pt x="238219" y="1836147"/>
                </a:cubicBezTo>
                <a:cubicBezTo>
                  <a:pt x="173869" y="1750974"/>
                  <a:pt x="118739" y="1660529"/>
                  <a:pt x="77225" y="1561951"/>
                </a:cubicBezTo>
                <a:cubicBezTo>
                  <a:pt x="73172" y="1552335"/>
                  <a:pt x="75900" y="1548229"/>
                  <a:pt x="83371" y="1542877"/>
                </a:cubicBezTo>
                <a:cubicBezTo>
                  <a:pt x="155483" y="1491270"/>
                  <a:pt x="227277" y="1439212"/>
                  <a:pt x="299416" y="1387659"/>
                </a:cubicBezTo>
                <a:cubicBezTo>
                  <a:pt x="306622" y="1382493"/>
                  <a:pt x="308741" y="1378360"/>
                  <a:pt x="306118" y="1369379"/>
                </a:cubicBezTo>
                <a:cubicBezTo>
                  <a:pt x="282275" y="1288127"/>
                  <a:pt x="267943" y="1205418"/>
                  <a:pt x="271043" y="1120378"/>
                </a:cubicBezTo>
                <a:cubicBezTo>
                  <a:pt x="271414" y="1110099"/>
                  <a:pt x="268632" y="1104906"/>
                  <a:pt x="258406" y="1101091"/>
                </a:cubicBezTo>
                <a:cubicBezTo>
                  <a:pt x="198507" y="1078732"/>
                  <a:pt x="138979" y="1055392"/>
                  <a:pt x="79238" y="1032609"/>
                </a:cubicBezTo>
                <a:cubicBezTo>
                  <a:pt x="52932" y="1022595"/>
                  <a:pt x="26413" y="1013111"/>
                  <a:pt x="0" y="1003388"/>
                </a:cubicBezTo>
                <a:cubicBezTo>
                  <a:pt x="0" y="998964"/>
                  <a:pt x="0" y="994566"/>
                  <a:pt x="0" y="990142"/>
                </a:cubicBezTo>
                <a:cubicBezTo>
                  <a:pt x="5298" y="958961"/>
                  <a:pt x="11153" y="927858"/>
                  <a:pt x="15816" y="896571"/>
                </a:cubicBezTo>
                <a:cubicBezTo>
                  <a:pt x="26863" y="822392"/>
                  <a:pt x="48163" y="751367"/>
                  <a:pt x="78762" y="682911"/>
                </a:cubicBezTo>
                <a:cubicBezTo>
                  <a:pt x="82577" y="674354"/>
                  <a:pt x="86073" y="672340"/>
                  <a:pt x="95319" y="673930"/>
                </a:cubicBezTo>
                <a:cubicBezTo>
                  <a:pt x="184890" y="689269"/>
                  <a:pt x="274566" y="703972"/>
                  <a:pt x="364189" y="719020"/>
                </a:cubicBezTo>
                <a:cubicBezTo>
                  <a:pt x="370680" y="720106"/>
                  <a:pt x="375052" y="720927"/>
                  <a:pt x="378893" y="713138"/>
                </a:cubicBezTo>
                <a:cubicBezTo>
                  <a:pt x="400776" y="668605"/>
                  <a:pt x="428407" y="627754"/>
                  <a:pt x="461257" y="590559"/>
                </a:cubicBezTo>
                <a:cubicBezTo>
                  <a:pt x="484915" y="563801"/>
                  <a:pt x="509367" y="537759"/>
                  <a:pt x="532839" y="510817"/>
                </a:cubicBezTo>
                <a:cubicBezTo>
                  <a:pt x="535436" y="507823"/>
                  <a:pt x="535674" y="500299"/>
                  <a:pt x="533820" y="496325"/>
                </a:cubicBezTo>
                <a:cubicBezTo>
                  <a:pt x="496916" y="416265"/>
                  <a:pt x="459800" y="336286"/>
                  <a:pt x="421916" y="256702"/>
                </a:cubicBezTo>
                <a:cubicBezTo>
                  <a:pt x="416697" y="245708"/>
                  <a:pt x="418234" y="240039"/>
                  <a:pt x="427029" y="232488"/>
                </a:cubicBezTo>
                <a:cubicBezTo>
                  <a:pt x="463033" y="201625"/>
                  <a:pt x="501605" y="174682"/>
                  <a:pt x="543595" y="152588"/>
                </a:cubicBezTo>
                <a:cubicBezTo>
                  <a:pt x="580235" y="133301"/>
                  <a:pt x="616423" y="113167"/>
                  <a:pt x="653221" y="94199"/>
                </a:cubicBezTo>
                <a:cubicBezTo>
                  <a:pt x="667659" y="86755"/>
                  <a:pt x="683395" y="81880"/>
                  <a:pt x="698178" y="75098"/>
                </a:cubicBezTo>
                <a:cubicBezTo>
                  <a:pt x="706735" y="71177"/>
                  <a:pt x="711424" y="73614"/>
                  <a:pt x="716670" y="80900"/>
                </a:cubicBezTo>
                <a:cubicBezTo>
                  <a:pt x="761442" y="143236"/>
                  <a:pt x="806611" y="205307"/>
                  <a:pt x="851621" y="267485"/>
                </a:cubicBezTo>
                <a:cubicBezTo>
                  <a:pt x="860417" y="279645"/>
                  <a:pt x="868497" y="292335"/>
                  <a:pt x="877849" y="304018"/>
                </a:cubicBezTo>
                <a:cubicBezTo>
                  <a:pt x="880286" y="307038"/>
                  <a:pt x="887042" y="309502"/>
                  <a:pt x="890539" y="308336"/>
                </a:cubicBezTo>
                <a:cubicBezTo>
                  <a:pt x="972824" y="281208"/>
                  <a:pt x="1057679" y="272836"/>
                  <a:pt x="1143699" y="273181"/>
                </a:cubicBezTo>
                <a:cubicBezTo>
                  <a:pt x="1153660" y="273234"/>
                  <a:pt x="1158005" y="270452"/>
                  <a:pt x="1161475" y="260783"/>
                </a:cubicBezTo>
                <a:cubicBezTo>
                  <a:pt x="1191518" y="177438"/>
                  <a:pt x="1222408" y="94437"/>
                  <a:pt x="1252556" y="11145"/>
                </a:cubicBezTo>
                <a:cubicBezTo>
                  <a:pt x="1256132" y="1237"/>
                  <a:pt x="1260716" y="-1412"/>
                  <a:pt x="1270889" y="655"/>
                </a:cubicBezTo>
                <a:close/>
              </a:path>
            </a:pathLst>
          </a:custGeom>
          <a:solidFill>
            <a:schemeClr val="accent2"/>
          </a:solidFill>
          <a:ln w="5358" cap="flat">
            <a:noFill/>
            <a:prstDash val="solid"/>
            <a:miter/>
          </a:ln>
        </p:spPr>
        <p:txBody>
          <a:bodyPr wrap="square" rtlCol="0" anchor="ctr">
            <a:noAutofit/>
          </a:bodyPr>
          <a:lstStyle/>
          <a:p>
            <a:endParaRPr lang="ko-KR" altLang="en-US" dirty="0"/>
          </a:p>
        </p:txBody>
      </p:sp>
      <p:sp>
        <p:nvSpPr>
          <p:cNvPr id="21" name="자유형: 도형 20">
            <a:extLst>
              <a:ext uri="{FF2B5EF4-FFF2-40B4-BE49-F238E27FC236}">
                <a16:creationId xmlns:a16="http://schemas.microsoft.com/office/drawing/2014/main" id="{6B993483-4337-4FEF-97A3-8145268D94B8}"/>
              </a:ext>
            </a:extLst>
          </p:cNvPr>
          <p:cNvSpPr/>
          <p:nvPr/>
        </p:nvSpPr>
        <p:spPr>
          <a:xfrm>
            <a:off x="7177574" y="4452559"/>
            <a:ext cx="522902" cy="812881"/>
          </a:xfrm>
          <a:custGeom>
            <a:avLst/>
            <a:gdLst>
              <a:gd name="connsiteX0" fmla="*/ 1238230 w 1634007"/>
              <a:gd name="connsiteY0" fmla="*/ 1332717 h 2540158"/>
              <a:gd name="connsiteX1" fmla="*/ 645988 w 1634007"/>
              <a:gd name="connsiteY1" fmla="*/ 1861833 h 2540158"/>
              <a:gd name="connsiteX2" fmla="*/ 429062 w 1634007"/>
              <a:gd name="connsiteY2" fmla="*/ 1613917 h 2540158"/>
              <a:gd name="connsiteX3" fmla="*/ 268376 w 1634007"/>
              <a:gd name="connsiteY3" fmla="*/ 1759682 h 2540158"/>
              <a:gd name="connsiteX4" fmla="*/ 625328 w 1634007"/>
              <a:gd name="connsiteY4" fmla="*/ 2130407 h 2540158"/>
              <a:gd name="connsiteX5" fmla="*/ 1365631 w 1634007"/>
              <a:gd name="connsiteY5" fmla="*/ 1477334 h 2540158"/>
              <a:gd name="connsiteX6" fmla="*/ 817040 w 1634007"/>
              <a:gd name="connsiteY6" fmla="*/ 0 h 2540158"/>
              <a:gd name="connsiteX7" fmla="*/ 1431681 w 1634007"/>
              <a:gd name="connsiteY7" fmla="*/ 614642 h 2540158"/>
              <a:gd name="connsiteX8" fmla="*/ 1431681 w 1634007"/>
              <a:gd name="connsiteY8" fmla="*/ 850630 h 2540158"/>
              <a:gd name="connsiteX9" fmla="*/ 1152738 w 1634007"/>
              <a:gd name="connsiteY9" fmla="*/ 850630 h 2540158"/>
              <a:gd name="connsiteX10" fmla="*/ 1152738 w 1634007"/>
              <a:gd name="connsiteY10" fmla="*/ 609226 h 2540158"/>
              <a:gd name="connsiteX11" fmla="*/ 798699 w 1634007"/>
              <a:gd name="connsiteY11" fmla="*/ 255186 h 2540158"/>
              <a:gd name="connsiteX12" fmla="*/ 444659 w 1634007"/>
              <a:gd name="connsiteY12" fmla="*/ 609226 h 2540158"/>
              <a:gd name="connsiteX13" fmla="*/ 444659 w 1634007"/>
              <a:gd name="connsiteY13" fmla="*/ 1037163 h 2540158"/>
              <a:gd name="connsiteX14" fmla="*/ 1632787 w 1634007"/>
              <a:gd name="connsiteY14" fmla="*/ 1037163 h 2540158"/>
              <a:gd name="connsiteX15" fmla="*/ 1632787 w 1634007"/>
              <a:gd name="connsiteY15" fmla="*/ 2231355 h 2540158"/>
              <a:gd name="connsiteX16" fmla="*/ 0 w 1634007"/>
              <a:gd name="connsiteY16" fmla="*/ 2231355 h 2540158"/>
              <a:gd name="connsiteX17" fmla="*/ 0 w 1634007"/>
              <a:gd name="connsiteY17" fmla="*/ 1037163 h 2540158"/>
              <a:gd name="connsiteX18" fmla="*/ 202326 w 1634007"/>
              <a:gd name="connsiteY18" fmla="*/ 1037163 h 2540158"/>
              <a:gd name="connsiteX19" fmla="*/ 202326 w 1634007"/>
              <a:gd name="connsiteY19" fmla="*/ 614642 h 2540158"/>
              <a:gd name="connsiteX20" fmla="*/ 817040 w 1634007"/>
              <a:gd name="connsiteY20" fmla="*/ 0 h 25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4007" h="2540158">
                <a:moveTo>
                  <a:pt x="1238230" y="1332717"/>
                </a:moveTo>
                <a:lnTo>
                  <a:pt x="645988" y="1861833"/>
                </a:lnTo>
                <a:lnTo>
                  <a:pt x="429062" y="1613917"/>
                </a:lnTo>
                <a:lnTo>
                  <a:pt x="268376" y="1759682"/>
                </a:lnTo>
                <a:lnTo>
                  <a:pt x="625328" y="2130407"/>
                </a:lnTo>
                <a:lnTo>
                  <a:pt x="1365631" y="1477334"/>
                </a:lnTo>
                <a:close/>
                <a:moveTo>
                  <a:pt x="817040" y="0"/>
                </a:moveTo>
                <a:cubicBezTo>
                  <a:pt x="1156566" y="0"/>
                  <a:pt x="1431754" y="275189"/>
                  <a:pt x="1431681" y="614642"/>
                </a:cubicBezTo>
                <a:lnTo>
                  <a:pt x="1431681" y="850630"/>
                </a:lnTo>
                <a:lnTo>
                  <a:pt x="1152738" y="850630"/>
                </a:lnTo>
                <a:lnTo>
                  <a:pt x="1152738" y="609226"/>
                </a:lnTo>
                <a:cubicBezTo>
                  <a:pt x="1152738" y="413685"/>
                  <a:pt x="994241" y="255186"/>
                  <a:pt x="798699" y="255186"/>
                </a:cubicBezTo>
                <a:cubicBezTo>
                  <a:pt x="603157" y="255186"/>
                  <a:pt x="444659" y="413685"/>
                  <a:pt x="444659" y="609226"/>
                </a:cubicBezTo>
                <a:lnTo>
                  <a:pt x="444659" y="1037163"/>
                </a:lnTo>
                <a:lnTo>
                  <a:pt x="1632787" y="1037163"/>
                </a:lnTo>
                <a:cubicBezTo>
                  <a:pt x="1632787" y="1037235"/>
                  <a:pt x="1635532" y="1931544"/>
                  <a:pt x="1632787" y="2231355"/>
                </a:cubicBezTo>
                <a:cubicBezTo>
                  <a:pt x="1215781" y="2656521"/>
                  <a:pt x="460332" y="2629443"/>
                  <a:pt x="0" y="2231355"/>
                </a:cubicBezTo>
                <a:cubicBezTo>
                  <a:pt x="0" y="1931544"/>
                  <a:pt x="0" y="1037163"/>
                  <a:pt x="0" y="1037163"/>
                </a:cubicBezTo>
                <a:lnTo>
                  <a:pt x="202326" y="1037163"/>
                </a:lnTo>
                <a:lnTo>
                  <a:pt x="202326" y="614642"/>
                </a:lnTo>
                <a:cubicBezTo>
                  <a:pt x="202326" y="275189"/>
                  <a:pt x="477587" y="0"/>
                  <a:pt x="817040" y="0"/>
                </a:cubicBezTo>
                <a:close/>
              </a:path>
            </a:pathLst>
          </a:custGeom>
          <a:solidFill>
            <a:schemeClr val="accent2"/>
          </a:solidFill>
          <a:ln w="8701" cap="flat">
            <a:noFill/>
            <a:prstDash val="solid"/>
            <a:miter/>
          </a:ln>
        </p:spPr>
        <p:txBody>
          <a:bodyPr wrap="square" rtlCol="0" anchor="ctr">
            <a:noAutofit/>
          </a:bodyPr>
          <a:lstStyle/>
          <a:p>
            <a:endParaRPr lang="en-US"/>
          </a:p>
        </p:txBody>
      </p:sp>
      <p:sp>
        <p:nvSpPr>
          <p:cNvPr id="16" name="자유형: 도형 15">
            <a:extLst>
              <a:ext uri="{FF2B5EF4-FFF2-40B4-BE49-F238E27FC236}">
                <a16:creationId xmlns:a16="http://schemas.microsoft.com/office/drawing/2014/main" id="{CF594922-CD8D-4742-A89C-3E1A3C2DD2F2}"/>
              </a:ext>
            </a:extLst>
          </p:cNvPr>
          <p:cNvSpPr/>
          <p:nvPr/>
        </p:nvSpPr>
        <p:spPr>
          <a:xfrm>
            <a:off x="4491524" y="2174925"/>
            <a:ext cx="522902" cy="812881"/>
          </a:xfrm>
          <a:custGeom>
            <a:avLst/>
            <a:gdLst>
              <a:gd name="connsiteX0" fmla="*/ 635725 w 1634007"/>
              <a:gd name="connsiteY0" fmla="*/ 1436731 h 2540157"/>
              <a:gd name="connsiteX1" fmla="*/ 465075 w 1634007"/>
              <a:gd name="connsiteY1" fmla="*/ 1607381 h 2540157"/>
              <a:gd name="connsiteX2" fmla="*/ 646353 w 1634007"/>
              <a:gd name="connsiteY2" fmla="*/ 1788659 h 2540157"/>
              <a:gd name="connsiteX3" fmla="*/ 465075 w 1634007"/>
              <a:gd name="connsiteY3" fmla="*/ 1969937 h 2540157"/>
              <a:gd name="connsiteX4" fmla="*/ 635725 w 1634007"/>
              <a:gd name="connsiteY4" fmla="*/ 2140587 h 2540157"/>
              <a:gd name="connsiteX5" fmla="*/ 817003 w 1634007"/>
              <a:gd name="connsiteY5" fmla="*/ 1959309 h 2540157"/>
              <a:gd name="connsiteX6" fmla="*/ 998281 w 1634007"/>
              <a:gd name="connsiteY6" fmla="*/ 2140587 h 2540157"/>
              <a:gd name="connsiteX7" fmla="*/ 1168931 w 1634007"/>
              <a:gd name="connsiteY7" fmla="*/ 1969937 h 2540157"/>
              <a:gd name="connsiteX8" fmla="*/ 987653 w 1634007"/>
              <a:gd name="connsiteY8" fmla="*/ 1788659 h 2540157"/>
              <a:gd name="connsiteX9" fmla="*/ 1168931 w 1634007"/>
              <a:gd name="connsiteY9" fmla="*/ 1607381 h 2540157"/>
              <a:gd name="connsiteX10" fmla="*/ 998281 w 1634007"/>
              <a:gd name="connsiteY10" fmla="*/ 1436731 h 2540157"/>
              <a:gd name="connsiteX11" fmla="*/ 817003 w 1634007"/>
              <a:gd name="connsiteY11" fmla="*/ 1618009 h 2540157"/>
              <a:gd name="connsiteX12" fmla="*/ 798699 w 1634007"/>
              <a:gd name="connsiteY12" fmla="*/ 255186 h 2540157"/>
              <a:gd name="connsiteX13" fmla="*/ 444659 w 1634007"/>
              <a:gd name="connsiteY13" fmla="*/ 609226 h 2540157"/>
              <a:gd name="connsiteX14" fmla="*/ 444659 w 1634007"/>
              <a:gd name="connsiteY14" fmla="*/ 1037162 h 2540157"/>
              <a:gd name="connsiteX15" fmla="*/ 1152738 w 1634007"/>
              <a:gd name="connsiteY15" fmla="*/ 1037162 h 2540157"/>
              <a:gd name="connsiteX16" fmla="*/ 1152738 w 1634007"/>
              <a:gd name="connsiteY16" fmla="*/ 609226 h 2540157"/>
              <a:gd name="connsiteX17" fmla="*/ 798699 w 1634007"/>
              <a:gd name="connsiteY17" fmla="*/ 255186 h 2540157"/>
              <a:gd name="connsiteX18" fmla="*/ 817040 w 1634007"/>
              <a:gd name="connsiteY18" fmla="*/ 0 h 2540157"/>
              <a:gd name="connsiteX19" fmla="*/ 1431681 w 1634007"/>
              <a:gd name="connsiteY19" fmla="*/ 614642 h 2540157"/>
              <a:gd name="connsiteX20" fmla="*/ 1431681 w 1634007"/>
              <a:gd name="connsiteY20" fmla="*/ 1037162 h 2540157"/>
              <a:gd name="connsiteX21" fmla="*/ 1632787 w 1634007"/>
              <a:gd name="connsiteY21" fmla="*/ 1037162 h 2540157"/>
              <a:gd name="connsiteX22" fmla="*/ 1632787 w 1634007"/>
              <a:gd name="connsiteY22" fmla="*/ 2231354 h 2540157"/>
              <a:gd name="connsiteX23" fmla="*/ 0 w 1634007"/>
              <a:gd name="connsiteY23" fmla="*/ 2231354 h 2540157"/>
              <a:gd name="connsiteX24" fmla="*/ 0 w 1634007"/>
              <a:gd name="connsiteY24" fmla="*/ 1037162 h 2540157"/>
              <a:gd name="connsiteX25" fmla="*/ 202326 w 1634007"/>
              <a:gd name="connsiteY25" fmla="*/ 1037162 h 2540157"/>
              <a:gd name="connsiteX26" fmla="*/ 202326 w 1634007"/>
              <a:gd name="connsiteY26" fmla="*/ 614642 h 2540157"/>
              <a:gd name="connsiteX27" fmla="*/ 817040 w 1634007"/>
              <a:gd name="connsiteY27" fmla="*/ 0 h 254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34007" h="2540157">
                <a:moveTo>
                  <a:pt x="635725" y="1436731"/>
                </a:moveTo>
                <a:lnTo>
                  <a:pt x="465075" y="1607381"/>
                </a:lnTo>
                <a:lnTo>
                  <a:pt x="646353" y="1788659"/>
                </a:lnTo>
                <a:lnTo>
                  <a:pt x="465075" y="1969937"/>
                </a:lnTo>
                <a:lnTo>
                  <a:pt x="635725" y="2140587"/>
                </a:lnTo>
                <a:lnTo>
                  <a:pt x="817003" y="1959309"/>
                </a:lnTo>
                <a:lnTo>
                  <a:pt x="998281" y="2140587"/>
                </a:lnTo>
                <a:lnTo>
                  <a:pt x="1168931" y="1969937"/>
                </a:lnTo>
                <a:lnTo>
                  <a:pt x="987653" y="1788659"/>
                </a:lnTo>
                <a:lnTo>
                  <a:pt x="1168931" y="1607381"/>
                </a:lnTo>
                <a:lnTo>
                  <a:pt x="998281" y="1436731"/>
                </a:lnTo>
                <a:lnTo>
                  <a:pt x="817003" y="1618009"/>
                </a:lnTo>
                <a:close/>
                <a:moveTo>
                  <a:pt x="798699" y="255186"/>
                </a:moveTo>
                <a:cubicBezTo>
                  <a:pt x="603157" y="255186"/>
                  <a:pt x="444659" y="413685"/>
                  <a:pt x="444659" y="609226"/>
                </a:cubicBezTo>
                <a:lnTo>
                  <a:pt x="444659" y="1037162"/>
                </a:lnTo>
                <a:lnTo>
                  <a:pt x="1152738" y="1037162"/>
                </a:lnTo>
                <a:lnTo>
                  <a:pt x="1152738" y="609226"/>
                </a:lnTo>
                <a:cubicBezTo>
                  <a:pt x="1152738" y="413685"/>
                  <a:pt x="994240" y="255186"/>
                  <a:pt x="798699" y="255186"/>
                </a:cubicBezTo>
                <a:close/>
                <a:moveTo>
                  <a:pt x="817040" y="0"/>
                </a:moveTo>
                <a:cubicBezTo>
                  <a:pt x="1156566" y="0"/>
                  <a:pt x="1431754" y="275188"/>
                  <a:pt x="1431681" y="614642"/>
                </a:cubicBezTo>
                <a:lnTo>
                  <a:pt x="1431681" y="1037162"/>
                </a:lnTo>
                <a:lnTo>
                  <a:pt x="1632787" y="1037162"/>
                </a:lnTo>
                <a:cubicBezTo>
                  <a:pt x="1632787" y="1037234"/>
                  <a:pt x="1635532" y="1931542"/>
                  <a:pt x="1632787" y="2231354"/>
                </a:cubicBezTo>
                <a:cubicBezTo>
                  <a:pt x="1215781" y="2656520"/>
                  <a:pt x="460332" y="2629442"/>
                  <a:pt x="0" y="2231354"/>
                </a:cubicBezTo>
                <a:cubicBezTo>
                  <a:pt x="0" y="1931542"/>
                  <a:pt x="0" y="1037162"/>
                  <a:pt x="0" y="1037162"/>
                </a:cubicBezTo>
                <a:lnTo>
                  <a:pt x="202326" y="1037162"/>
                </a:lnTo>
                <a:lnTo>
                  <a:pt x="202326" y="614642"/>
                </a:lnTo>
                <a:cubicBezTo>
                  <a:pt x="202326" y="275188"/>
                  <a:pt x="477586" y="0"/>
                  <a:pt x="817040" y="0"/>
                </a:cubicBezTo>
                <a:close/>
              </a:path>
            </a:pathLst>
          </a:custGeom>
          <a:solidFill>
            <a:schemeClr val="accent1"/>
          </a:solidFill>
          <a:ln w="8701" cap="flat">
            <a:noFill/>
            <a:prstDash val="solid"/>
            <a:miter/>
          </a:ln>
        </p:spPr>
        <p:txBody>
          <a:bodyPr wrap="square" rtlCol="0" anchor="ctr">
            <a:noAutofit/>
          </a:bodyPr>
          <a:lstStyle/>
          <a:p>
            <a:endParaRPr lang="en-US"/>
          </a:p>
        </p:txBody>
      </p:sp>
      <p:sp>
        <p:nvSpPr>
          <p:cNvPr id="22" name="자유형: 도형 21">
            <a:extLst>
              <a:ext uri="{FF2B5EF4-FFF2-40B4-BE49-F238E27FC236}">
                <a16:creationId xmlns:a16="http://schemas.microsoft.com/office/drawing/2014/main" id="{FE6C1E51-D5C5-4FDB-A7CA-6AD9EBBDCD43}"/>
              </a:ext>
            </a:extLst>
          </p:cNvPr>
          <p:cNvSpPr/>
          <p:nvPr/>
        </p:nvSpPr>
        <p:spPr>
          <a:xfrm>
            <a:off x="5087900" y="4177495"/>
            <a:ext cx="666507" cy="672205"/>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grpSp>
        <p:nvGrpSpPr>
          <p:cNvPr id="12" name="Group 100">
            <a:extLst>
              <a:ext uri="{FF2B5EF4-FFF2-40B4-BE49-F238E27FC236}">
                <a16:creationId xmlns:a16="http://schemas.microsoft.com/office/drawing/2014/main" id="{C51328A1-290B-49BA-8C99-38DB40696D67}"/>
              </a:ext>
            </a:extLst>
          </p:cNvPr>
          <p:cNvGrpSpPr/>
          <p:nvPr/>
        </p:nvGrpSpPr>
        <p:grpSpPr>
          <a:xfrm>
            <a:off x="6313821" y="1587614"/>
            <a:ext cx="3082556" cy="885147"/>
            <a:chOff x="-55949" y="4063859"/>
            <a:chExt cx="3210281" cy="885147"/>
          </a:xfrm>
        </p:grpSpPr>
        <p:sp>
          <p:nvSpPr>
            <p:cNvPr id="13" name="TextBox 12">
              <a:extLst>
                <a:ext uri="{FF2B5EF4-FFF2-40B4-BE49-F238E27FC236}">
                  <a16:creationId xmlns:a16="http://schemas.microsoft.com/office/drawing/2014/main" id="{E40FDC98-FA7D-47CE-B25B-189A565DC58B}"/>
                </a:ext>
              </a:extLst>
            </p:cNvPr>
            <p:cNvSpPr txBox="1"/>
            <p:nvPr/>
          </p:nvSpPr>
          <p:spPr>
            <a:xfrm>
              <a:off x="-55949" y="4063859"/>
              <a:ext cx="2851594" cy="830997"/>
            </a:xfrm>
            <a:prstGeom prst="rect">
              <a:avLst/>
            </a:prstGeom>
            <a:noFill/>
          </p:spPr>
          <p:txBody>
            <a:bodyPr wrap="square" lIns="0" rtlCol="0" anchor="ctr">
              <a:spAutoFit/>
            </a:bodyPr>
            <a:lstStyle/>
            <a:p>
              <a:pPr algn="r"/>
              <a:r>
                <a:rPr lang="en-US" altLang="ko-KR" sz="2400" b="1" dirty="0">
                  <a:solidFill>
                    <a:schemeClr val="accent1"/>
                  </a:solidFill>
                  <a:cs typeface="Arial" pitchFamily="34" charset="0"/>
                </a:rPr>
                <a:t>Application Tier (Business Logic)</a:t>
              </a:r>
              <a:endParaRPr lang="ko-KR" altLang="en-US" sz="2400" b="1" dirty="0">
                <a:solidFill>
                  <a:schemeClr val="accent1"/>
                </a:solidFill>
                <a:cs typeface="Arial" pitchFamily="34" charset="0"/>
              </a:endParaRPr>
            </a:p>
          </p:txBody>
        </p:sp>
        <p:sp>
          <p:nvSpPr>
            <p:cNvPr id="14" name="TextBox 13">
              <a:extLst>
                <a:ext uri="{FF2B5EF4-FFF2-40B4-BE49-F238E27FC236}">
                  <a16:creationId xmlns:a16="http://schemas.microsoft.com/office/drawing/2014/main" id="{5B0ECDBA-CA61-4AF7-8607-CC677CDEB5C1}"/>
                </a:ext>
              </a:extLst>
            </p:cNvPr>
            <p:cNvSpPr txBox="1"/>
            <p:nvPr/>
          </p:nvSpPr>
          <p:spPr>
            <a:xfrm>
              <a:off x="302738" y="4672007"/>
              <a:ext cx="2851594" cy="276999"/>
            </a:xfrm>
            <a:prstGeom prst="rect">
              <a:avLst/>
            </a:prstGeom>
            <a:noFill/>
          </p:spPr>
          <p:txBody>
            <a:bodyPr wrap="square" lIns="0" rtlCol="0">
              <a:spAutoFit/>
            </a:bodyPr>
            <a:lstStyle/>
            <a:p>
              <a:pPr algn="r"/>
              <a:endParaRPr lang="ko-KR" altLang="en-US" sz="1200" dirty="0">
                <a:solidFill>
                  <a:schemeClr val="tx1">
                    <a:lumMod val="75000"/>
                    <a:lumOff val="25000"/>
                  </a:schemeClr>
                </a:solidFill>
                <a:cs typeface="Arial" pitchFamily="34" charset="0"/>
              </a:endParaRPr>
            </a:p>
          </p:txBody>
        </p:sp>
      </p:grpSp>
      <p:grpSp>
        <p:nvGrpSpPr>
          <p:cNvPr id="15" name="Group 103">
            <a:extLst>
              <a:ext uri="{FF2B5EF4-FFF2-40B4-BE49-F238E27FC236}">
                <a16:creationId xmlns:a16="http://schemas.microsoft.com/office/drawing/2014/main" id="{A1D83881-9743-4665-B9A1-31D6F48867BF}"/>
              </a:ext>
            </a:extLst>
          </p:cNvPr>
          <p:cNvGrpSpPr/>
          <p:nvPr/>
        </p:nvGrpSpPr>
        <p:grpSpPr>
          <a:xfrm>
            <a:off x="8874568" y="4336064"/>
            <a:ext cx="2952509" cy="1325387"/>
            <a:chOff x="302738" y="3623619"/>
            <a:chExt cx="3074845" cy="1325387"/>
          </a:xfrm>
        </p:grpSpPr>
        <p:sp>
          <p:nvSpPr>
            <p:cNvPr id="17" name="TextBox 16">
              <a:extLst>
                <a:ext uri="{FF2B5EF4-FFF2-40B4-BE49-F238E27FC236}">
                  <a16:creationId xmlns:a16="http://schemas.microsoft.com/office/drawing/2014/main" id="{71153D51-3976-46B2-A9C4-21D833C19865}"/>
                </a:ext>
              </a:extLst>
            </p:cNvPr>
            <p:cNvSpPr txBox="1"/>
            <p:nvPr/>
          </p:nvSpPr>
          <p:spPr>
            <a:xfrm>
              <a:off x="525989" y="3623619"/>
              <a:ext cx="2851594" cy="830997"/>
            </a:xfrm>
            <a:prstGeom prst="rect">
              <a:avLst/>
            </a:prstGeom>
            <a:noFill/>
          </p:spPr>
          <p:txBody>
            <a:bodyPr wrap="square" lIns="0" rtlCol="0" anchor="ctr">
              <a:spAutoFit/>
            </a:bodyPr>
            <a:lstStyle/>
            <a:p>
              <a:r>
                <a:rPr lang="en-US" altLang="ko-KR" sz="2400" b="1" dirty="0">
                  <a:solidFill>
                    <a:schemeClr val="tx2">
                      <a:lumMod val="60000"/>
                      <a:lumOff val="40000"/>
                    </a:schemeClr>
                  </a:solidFill>
                  <a:cs typeface="Arial" pitchFamily="34" charset="0"/>
                </a:rPr>
                <a:t>Data Tier (Database)</a:t>
              </a:r>
              <a:endParaRPr lang="ko-KR" altLang="en-US" sz="2400" b="1" dirty="0">
                <a:solidFill>
                  <a:schemeClr val="tx2">
                    <a:lumMod val="60000"/>
                    <a:lumOff val="40000"/>
                  </a:schemeClr>
                </a:solidFill>
                <a:cs typeface="Arial" pitchFamily="34" charset="0"/>
              </a:endParaRPr>
            </a:p>
          </p:txBody>
        </p:sp>
        <p:sp>
          <p:nvSpPr>
            <p:cNvPr id="18" name="TextBox 17">
              <a:extLst>
                <a:ext uri="{FF2B5EF4-FFF2-40B4-BE49-F238E27FC236}">
                  <a16:creationId xmlns:a16="http://schemas.microsoft.com/office/drawing/2014/main" id="{CE0C6FD5-D090-440C-B364-C2BA0A4FFC00}"/>
                </a:ext>
              </a:extLst>
            </p:cNvPr>
            <p:cNvSpPr txBox="1"/>
            <p:nvPr/>
          </p:nvSpPr>
          <p:spPr>
            <a:xfrm>
              <a:off x="302738" y="4672007"/>
              <a:ext cx="2851594" cy="276999"/>
            </a:xfrm>
            <a:prstGeom prst="rect">
              <a:avLst/>
            </a:prstGeom>
            <a:noFill/>
          </p:spPr>
          <p:txBody>
            <a:bodyPr wrap="square" lIns="0" rtlCol="0">
              <a:spAutoFit/>
            </a:bodyPr>
            <a:lstStyle/>
            <a:p>
              <a:endParaRPr lang="ko-KR" altLang="en-US" sz="1200" dirty="0">
                <a:solidFill>
                  <a:schemeClr val="tx1">
                    <a:lumMod val="75000"/>
                    <a:lumOff val="25000"/>
                  </a:schemeClr>
                </a:solidFill>
                <a:cs typeface="Arial" pitchFamily="34" charset="0"/>
              </a:endParaRPr>
            </a:p>
          </p:txBody>
        </p:sp>
      </p:grpSp>
      <p:sp>
        <p:nvSpPr>
          <p:cNvPr id="25" name="TextBox 24">
            <a:extLst>
              <a:ext uri="{FF2B5EF4-FFF2-40B4-BE49-F238E27FC236}">
                <a16:creationId xmlns:a16="http://schemas.microsoft.com/office/drawing/2014/main" id="{407B6E78-20DE-40F1-AA99-67E0CD781FD8}"/>
              </a:ext>
            </a:extLst>
          </p:cNvPr>
          <p:cNvSpPr txBox="1"/>
          <p:nvPr/>
        </p:nvSpPr>
        <p:spPr>
          <a:xfrm>
            <a:off x="1173121" y="4404284"/>
            <a:ext cx="2660888" cy="762777"/>
          </a:xfrm>
          <a:prstGeom prst="rect">
            <a:avLst/>
          </a:prstGeom>
          <a:noFill/>
        </p:spPr>
        <p:txBody>
          <a:bodyPr wrap="square" lIns="0" rtlCol="0" anchor="ctr">
            <a:spAutoFit/>
          </a:bodyPr>
          <a:lstStyle/>
          <a:p>
            <a:r>
              <a:rPr lang="en-US" altLang="ko-KR" sz="2400" b="1" dirty="0">
                <a:solidFill>
                  <a:srgbClr val="FF0000"/>
                </a:solidFill>
                <a:cs typeface="Arial" pitchFamily="34" charset="0"/>
              </a:rPr>
              <a:t>Presentation Tier (User Interface)</a:t>
            </a:r>
            <a:endParaRPr lang="ko-KR" altLang="en-US" sz="2400" b="1" dirty="0">
              <a:solidFill>
                <a:srgbClr val="FF0000"/>
              </a:solidFill>
              <a:cs typeface="Arial" pitchFamily="34" charset="0"/>
            </a:endParaRPr>
          </a:p>
        </p:txBody>
      </p:sp>
    </p:spTree>
    <p:extLst>
      <p:ext uri="{BB962C8B-B14F-4D97-AF65-F5344CB8AC3E}">
        <p14:creationId xmlns:p14="http://schemas.microsoft.com/office/powerpoint/2010/main" val="62469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1" grpId="0" animBg="1"/>
      <p:bldP spid="16" grpId="0" animBg="1"/>
      <p:bldP spid="22"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Shape 5">
            <a:extLst>
              <a:ext uri="{FF2B5EF4-FFF2-40B4-BE49-F238E27FC236}">
                <a16:creationId xmlns:a16="http://schemas.microsoft.com/office/drawing/2014/main" id="{FF4A9F28-BFDD-4402-A6D9-4D9F54EE7918}"/>
              </a:ext>
            </a:extLst>
          </p:cNvPr>
          <p:cNvSpPr/>
          <p:nvPr/>
        </p:nvSpPr>
        <p:spPr>
          <a:xfrm rot="13500000">
            <a:off x="3079672" y="1631359"/>
            <a:ext cx="2648198" cy="2648240"/>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L-Shape 5">
            <a:extLst>
              <a:ext uri="{FF2B5EF4-FFF2-40B4-BE49-F238E27FC236}">
                <a16:creationId xmlns:a16="http://schemas.microsoft.com/office/drawing/2014/main" id="{46036680-E387-4C59-B602-03E8BC1B6EDF}"/>
              </a:ext>
            </a:extLst>
          </p:cNvPr>
          <p:cNvSpPr/>
          <p:nvPr/>
        </p:nvSpPr>
        <p:spPr>
          <a:xfrm rot="13500000">
            <a:off x="7461404" y="1606807"/>
            <a:ext cx="2293471" cy="229350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2"/>
              </a:solidFill>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mn-lt"/>
              </a:rPr>
              <a:t>Detailed Execution of Four Functionalities:</a:t>
            </a:r>
          </a:p>
        </p:txBody>
      </p:sp>
      <p:sp>
        <p:nvSpPr>
          <p:cNvPr id="3" name="L-Shape 5">
            <a:extLst>
              <a:ext uri="{FF2B5EF4-FFF2-40B4-BE49-F238E27FC236}">
                <a16:creationId xmlns:a16="http://schemas.microsoft.com/office/drawing/2014/main" id="{5872CD29-4EB3-4BD8-B867-E4918F4ED38D}"/>
              </a:ext>
            </a:extLst>
          </p:cNvPr>
          <p:cNvSpPr/>
          <p:nvPr/>
        </p:nvSpPr>
        <p:spPr>
          <a:xfrm rot="13500000">
            <a:off x="5191948" y="5282749"/>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3">
            <a:extLst>
              <a:ext uri="{FF2B5EF4-FFF2-40B4-BE49-F238E27FC236}">
                <a16:creationId xmlns:a16="http://schemas.microsoft.com/office/drawing/2014/main" id="{30177640-7CE5-41A8-86E7-28399E4CF0D7}"/>
              </a:ext>
            </a:extLst>
          </p:cNvPr>
          <p:cNvSpPr txBox="1"/>
          <p:nvPr/>
        </p:nvSpPr>
        <p:spPr>
          <a:xfrm>
            <a:off x="3409115" y="2620259"/>
            <a:ext cx="1989312" cy="670440"/>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User Registration and Login:</a:t>
            </a:r>
            <a:endParaRPr lang="en-US" sz="1800" kern="1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D443C0E-2247-4BB4-B06E-DBBE0A8CB113}"/>
              </a:ext>
            </a:extLst>
          </p:cNvPr>
          <p:cNvSpPr txBox="1"/>
          <p:nvPr/>
        </p:nvSpPr>
        <p:spPr>
          <a:xfrm>
            <a:off x="7981757" y="2425374"/>
            <a:ext cx="1656184" cy="670440"/>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Create Duty Schedule:</a:t>
            </a:r>
            <a:endParaRPr lang="en-US" sz="18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L-Shape 5">
            <a:extLst>
              <a:ext uri="{FF2B5EF4-FFF2-40B4-BE49-F238E27FC236}">
                <a16:creationId xmlns:a16="http://schemas.microsoft.com/office/drawing/2014/main" id="{62F333B8-EB26-45F3-8EE7-0C527235B98A}"/>
              </a:ext>
            </a:extLst>
          </p:cNvPr>
          <p:cNvSpPr/>
          <p:nvPr/>
        </p:nvSpPr>
        <p:spPr>
          <a:xfrm rot="13500000">
            <a:off x="4670521" y="2885102"/>
            <a:ext cx="3125471" cy="3125520"/>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A9F8910C-5A67-44B0-8738-B30272D5FD28}"/>
              </a:ext>
            </a:extLst>
          </p:cNvPr>
          <p:cNvSpPr txBox="1"/>
          <p:nvPr/>
        </p:nvSpPr>
        <p:spPr>
          <a:xfrm>
            <a:off x="5292598" y="4249080"/>
            <a:ext cx="1989312" cy="374077"/>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Request Leave:</a:t>
            </a:r>
            <a:endParaRPr lang="en-U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L-Shape 5">
            <a:extLst>
              <a:ext uri="{FF2B5EF4-FFF2-40B4-BE49-F238E27FC236}">
                <a16:creationId xmlns:a16="http://schemas.microsoft.com/office/drawing/2014/main" id="{5C06CC63-89E5-4396-B49C-2D22C03F7035}"/>
              </a:ext>
            </a:extLst>
          </p:cNvPr>
          <p:cNvSpPr/>
          <p:nvPr/>
        </p:nvSpPr>
        <p:spPr>
          <a:xfrm rot="13500000">
            <a:off x="3362312" y="4706452"/>
            <a:ext cx="1171974" cy="1171992"/>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L-Shape 5">
            <a:extLst>
              <a:ext uri="{FF2B5EF4-FFF2-40B4-BE49-F238E27FC236}">
                <a16:creationId xmlns:a16="http://schemas.microsoft.com/office/drawing/2014/main" id="{97B42CF1-6227-4FA2-B4C3-390DC2FC9A8B}"/>
              </a:ext>
            </a:extLst>
          </p:cNvPr>
          <p:cNvSpPr/>
          <p:nvPr/>
        </p:nvSpPr>
        <p:spPr>
          <a:xfrm rot="13500000">
            <a:off x="3166994" y="3404989"/>
            <a:ext cx="886273" cy="88628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L-Shape 5">
            <a:extLst>
              <a:ext uri="{FF2B5EF4-FFF2-40B4-BE49-F238E27FC236}">
                <a16:creationId xmlns:a16="http://schemas.microsoft.com/office/drawing/2014/main" id="{95F32CF4-BFFB-49CE-B39C-6CBDF802933E}"/>
              </a:ext>
            </a:extLst>
          </p:cNvPr>
          <p:cNvSpPr/>
          <p:nvPr/>
        </p:nvSpPr>
        <p:spPr>
          <a:xfrm rot="13500000">
            <a:off x="9802445" y="3371514"/>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L-Shape 5">
            <a:extLst>
              <a:ext uri="{FF2B5EF4-FFF2-40B4-BE49-F238E27FC236}">
                <a16:creationId xmlns:a16="http://schemas.microsoft.com/office/drawing/2014/main" id="{AFD552CB-F87F-45BE-9524-9715256F41D6}"/>
              </a:ext>
            </a:extLst>
          </p:cNvPr>
          <p:cNvSpPr/>
          <p:nvPr/>
        </p:nvSpPr>
        <p:spPr>
          <a:xfrm rot="13500000">
            <a:off x="2975844" y="1779461"/>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L-Shape 5">
            <a:extLst>
              <a:ext uri="{FF2B5EF4-FFF2-40B4-BE49-F238E27FC236}">
                <a16:creationId xmlns:a16="http://schemas.microsoft.com/office/drawing/2014/main" id="{B62CBF3D-930C-484F-A9C1-F67B56F1A142}"/>
              </a:ext>
            </a:extLst>
          </p:cNvPr>
          <p:cNvSpPr/>
          <p:nvPr/>
        </p:nvSpPr>
        <p:spPr>
          <a:xfrm rot="13500000">
            <a:off x="1232796" y="3305905"/>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L-Shape 5">
            <a:extLst>
              <a:ext uri="{FF2B5EF4-FFF2-40B4-BE49-F238E27FC236}">
                <a16:creationId xmlns:a16="http://schemas.microsoft.com/office/drawing/2014/main" id="{05327AC1-F746-4D84-AFA6-831673B50D82}"/>
              </a:ext>
            </a:extLst>
          </p:cNvPr>
          <p:cNvSpPr/>
          <p:nvPr/>
        </p:nvSpPr>
        <p:spPr>
          <a:xfrm rot="13500000">
            <a:off x="8127500" y="3459323"/>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L-Shape 5">
            <a:extLst>
              <a:ext uri="{FF2B5EF4-FFF2-40B4-BE49-F238E27FC236}">
                <a16:creationId xmlns:a16="http://schemas.microsoft.com/office/drawing/2014/main" id="{CD9853C8-0092-4B85-B468-95DCBD95526C}"/>
              </a:ext>
            </a:extLst>
          </p:cNvPr>
          <p:cNvSpPr/>
          <p:nvPr/>
        </p:nvSpPr>
        <p:spPr>
          <a:xfrm rot="13500000">
            <a:off x="1042019" y="3732717"/>
            <a:ext cx="2293471" cy="229350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11D3BB6F-3FA9-457F-B084-1651220CF94A}"/>
              </a:ext>
            </a:extLst>
          </p:cNvPr>
          <p:cNvSpPr txBox="1"/>
          <p:nvPr/>
        </p:nvSpPr>
        <p:spPr>
          <a:xfrm>
            <a:off x="1427371" y="4559222"/>
            <a:ext cx="1656184" cy="670440"/>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View Duty Schedule:</a:t>
            </a:r>
            <a:endParaRPr lang="en-US" sz="1800"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L-Shape 5">
            <a:extLst>
              <a:ext uri="{FF2B5EF4-FFF2-40B4-BE49-F238E27FC236}">
                <a16:creationId xmlns:a16="http://schemas.microsoft.com/office/drawing/2014/main" id="{C573631B-8DF1-4985-A92A-66ADA07AB6D7}"/>
              </a:ext>
            </a:extLst>
          </p:cNvPr>
          <p:cNvSpPr/>
          <p:nvPr/>
        </p:nvSpPr>
        <p:spPr>
          <a:xfrm rot="13500000">
            <a:off x="2179354" y="2617259"/>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L-Shape 5">
            <a:extLst>
              <a:ext uri="{FF2B5EF4-FFF2-40B4-BE49-F238E27FC236}">
                <a16:creationId xmlns:a16="http://schemas.microsoft.com/office/drawing/2014/main" id="{B019A8AC-0A54-14A7-4228-5827CEBDB6E0}"/>
              </a:ext>
            </a:extLst>
          </p:cNvPr>
          <p:cNvSpPr/>
          <p:nvPr/>
        </p:nvSpPr>
        <p:spPr>
          <a:xfrm rot="13500000">
            <a:off x="6501408" y="1973173"/>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 grpId="0" animBg="1"/>
      <p:bldP spid="4" grpId="0"/>
      <p:bldP spid="6" grpId="0"/>
      <p:bldP spid="10" grpId="0" animBg="1"/>
      <p:bldP spid="11" grpId="0"/>
      <p:bldP spid="13" grpId="0" animBg="1"/>
      <p:bldP spid="14" grpId="0" animBg="1"/>
      <p:bldP spid="15" grpId="0" animBg="1"/>
      <p:bldP spid="16" grpId="0" animBg="1"/>
      <p:bldP spid="17" grpId="0" animBg="1"/>
      <p:bldP spid="18" grpId="0" animBg="1"/>
      <p:bldP spid="19" grpId="0" animBg="1"/>
      <p:bldP spid="20" grpId="0"/>
      <p:bldP spid="22"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379" y="1012432"/>
            <a:ext cx="3283552" cy="1637462"/>
            <a:chOff x="8861521" y="1098662"/>
            <a:chExt cx="3283552"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User enters details during registration.</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521"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Data stored in the database.</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Authentication during login.</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450692"/>
            <a:ext cx="3336114" cy="980910"/>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User Registration and Login:</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456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379" y="1012432"/>
            <a:ext cx="3283552" cy="1637462"/>
            <a:chOff x="8861521" y="1098662"/>
            <a:chExt cx="3283552"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Security staff logs in.</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521"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System retrieves duty schedule for the next 7 days.</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Displays relevant information.</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450692"/>
            <a:ext cx="3336114" cy="980910"/>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View Duty Schedule:</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9971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156" y="1012432"/>
            <a:ext cx="3283775" cy="1637462"/>
            <a:chOff x="8861521" y="1098662"/>
            <a:chExt cx="3283775"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Security staff requests leave.</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744"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Manager receives notification.</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Manager approves/declines.</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681204"/>
            <a:ext cx="3336114" cy="519886"/>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Request Leave:</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5100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156" y="1012432"/>
            <a:ext cx="3283775" cy="1637462"/>
            <a:chOff x="8861521" y="1098662"/>
            <a:chExt cx="3283775"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Manager logs in.</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744"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Considers leave requests.</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Updates the routine in the database.</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450692"/>
            <a:ext cx="3336114" cy="980910"/>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Create Duty Schedule:</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492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F21D19-30EE-4D77-A5CE-2AD628F79AAD}"/>
              </a:ext>
            </a:extLst>
          </p:cNvPr>
          <p:cNvSpPr txBox="1"/>
          <p:nvPr/>
        </p:nvSpPr>
        <p:spPr>
          <a:xfrm>
            <a:off x="2008454" y="4889235"/>
            <a:ext cx="7943179" cy="769441"/>
          </a:xfrm>
          <a:prstGeom prst="rect">
            <a:avLst/>
          </a:prstGeom>
          <a:noFill/>
        </p:spPr>
        <p:txBody>
          <a:bodyPr wrap="square" rtlCol="0" anchor="ctr">
            <a:spAutoFit/>
          </a:bodyPr>
          <a:lstStyle/>
          <a:p>
            <a:pPr algn="ctr"/>
            <a:r>
              <a:rPr lang="en-US" altLang="ko-KR" sz="4400" b="1" dirty="0">
                <a:solidFill>
                  <a:schemeClr val="tx1">
                    <a:lumMod val="75000"/>
                    <a:lumOff val="25000"/>
                  </a:schemeClr>
                </a:solidFill>
                <a:latin typeface="+mj-lt"/>
                <a:cs typeface="Arial" pitchFamily="34" charset="0"/>
              </a:rPr>
              <a:t>Manager Page</a:t>
            </a:r>
          </a:p>
        </p:txBody>
      </p:sp>
      <p:pic>
        <p:nvPicPr>
          <p:cNvPr id="2050" name="Picture 2">
            <a:extLst>
              <a:ext uri="{FF2B5EF4-FFF2-40B4-BE49-F238E27FC236}">
                <a16:creationId xmlns:a16="http://schemas.microsoft.com/office/drawing/2014/main" id="{6509F090-7E0D-BEC4-9F8B-54AE0B78B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12" y="760847"/>
            <a:ext cx="9090992" cy="387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05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F21D19-30EE-4D77-A5CE-2AD628F79AAD}"/>
              </a:ext>
            </a:extLst>
          </p:cNvPr>
          <p:cNvSpPr txBox="1"/>
          <p:nvPr/>
        </p:nvSpPr>
        <p:spPr>
          <a:xfrm>
            <a:off x="1995202" y="5320314"/>
            <a:ext cx="7943179" cy="769441"/>
          </a:xfrm>
          <a:prstGeom prst="rect">
            <a:avLst/>
          </a:prstGeom>
          <a:noFill/>
        </p:spPr>
        <p:txBody>
          <a:bodyPr wrap="square" rtlCol="0" anchor="ctr">
            <a:spAutoFit/>
          </a:bodyPr>
          <a:lstStyle/>
          <a:p>
            <a:pPr algn="ctr"/>
            <a:r>
              <a:rPr lang="en-US" altLang="ko-KR" sz="4400" b="1" dirty="0">
                <a:solidFill>
                  <a:schemeClr val="tx1">
                    <a:lumMod val="75000"/>
                    <a:lumOff val="25000"/>
                  </a:schemeClr>
                </a:solidFill>
                <a:latin typeface="+mj-lt"/>
                <a:cs typeface="Arial" pitchFamily="34" charset="0"/>
              </a:rPr>
              <a:t>Employee Page</a:t>
            </a:r>
          </a:p>
        </p:txBody>
      </p:sp>
      <p:pic>
        <p:nvPicPr>
          <p:cNvPr id="3074" name="Picture 2">
            <a:extLst>
              <a:ext uri="{FF2B5EF4-FFF2-40B4-BE49-F238E27FC236}">
                <a16:creationId xmlns:a16="http://schemas.microsoft.com/office/drawing/2014/main" id="{BBE145D8-5481-63B7-E7C9-CB46A4967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34" y="768245"/>
            <a:ext cx="8852452" cy="390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742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6096000" y="2769507"/>
            <a:ext cx="6096000"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4958D-1AD7-9020-7D1E-ED966157228F}"/>
              </a:ext>
            </a:extLst>
          </p:cNvPr>
          <p:cNvSpPr txBox="1"/>
          <p:nvPr/>
        </p:nvSpPr>
        <p:spPr>
          <a:xfrm>
            <a:off x="233082" y="1371600"/>
            <a:ext cx="5199530" cy="2123658"/>
          </a:xfrm>
          <a:prstGeom prst="rect">
            <a:avLst/>
          </a:prstGeom>
          <a:noFill/>
        </p:spPr>
        <p:txBody>
          <a:bodyPr wrap="square" rtlCol="0">
            <a:spAutoFit/>
          </a:bodyPr>
          <a:lstStyle/>
          <a:p>
            <a:r>
              <a:rPr lang="en-US" sz="4400" dirty="0">
                <a:solidFill>
                  <a:schemeClr val="bg1"/>
                </a:solidFill>
              </a:rPr>
              <a:t>Campus Security Staffs Management System</a:t>
            </a:r>
          </a:p>
        </p:txBody>
      </p:sp>
      <p:sp>
        <p:nvSpPr>
          <p:cNvPr id="5" name="TextBox 4">
            <a:extLst>
              <a:ext uri="{FF2B5EF4-FFF2-40B4-BE49-F238E27FC236}">
                <a16:creationId xmlns:a16="http://schemas.microsoft.com/office/drawing/2014/main" id="{2F87044D-07A7-D7DA-6034-8FDC08A0AF2B}"/>
              </a:ext>
            </a:extLst>
          </p:cNvPr>
          <p:cNvSpPr txBox="1"/>
          <p:nvPr/>
        </p:nvSpPr>
        <p:spPr>
          <a:xfrm>
            <a:off x="394447" y="3675529"/>
            <a:ext cx="6499412" cy="1477328"/>
          </a:xfrm>
          <a:prstGeom prst="rect">
            <a:avLst/>
          </a:prstGeom>
          <a:noFill/>
        </p:spPr>
        <p:txBody>
          <a:bodyPr wrap="square" rtlCol="0">
            <a:spAutoFit/>
          </a:bodyPr>
          <a:lstStyle/>
          <a:p>
            <a:r>
              <a:rPr lang="en-US" dirty="0">
                <a:solidFill>
                  <a:schemeClr val="bg1"/>
                </a:solidFill>
              </a:rPr>
              <a:t>GROUP 1:</a:t>
            </a:r>
          </a:p>
          <a:p>
            <a:r>
              <a:rPr lang="en-US" dirty="0">
                <a:solidFill>
                  <a:schemeClr val="bg1"/>
                </a:solidFill>
              </a:rPr>
              <a:t>+</a:t>
            </a:r>
            <a:r>
              <a:rPr lang="en-US" dirty="0" err="1">
                <a:solidFill>
                  <a:schemeClr val="bg1"/>
                </a:solidFill>
              </a:rPr>
              <a:t>Trần</a:t>
            </a:r>
            <a:r>
              <a:rPr lang="en-US" dirty="0">
                <a:solidFill>
                  <a:schemeClr val="bg1"/>
                </a:solidFill>
              </a:rPr>
              <a:t> </a:t>
            </a:r>
            <a:r>
              <a:rPr lang="en-US" dirty="0" err="1">
                <a:solidFill>
                  <a:schemeClr val="bg1"/>
                </a:solidFill>
              </a:rPr>
              <a:t>Hải</a:t>
            </a:r>
            <a:r>
              <a:rPr lang="en-US" dirty="0">
                <a:solidFill>
                  <a:schemeClr val="bg1"/>
                </a:solidFill>
              </a:rPr>
              <a:t> Việt-2031200032</a:t>
            </a:r>
          </a:p>
          <a:p>
            <a:r>
              <a:rPr lang="en-US" dirty="0">
                <a:solidFill>
                  <a:schemeClr val="bg1"/>
                </a:solidFill>
              </a:rPr>
              <a:t>+Nguyễn Hoài Nam-1831210027</a:t>
            </a:r>
          </a:p>
          <a:p>
            <a:r>
              <a:rPr lang="en-US" dirty="0">
                <a:solidFill>
                  <a:schemeClr val="bg1"/>
                </a:solidFill>
              </a:rPr>
              <a:t>+Nguyễn Phan Minh Thiện-2131200113</a:t>
            </a:r>
          </a:p>
          <a:p>
            <a:r>
              <a:rPr lang="en-US" dirty="0">
                <a:solidFill>
                  <a:schemeClr val="bg1"/>
                </a:solidFill>
              </a:rPr>
              <a:t>+Ngô </a:t>
            </a:r>
            <a:r>
              <a:rPr lang="en-US" dirty="0" err="1">
                <a:solidFill>
                  <a:schemeClr val="bg1"/>
                </a:solidFill>
              </a:rPr>
              <a:t>Thế</a:t>
            </a:r>
            <a:r>
              <a:rPr lang="en-US" dirty="0">
                <a:solidFill>
                  <a:schemeClr val="bg1"/>
                </a:solidFill>
              </a:rPr>
              <a:t> Lực-1831200004</a:t>
            </a:r>
          </a:p>
        </p:txBody>
      </p:sp>
    </p:spTree>
    <p:extLst>
      <p:ext uri="{BB962C8B-B14F-4D97-AF65-F5344CB8AC3E}">
        <p14:creationId xmlns:p14="http://schemas.microsoft.com/office/powerpoint/2010/main" val="22210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05394" y="4794169"/>
            <a:ext cx="3701143" cy="1384995"/>
          </a:xfrm>
          <a:prstGeom prst="rect">
            <a:avLst/>
          </a:prstGeom>
          <a:noFill/>
        </p:spPr>
        <p:txBody>
          <a:bodyPr wrap="square" rtlCol="0" anchor="ctr">
            <a:spAutoFit/>
          </a:bodyPr>
          <a:lstStyle/>
          <a:p>
            <a:r>
              <a:rPr lang="en-US" sz="2400" b="1" i="0" dirty="0">
                <a:solidFill>
                  <a:schemeClr val="bg1"/>
                </a:solidFill>
                <a:effectLst/>
                <a:latin typeface="TimesNewRomanPS-BoldMT"/>
              </a:rPr>
              <a:t>Campus Security Staffs Management System</a:t>
            </a:r>
            <a:r>
              <a:rPr lang="en-US" sz="2400" dirty="0">
                <a:solidFill>
                  <a:schemeClr val="bg1"/>
                </a:solidFill>
              </a:rPr>
              <a:t> </a:t>
            </a:r>
            <a:br>
              <a:rPr lang="en-US" sz="3600" dirty="0">
                <a:solidFill>
                  <a:schemeClr val="bg1"/>
                </a:solidFill>
              </a:rPr>
            </a:br>
            <a:endParaRPr lang="ko-KR" altLang="en-US" sz="3600" dirty="0">
              <a:solidFill>
                <a:schemeClr val="bg1"/>
              </a:solidFill>
              <a:cs typeface="Arial" pitchFamily="34" charset="0"/>
            </a:endParaRPr>
          </a:p>
        </p:txBody>
      </p:sp>
      <p:grpSp>
        <p:nvGrpSpPr>
          <p:cNvPr id="5" name="Group 76">
            <a:extLst>
              <a:ext uri="{FF2B5EF4-FFF2-40B4-BE49-F238E27FC236}">
                <a16:creationId xmlns:a16="http://schemas.microsoft.com/office/drawing/2014/main" id="{8EA92B7C-CB5E-4117-A5FF-D1533DF9211F}"/>
              </a:ext>
            </a:extLst>
          </p:cNvPr>
          <p:cNvGrpSpPr/>
          <p:nvPr/>
        </p:nvGrpSpPr>
        <p:grpSpPr>
          <a:xfrm>
            <a:off x="1609311" y="1989929"/>
            <a:ext cx="2912128" cy="892552"/>
            <a:chOff x="2546330" y="4254345"/>
            <a:chExt cx="3689073" cy="892552"/>
          </a:xfrm>
        </p:grpSpPr>
        <p:sp>
          <p:nvSpPr>
            <p:cNvPr id="6" name="TextBox 5">
              <a:extLst>
                <a:ext uri="{FF2B5EF4-FFF2-40B4-BE49-F238E27FC236}">
                  <a16:creationId xmlns:a16="http://schemas.microsoft.com/office/drawing/2014/main" id="{FD36F240-9923-4669-B1C3-956F5E863E81}"/>
                </a:ext>
              </a:extLst>
            </p:cNvPr>
            <p:cNvSpPr txBox="1"/>
            <p:nvPr/>
          </p:nvSpPr>
          <p:spPr>
            <a:xfrm>
              <a:off x="2551708" y="4478087"/>
              <a:ext cx="3683695" cy="461665"/>
            </a:xfrm>
            <a:prstGeom prst="rect">
              <a:avLst/>
            </a:prstGeom>
            <a:noFill/>
          </p:spPr>
          <p:txBody>
            <a:bodyPr wrap="square" rtlCol="0">
              <a:spAutoFit/>
            </a:bodyPr>
            <a:lstStyle/>
            <a:p>
              <a:r>
                <a:rPr lang="en-US" sz="1200" b="0" i="0" dirty="0">
                  <a:solidFill>
                    <a:schemeClr val="bg1"/>
                  </a:solidFill>
                  <a:effectLst/>
                  <a:latin typeface="+mj-lt"/>
                </a:rPr>
                <a:t>Use Case Diagram, and Class Diagram.</a:t>
              </a:r>
              <a:r>
                <a:rPr lang="en-US" sz="1200" dirty="0">
                  <a:solidFill>
                    <a:schemeClr val="bg1"/>
                  </a:solidFill>
                  <a:latin typeface="+mj-lt"/>
                </a:rPr>
                <a:t> </a:t>
              </a:r>
              <a:br>
                <a:rPr lang="en-US" sz="1200" dirty="0">
                  <a:solidFill>
                    <a:schemeClr val="bg1"/>
                  </a:solidFill>
                  <a:latin typeface="+mj-lt"/>
                </a:rPr>
              </a:br>
              <a:endParaRPr lang="en-US" altLang="ko-KR" sz="1200" dirty="0">
                <a:solidFill>
                  <a:schemeClr val="bg1"/>
                </a:solidFill>
                <a:latin typeface="+mj-lt"/>
                <a:cs typeface="Arial" pitchFamily="34" charset="0"/>
              </a:endParaRPr>
            </a:p>
          </p:txBody>
        </p:sp>
        <p:sp>
          <p:nvSpPr>
            <p:cNvPr id="7" name="TextBox 6">
              <a:extLst>
                <a:ext uri="{FF2B5EF4-FFF2-40B4-BE49-F238E27FC236}">
                  <a16:creationId xmlns:a16="http://schemas.microsoft.com/office/drawing/2014/main" id="{07B7F9A9-0556-4D28-8468-7D94D39586B4}"/>
                </a:ext>
              </a:extLst>
            </p:cNvPr>
            <p:cNvSpPr txBox="1"/>
            <p:nvPr/>
          </p:nvSpPr>
          <p:spPr>
            <a:xfrm>
              <a:off x="2546330" y="4254345"/>
              <a:ext cx="3683699" cy="892552"/>
            </a:xfrm>
            <a:prstGeom prst="rect">
              <a:avLst/>
            </a:prstGeom>
            <a:noFill/>
          </p:spPr>
          <p:txBody>
            <a:bodyPr wrap="square" rtlCol="0">
              <a:spAutoFit/>
            </a:bodyPr>
            <a:lstStyle/>
            <a:p>
              <a:r>
                <a:rPr lang="en-US" sz="1200" b="0" i="0" dirty="0">
                  <a:solidFill>
                    <a:schemeClr val="bg1"/>
                  </a:solidFill>
                  <a:effectLst/>
                  <a:latin typeface="+mj-lt"/>
                </a:rPr>
                <a:t>System Modelling Diagrams</a:t>
              </a:r>
              <a:r>
                <a:rPr lang="en-US" sz="1600" b="0" i="0" dirty="0">
                  <a:solidFill>
                    <a:schemeClr val="bg1"/>
                  </a:solidFill>
                  <a:effectLst/>
                  <a:latin typeface="+mj-lt"/>
                </a:rPr>
                <a:t>: </a:t>
              </a:r>
              <a:br>
                <a:rPr lang="en-US" sz="1200" dirty="0">
                  <a:solidFill>
                    <a:schemeClr val="bg1"/>
                  </a:solidFill>
                  <a:latin typeface="+mj-lt"/>
                </a:rPr>
              </a:br>
              <a:endParaRPr lang="en-US" sz="1200" dirty="0">
                <a:solidFill>
                  <a:schemeClr val="bg1"/>
                </a:solidFill>
                <a:latin typeface="+mj-lt"/>
              </a:endParaRPr>
            </a:p>
            <a:p>
              <a:endParaRPr lang="en-US" sz="1200" dirty="0">
                <a:solidFill>
                  <a:schemeClr val="bg1"/>
                </a:solidFill>
              </a:endParaRPr>
            </a:p>
            <a:p>
              <a:endParaRPr lang="ko-KR" altLang="en-US" sz="1200" b="1" dirty="0">
                <a:solidFill>
                  <a:schemeClr val="bg1"/>
                </a:solidFill>
                <a:cs typeface="Arial" pitchFamily="34" charset="0"/>
              </a:endParaRPr>
            </a:p>
          </p:txBody>
        </p:sp>
      </p:grpSp>
      <p:grpSp>
        <p:nvGrpSpPr>
          <p:cNvPr id="8" name="Group 79">
            <a:extLst>
              <a:ext uri="{FF2B5EF4-FFF2-40B4-BE49-F238E27FC236}">
                <a16:creationId xmlns:a16="http://schemas.microsoft.com/office/drawing/2014/main" id="{69F34084-63BC-4D12-86D8-C611752B44F5}"/>
              </a:ext>
            </a:extLst>
          </p:cNvPr>
          <p:cNvGrpSpPr/>
          <p:nvPr/>
        </p:nvGrpSpPr>
        <p:grpSpPr>
          <a:xfrm>
            <a:off x="5440854" y="2001657"/>
            <a:ext cx="2907882" cy="677108"/>
            <a:chOff x="2551705" y="4296700"/>
            <a:chExt cx="3552136" cy="677108"/>
          </a:xfrm>
        </p:grpSpPr>
        <p:sp>
          <p:nvSpPr>
            <p:cNvPr id="9" name="TextBox 8">
              <a:extLst>
                <a:ext uri="{FF2B5EF4-FFF2-40B4-BE49-F238E27FC236}">
                  <a16:creationId xmlns:a16="http://schemas.microsoft.com/office/drawing/2014/main" id="{72E3E943-8A0F-4986-84D9-ACFE528CFE31}"/>
                </a:ext>
              </a:extLst>
            </p:cNvPr>
            <p:cNvSpPr txBox="1"/>
            <p:nvPr/>
          </p:nvSpPr>
          <p:spPr>
            <a:xfrm>
              <a:off x="2551706" y="4501655"/>
              <a:ext cx="3552135"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id="{F212069C-30D1-4F18-AC05-BEEC1C0665FD}"/>
                </a:ext>
              </a:extLst>
            </p:cNvPr>
            <p:cNvSpPr txBox="1"/>
            <p:nvPr/>
          </p:nvSpPr>
          <p:spPr>
            <a:xfrm>
              <a:off x="2551705" y="4296700"/>
              <a:ext cx="3552135" cy="677108"/>
            </a:xfrm>
            <a:prstGeom prst="rect">
              <a:avLst/>
            </a:prstGeom>
            <a:noFill/>
          </p:spPr>
          <p:txBody>
            <a:bodyPr wrap="square" rtlCol="0">
              <a:spAutoFit/>
            </a:bodyPr>
            <a:lstStyle/>
            <a:p>
              <a:endParaRPr lang="en-US" sz="1200" dirty="0">
                <a:solidFill>
                  <a:schemeClr val="bg1"/>
                </a:solidFill>
                <a:latin typeface="TimesNewRomanPSMT"/>
              </a:endParaRPr>
            </a:p>
            <a:p>
              <a:r>
                <a:rPr lang="en-US" sz="1200" dirty="0">
                  <a:solidFill>
                    <a:schemeClr val="bg1"/>
                  </a:solidFill>
                  <a:latin typeface="+mj-lt"/>
                </a:rPr>
                <a:t>D</a:t>
              </a:r>
              <a:r>
                <a:rPr lang="en-US" sz="1200" b="0" i="0" dirty="0">
                  <a:solidFill>
                    <a:schemeClr val="bg1"/>
                  </a:solidFill>
                  <a:effectLst/>
                  <a:latin typeface="+mj-lt"/>
                </a:rPr>
                <a:t>escription of the functionalities</a:t>
              </a:r>
              <a:r>
                <a:rPr lang="en-US" sz="1200" dirty="0">
                  <a:solidFill>
                    <a:schemeClr val="bg1"/>
                  </a:solidFill>
                  <a:latin typeface="+mj-lt"/>
                </a:rPr>
                <a:t> </a:t>
              </a:r>
              <a:br>
                <a:rPr lang="en-US" sz="1400" dirty="0">
                  <a:solidFill>
                    <a:schemeClr val="bg1"/>
                  </a:solidFill>
                </a:rPr>
              </a:br>
              <a:endParaRPr lang="ko-KR" altLang="en-US" sz="1400" b="1" dirty="0">
                <a:solidFill>
                  <a:schemeClr val="bg1"/>
                </a:solidFill>
                <a:cs typeface="Arial" pitchFamily="34" charset="0"/>
              </a:endParaRPr>
            </a:p>
          </p:txBody>
        </p:sp>
      </p:grpSp>
      <p:grpSp>
        <p:nvGrpSpPr>
          <p:cNvPr id="11" name="Group 82">
            <a:extLst>
              <a:ext uri="{FF2B5EF4-FFF2-40B4-BE49-F238E27FC236}">
                <a16:creationId xmlns:a16="http://schemas.microsoft.com/office/drawing/2014/main" id="{6F7753D1-19F4-4551-A24A-F4B8148509E3}"/>
              </a:ext>
            </a:extLst>
          </p:cNvPr>
          <p:cNvGrpSpPr/>
          <p:nvPr/>
        </p:nvGrpSpPr>
        <p:grpSpPr>
          <a:xfrm>
            <a:off x="1609311" y="3092715"/>
            <a:ext cx="2994406" cy="830997"/>
            <a:chOff x="2465587" y="4437420"/>
            <a:chExt cx="2980450" cy="830997"/>
          </a:xfrm>
        </p:grpSpPr>
        <p:sp>
          <p:nvSpPr>
            <p:cNvPr id="12" name="TextBox 11">
              <a:extLst>
                <a:ext uri="{FF2B5EF4-FFF2-40B4-BE49-F238E27FC236}">
                  <a16:creationId xmlns:a16="http://schemas.microsoft.com/office/drawing/2014/main" id="{F4A52430-446A-48E8-8A18-5A094A8C2F9B}"/>
                </a:ext>
              </a:extLst>
            </p:cNvPr>
            <p:cNvSpPr txBox="1"/>
            <p:nvPr/>
          </p:nvSpPr>
          <p:spPr>
            <a:xfrm>
              <a:off x="2551705" y="4533154"/>
              <a:ext cx="289433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7FD0C37C-689A-4E33-843D-1C250277C5DD}"/>
                </a:ext>
              </a:extLst>
            </p:cNvPr>
            <p:cNvSpPr txBox="1"/>
            <p:nvPr/>
          </p:nvSpPr>
          <p:spPr>
            <a:xfrm>
              <a:off x="2465587" y="4437420"/>
              <a:ext cx="2625276" cy="830997"/>
            </a:xfrm>
            <a:prstGeom prst="rect">
              <a:avLst/>
            </a:prstGeom>
            <a:noFill/>
          </p:spPr>
          <p:txBody>
            <a:bodyPr wrap="square" rtlCol="0">
              <a:spAutoFit/>
            </a:bodyPr>
            <a:lstStyle/>
            <a:p>
              <a:r>
                <a:rPr lang="en-US" sz="1200" b="0" i="0" dirty="0">
                  <a:solidFill>
                    <a:schemeClr val="bg1"/>
                  </a:solidFill>
                  <a:effectLst/>
                  <a:latin typeface="+mj-lt"/>
                </a:rPr>
                <a:t>Programming Languages, Software Tools, databases:</a:t>
              </a:r>
            </a:p>
            <a:p>
              <a:br>
                <a:rPr lang="en-US" sz="1200" dirty="0">
                  <a:solidFill>
                    <a:schemeClr val="bg1"/>
                  </a:solidFill>
                  <a:latin typeface="+mj-lt"/>
                </a:rPr>
              </a:br>
              <a:endParaRPr lang="ko-KR" altLang="en-US" sz="1200" b="1" dirty="0">
                <a:solidFill>
                  <a:schemeClr val="bg1"/>
                </a:solidFill>
                <a:latin typeface="+mj-lt"/>
                <a:cs typeface="Arial" pitchFamily="34" charset="0"/>
              </a:endParaRPr>
            </a:p>
          </p:txBody>
        </p:sp>
      </p:grpSp>
      <p:grpSp>
        <p:nvGrpSpPr>
          <p:cNvPr id="14" name="Group 85">
            <a:extLst>
              <a:ext uri="{FF2B5EF4-FFF2-40B4-BE49-F238E27FC236}">
                <a16:creationId xmlns:a16="http://schemas.microsoft.com/office/drawing/2014/main" id="{EEF1EA1B-119D-47FA-89A9-80291CB0AB79}"/>
              </a:ext>
            </a:extLst>
          </p:cNvPr>
          <p:cNvGrpSpPr/>
          <p:nvPr/>
        </p:nvGrpSpPr>
        <p:grpSpPr>
          <a:xfrm>
            <a:off x="5415450" y="3047085"/>
            <a:ext cx="3035079" cy="461665"/>
            <a:chOff x="2729838" y="4416292"/>
            <a:chExt cx="2311917" cy="461665"/>
          </a:xfrm>
        </p:grpSpPr>
        <p:sp>
          <p:nvSpPr>
            <p:cNvPr id="15" name="TextBox 14">
              <a:extLst>
                <a:ext uri="{FF2B5EF4-FFF2-40B4-BE49-F238E27FC236}">
                  <a16:creationId xmlns:a16="http://schemas.microsoft.com/office/drawing/2014/main" id="{4ECCD782-DE72-49AE-8B12-FCA1EF83EB4D}"/>
                </a:ext>
              </a:extLst>
            </p:cNvPr>
            <p:cNvSpPr txBox="1"/>
            <p:nvPr/>
          </p:nvSpPr>
          <p:spPr>
            <a:xfrm>
              <a:off x="2729838" y="4533154"/>
              <a:ext cx="2208567"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3FB384C2-F222-45DF-9030-CFFFCF5B903B}"/>
                </a:ext>
              </a:extLst>
            </p:cNvPr>
            <p:cNvSpPr txBox="1"/>
            <p:nvPr/>
          </p:nvSpPr>
          <p:spPr>
            <a:xfrm>
              <a:off x="2833191" y="4416292"/>
              <a:ext cx="2208564" cy="461665"/>
            </a:xfrm>
            <a:prstGeom prst="rect">
              <a:avLst/>
            </a:prstGeom>
            <a:noFill/>
          </p:spPr>
          <p:txBody>
            <a:bodyPr wrap="square" rtlCol="0">
              <a:spAutoFit/>
            </a:bodyPr>
            <a:lstStyle/>
            <a:p>
              <a:r>
                <a:rPr lang="en-US" sz="1200" dirty="0">
                  <a:solidFill>
                    <a:schemeClr val="bg1"/>
                  </a:solidFill>
                  <a:latin typeface="+mj-lt"/>
                </a:rPr>
                <a:t>T</a:t>
              </a:r>
              <a:r>
                <a:rPr lang="en-US" sz="1200" b="0" i="0" dirty="0">
                  <a:solidFill>
                    <a:schemeClr val="bg1"/>
                  </a:solidFill>
                  <a:effectLst/>
                  <a:latin typeface="+mj-lt"/>
                </a:rPr>
                <a:t>ype of software architecture</a:t>
              </a:r>
              <a:r>
                <a:rPr lang="en-US" sz="1200" dirty="0">
                  <a:solidFill>
                    <a:schemeClr val="bg1"/>
                  </a:solidFill>
                  <a:latin typeface="+mj-lt"/>
                </a:rPr>
                <a:t> </a:t>
              </a:r>
              <a:br>
                <a:rPr lang="en-US" sz="1200" dirty="0">
                  <a:solidFill>
                    <a:schemeClr val="bg1"/>
                  </a:solidFill>
                  <a:latin typeface="+mj-lt"/>
                </a:rPr>
              </a:br>
              <a:endParaRPr lang="ko-KR" altLang="en-US" sz="1200" b="1" dirty="0">
                <a:solidFill>
                  <a:schemeClr val="bg1"/>
                </a:solidFill>
                <a:latin typeface="+mj-lt"/>
                <a:cs typeface="Arial" pitchFamily="34" charset="0"/>
              </a:endParaRPr>
            </a:p>
          </p:txBody>
        </p:sp>
      </p:grpSp>
      <p:sp>
        <p:nvSpPr>
          <p:cNvPr id="18" name="TextBox 17">
            <a:extLst>
              <a:ext uri="{FF2B5EF4-FFF2-40B4-BE49-F238E27FC236}">
                <a16:creationId xmlns:a16="http://schemas.microsoft.com/office/drawing/2014/main" id="{CB07483E-3770-4A4C-B719-FBBFFD4CFAA8}"/>
              </a:ext>
            </a:extLst>
          </p:cNvPr>
          <p:cNvSpPr txBox="1"/>
          <p:nvPr/>
        </p:nvSpPr>
        <p:spPr>
          <a:xfrm>
            <a:off x="1034850" y="509003"/>
            <a:ext cx="7280001" cy="1559529"/>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bg1"/>
                </a:solidFill>
                <a:effectLst/>
                <a:latin typeface="+mj-lt"/>
                <a:ea typeface="Calibri" panose="020F0502020204030204" pitchFamily="34" charset="0"/>
                <a:cs typeface="Times New Roman" panose="02020603050405020304" pitchFamily="18" charset="0"/>
              </a:rPr>
              <a:t>The objective of the Campus Security Staffs Management System is to automate and streamline the management of security personnel within University A. This system aims to provide an efficient way for security staff and managers to handle duty schedules, leave requests, and monthly salary calculations.</a:t>
            </a:r>
          </a:p>
        </p:txBody>
      </p:sp>
      <p:sp>
        <p:nvSpPr>
          <p:cNvPr id="20" name="Rectangle 91">
            <a:extLst>
              <a:ext uri="{FF2B5EF4-FFF2-40B4-BE49-F238E27FC236}">
                <a16:creationId xmlns:a16="http://schemas.microsoft.com/office/drawing/2014/main" id="{DD82B953-98BA-48E5-93F3-0D34DAB79C06}"/>
              </a:ext>
            </a:extLst>
          </p:cNvPr>
          <p:cNvSpPr/>
          <p:nvPr/>
        </p:nvSpPr>
        <p:spPr>
          <a:xfrm>
            <a:off x="1222928" y="2154947"/>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01</a:t>
            </a:r>
            <a:endParaRPr lang="ko-KR" altLang="en-US" sz="1200" b="1" dirty="0">
              <a:solidFill>
                <a:schemeClr val="bg1"/>
              </a:solidFill>
            </a:endParaRPr>
          </a:p>
        </p:txBody>
      </p:sp>
      <p:sp>
        <p:nvSpPr>
          <p:cNvPr id="21" name="Rectangle 92">
            <a:extLst>
              <a:ext uri="{FF2B5EF4-FFF2-40B4-BE49-F238E27FC236}">
                <a16:creationId xmlns:a16="http://schemas.microsoft.com/office/drawing/2014/main" id="{C4947956-3BF4-423C-9ABA-FD60C37EBA60}"/>
              </a:ext>
            </a:extLst>
          </p:cNvPr>
          <p:cNvSpPr/>
          <p:nvPr/>
        </p:nvSpPr>
        <p:spPr>
          <a:xfrm>
            <a:off x="4893388" y="2154947"/>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02</a:t>
            </a:r>
            <a:endParaRPr lang="ko-KR" altLang="en-US" sz="1200" b="1" dirty="0">
              <a:solidFill>
                <a:schemeClr val="bg1"/>
              </a:solidFill>
            </a:endParaRPr>
          </a:p>
        </p:txBody>
      </p:sp>
      <p:sp>
        <p:nvSpPr>
          <p:cNvPr id="22" name="Rectangle 93">
            <a:extLst>
              <a:ext uri="{FF2B5EF4-FFF2-40B4-BE49-F238E27FC236}">
                <a16:creationId xmlns:a16="http://schemas.microsoft.com/office/drawing/2014/main" id="{58E01ED2-9B1F-410C-8863-D9854568F398}"/>
              </a:ext>
            </a:extLst>
          </p:cNvPr>
          <p:cNvSpPr/>
          <p:nvPr/>
        </p:nvSpPr>
        <p:spPr>
          <a:xfrm>
            <a:off x="1222928" y="3128857"/>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03</a:t>
            </a:r>
            <a:endParaRPr lang="ko-KR" altLang="en-US" sz="1200" b="1" dirty="0">
              <a:solidFill>
                <a:schemeClr val="bg1"/>
              </a:solidFill>
            </a:endParaRPr>
          </a:p>
        </p:txBody>
      </p:sp>
      <p:sp>
        <p:nvSpPr>
          <p:cNvPr id="23" name="Rectangle 94">
            <a:extLst>
              <a:ext uri="{FF2B5EF4-FFF2-40B4-BE49-F238E27FC236}">
                <a16:creationId xmlns:a16="http://schemas.microsoft.com/office/drawing/2014/main" id="{29A0E177-064D-4AE8-A974-B525B4E0569A}"/>
              </a:ext>
            </a:extLst>
          </p:cNvPr>
          <p:cNvSpPr/>
          <p:nvPr/>
        </p:nvSpPr>
        <p:spPr>
          <a:xfrm>
            <a:off x="4893388" y="3128857"/>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04</a:t>
            </a:r>
            <a:endParaRPr lang="ko-KR" altLang="en-US" sz="1200" b="1" dirty="0">
              <a:solidFill>
                <a:schemeClr val="bg1"/>
              </a:solidFill>
            </a:endParaRPr>
          </a:p>
        </p:txBody>
      </p:sp>
      <p:sp>
        <p:nvSpPr>
          <p:cNvPr id="27" name="액자 26">
            <a:extLst>
              <a:ext uri="{FF2B5EF4-FFF2-40B4-BE49-F238E27FC236}">
                <a16:creationId xmlns:a16="http://schemas.microsoft.com/office/drawing/2014/main" id="{9429BCB8-6A46-491C-A893-82443083CEE4}"/>
              </a:ext>
            </a:extLst>
          </p:cNvPr>
          <p:cNvSpPr/>
          <p:nvPr/>
        </p:nvSpPr>
        <p:spPr>
          <a:xfrm>
            <a:off x="586510" y="348157"/>
            <a:ext cx="8483600" cy="3743783"/>
          </a:xfrm>
          <a:prstGeom prst="frame">
            <a:avLst>
              <a:gd name="adj1" fmla="val 12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07082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ppt_w</p:attrName>
                                        </p:attrNameLst>
                                      </p:cBhvr>
                                      <p:tavLst>
                                        <p:tav tm="0" fmla="#ppt_w*sin(2.5*pi*$)">
                                          <p:val>
                                            <p:fltVal val="0"/>
                                          </p:val>
                                        </p:tav>
                                        <p:tav tm="100000">
                                          <p:val>
                                            <p:fltVal val="1"/>
                                          </p:val>
                                        </p:tav>
                                      </p:tavLst>
                                    </p:anim>
                                    <p:anim calcmode="lin" valueType="num">
                                      <p:cBhvr>
                                        <p:cTn id="19" dur="2000" fill="hold"/>
                                        <p:tgtEl>
                                          <p:spTgt spid="8"/>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ppt_w</p:attrName>
                                        </p:attrNameLst>
                                      </p:cBhvr>
                                      <p:tavLst>
                                        <p:tav tm="0" fmla="#ppt_w*sin(2.5*pi*$)">
                                          <p:val>
                                            <p:fltVal val="0"/>
                                          </p:val>
                                        </p:tav>
                                        <p:tav tm="100000">
                                          <p:val>
                                            <p:fltVal val="1"/>
                                          </p:val>
                                        </p:tav>
                                      </p:tavLst>
                                    </p:anim>
                                    <p:anim calcmode="lin" valueType="num">
                                      <p:cBhvr>
                                        <p:cTn id="24" dur="2000" fill="hold"/>
                                        <p:tgtEl>
                                          <p:spTgt spid="11"/>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000"/>
                                        <p:tgtEl>
                                          <p:spTgt spid="14"/>
                                        </p:tgtEl>
                                      </p:cBhvr>
                                    </p:animEffect>
                                    <p:anim calcmode="lin" valueType="num">
                                      <p:cBhvr>
                                        <p:cTn id="28" dur="2000" fill="hold"/>
                                        <p:tgtEl>
                                          <p:spTgt spid="14"/>
                                        </p:tgtEl>
                                        <p:attrNameLst>
                                          <p:attrName>ppt_w</p:attrName>
                                        </p:attrNameLst>
                                      </p:cBhvr>
                                      <p:tavLst>
                                        <p:tav tm="0" fmla="#ppt_w*sin(2.5*pi*$)">
                                          <p:val>
                                            <p:fltVal val="0"/>
                                          </p:val>
                                        </p:tav>
                                        <p:tav tm="100000">
                                          <p:val>
                                            <p:fltVal val="1"/>
                                          </p:val>
                                        </p:tav>
                                      </p:tavLst>
                                    </p:anim>
                                    <p:anim calcmode="lin" valueType="num">
                                      <p:cBhvr>
                                        <p:cTn id="29" dur="2000" fill="hold"/>
                                        <p:tgtEl>
                                          <p:spTgt spid="14"/>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000"/>
                                        <p:tgtEl>
                                          <p:spTgt spid="20"/>
                                        </p:tgtEl>
                                      </p:cBhvr>
                                    </p:animEffect>
                                    <p:anim calcmode="lin" valueType="num">
                                      <p:cBhvr>
                                        <p:cTn id="33" dur="2000" fill="hold"/>
                                        <p:tgtEl>
                                          <p:spTgt spid="20"/>
                                        </p:tgtEl>
                                        <p:attrNameLst>
                                          <p:attrName>ppt_w</p:attrName>
                                        </p:attrNameLst>
                                      </p:cBhvr>
                                      <p:tavLst>
                                        <p:tav tm="0" fmla="#ppt_w*sin(2.5*pi*$)">
                                          <p:val>
                                            <p:fltVal val="0"/>
                                          </p:val>
                                        </p:tav>
                                        <p:tav tm="100000">
                                          <p:val>
                                            <p:fltVal val="1"/>
                                          </p:val>
                                        </p:tav>
                                      </p:tavLst>
                                    </p:anim>
                                    <p:anim calcmode="lin" valueType="num">
                                      <p:cBhvr>
                                        <p:cTn id="34" dur="2000" fill="hold"/>
                                        <p:tgtEl>
                                          <p:spTgt spid="20"/>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anim calcmode="lin" valueType="num">
                                      <p:cBhvr>
                                        <p:cTn id="38" dur="2000" fill="hold"/>
                                        <p:tgtEl>
                                          <p:spTgt spid="21"/>
                                        </p:tgtEl>
                                        <p:attrNameLst>
                                          <p:attrName>ppt_w</p:attrName>
                                        </p:attrNameLst>
                                      </p:cBhvr>
                                      <p:tavLst>
                                        <p:tav tm="0" fmla="#ppt_w*sin(2.5*pi*$)">
                                          <p:val>
                                            <p:fltVal val="0"/>
                                          </p:val>
                                        </p:tav>
                                        <p:tav tm="100000">
                                          <p:val>
                                            <p:fltVal val="1"/>
                                          </p:val>
                                        </p:tav>
                                      </p:tavLst>
                                    </p:anim>
                                    <p:anim calcmode="lin" valueType="num">
                                      <p:cBhvr>
                                        <p:cTn id="39" dur="2000" fill="hold"/>
                                        <p:tgtEl>
                                          <p:spTgt spid="21"/>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0"/>
                                        <p:tgtEl>
                                          <p:spTgt spid="22"/>
                                        </p:tgtEl>
                                      </p:cBhvr>
                                    </p:animEffect>
                                    <p:anim calcmode="lin" valueType="num">
                                      <p:cBhvr>
                                        <p:cTn id="43" dur="2000" fill="hold"/>
                                        <p:tgtEl>
                                          <p:spTgt spid="22"/>
                                        </p:tgtEl>
                                        <p:attrNameLst>
                                          <p:attrName>ppt_w</p:attrName>
                                        </p:attrNameLst>
                                      </p:cBhvr>
                                      <p:tavLst>
                                        <p:tav tm="0" fmla="#ppt_w*sin(2.5*pi*$)">
                                          <p:val>
                                            <p:fltVal val="0"/>
                                          </p:val>
                                        </p:tav>
                                        <p:tav tm="100000">
                                          <p:val>
                                            <p:fltVal val="1"/>
                                          </p:val>
                                        </p:tav>
                                      </p:tavLst>
                                    </p:anim>
                                    <p:anim calcmode="lin" valueType="num">
                                      <p:cBhvr>
                                        <p:cTn id="44" dur="2000" fill="hold"/>
                                        <p:tgtEl>
                                          <p:spTgt spid="22"/>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000"/>
                                        <p:tgtEl>
                                          <p:spTgt spid="23"/>
                                        </p:tgtEl>
                                      </p:cBhvr>
                                    </p:animEffect>
                                    <p:anim calcmode="lin" valueType="num">
                                      <p:cBhvr>
                                        <p:cTn id="48" dur="2000" fill="hold"/>
                                        <p:tgtEl>
                                          <p:spTgt spid="23"/>
                                        </p:tgtEl>
                                        <p:attrNameLst>
                                          <p:attrName>ppt_w</p:attrName>
                                        </p:attrNameLst>
                                      </p:cBhvr>
                                      <p:tavLst>
                                        <p:tav tm="0" fmla="#ppt_w*sin(2.5*pi*$)">
                                          <p:val>
                                            <p:fltVal val="0"/>
                                          </p:val>
                                        </p:tav>
                                        <p:tav tm="100000">
                                          <p:val>
                                            <p:fltVal val="1"/>
                                          </p:val>
                                        </p:tav>
                                      </p:tavLst>
                                    </p:anim>
                                    <p:anim calcmode="lin" valueType="num">
                                      <p:cBhvr>
                                        <p:cTn id="49"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7">
            <a:extLst>
              <a:ext uri="{FF2B5EF4-FFF2-40B4-BE49-F238E27FC236}">
                <a16:creationId xmlns:a16="http://schemas.microsoft.com/office/drawing/2014/main" id="{354D57C8-02B4-410B-900E-BEA4BDED0121}"/>
              </a:ext>
            </a:extLst>
          </p:cNvPr>
          <p:cNvSpPr txBox="1">
            <a:spLocks/>
          </p:cNvSpPr>
          <p:nvPr/>
        </p:nvSpPr>
        <p:spPr>
          <a:xfrm>
            <a:off x="5512526" y="1863623"/>
            <a:ext cx="5693188" cy="432048"/>
          </a:xfrm>
          <a:prstGeom prst="rect">
            <a:avLst/>
          </a:prstGeom>
          <a:solidFill>
            <a:schemeClr val="bg1"/>
          </a:solidFill>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solidFill>
                <a:schemeClr val="accent1"/>
              </a:solidFill>
            </a:endParaRPr>
          </a:p>
        </p:txBody>
      </p:sp>
      <p:sp>
        <p:nvSpPr>
          <p:cNvPr id="7" name="직사각형 1">
            <a:extLst>
              <a:ext uri="{FF2B5EF4-FFF2-40B4-BE49-F238E27FC236}">
                <a16:creationId xmlns:a16="http://schemas.microsoft.com/office/drawing/2014/main" id="{2002A010-4622-46C6-A987-A93CFDD7DA90}"/>
              </a:ext>
            </a:extLst>
          </p:cNvPr>
          <p:cNvSpPr/>
          <p:nvPr/>
        </p:nvSpPr>
        <p:spPr>
          <a:xfrm>
            <a:off x="6479645" y="1222098"/>
            <a:ext cx="5030868" cy="4278094"/>
          </a:xfrm>
          <a:prstGeom prst="rect">
            <a:avLst/>
          </a:prstGeom>
        </p:spPr>
        <p:txBody>
          <a:bodyPr wrap="square">
            <a:spAutoFit/>
          </a:bodyPr>
          <a:lstStyle/>
          <a:p>
            <a:pPr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Security Staff</a:t>
            </a:r>
          </a:p>
          <a:p>
            <a:pPr marL="1143000" lvl="2" indent="-228600" algn="l">
              <a:buFont typeface="Arial" panose="020B0604020202020204" pitchFamily="34" charset="0"/>
              <a:buChar char="•"/>
            </a:pPr>
            <a:r>
              <a:rPr lang="en-US" sz="1600" b="0" i="0" dirty="0">
                <a:effectLst/>
                <a:latin typeface="Söhne"/>
              </a:rPr>
              <a:t>Log-In</a:t>
            </a:r>
          </a:p>
          <a:p>
            <a:pPr marL="1143000" lvl="2" indent="-228600" algn="l">
              <a:buFont typeface="Arial" panose="020B0604020202020204" pitchFamily="34" charset="0"/>
              <a:buChar char="•"/>
            </a:pPr>
            <a:r>
              <a:rPr lang="en-US" sz="1600" b="0" i="0" dirty="0">
                <a:effectLst/>
                <a:latin typeface="Söhne"/>
              </a:rPr>
              <a:t>View Duty Schedule</a:t>
            </a:r>
          </a:p>
          <a:p>
            <a:pPr marL="1143000" lvl="2" indent="-228600" algn="l">
              <a:buFont typeface="Arial" panose="020B0604020202020204" pitchFamily="34" charset="0"/>
              <a:buChar char="•"/>
            </a:pPr>
            <a:r>
              <a:rPr lang="en-US" sz="1600" b="0" i="0" dirty="0">
                <a:effectLst/>
                <a:latin typeface="Söhne"/>
              </a:rPr>
              <a:t>Request Leave</a:t>
            </a:r>
          </a:p>
          <a:p>
            <a:pPr marL="1143000" lvl="2" indent="-228600" algn="l">
              <a:buFont typeface="Arial" panose="020B0604020202020204" pitchFamily="34" charset="0"/>
              <a:buChar char="•"/>
            </a:pPr>
            <a:r>
              <a:rPr lang="en-US" sz="1600" b="0" i="0" dirty="0">
                <a:effectLst/>
                <a:latin typeface="Söhne"/>
              </a:rPr>
              <a:t>View Leave Status</a:t>
            </a:r>
          </a:p>
          <a:p>
            <a:pPr marL="1143000" lvl="2" indent="-228600" algn="l">
              <a:buFont typeface="Arial" panose="020B0604020202020204" pitchFamily="34" charset="0"/>
              <a:buChar char="•"/>
            </a:pPr>
            <a:r>
              <a:rPr lang="en-US" sz="1600" b="0" i="0" dirty="0">
                <a:effectLst/>
                <a:latin typeface="Söhne"/>
              </a:rPr>
              <a:t>View Salary</a:t>
            </a:r>
          </a:p>
          <a:p>
            <a:pPr marL="1143000" lvl="2" indent="-228600" algn="l">
              <a:buFont typeface="Arial" panose="020B0604020202020204" pitchFamily="34" charset="0"/>
              <a:buChar char="•"/>
            </a:pPr>
            <a:r>
              <a:rPr lang="en-US" sz="1600" b="0" i="0" dirty="0">
                <a:effectLst/>
                <a:latin typeface="Söhne"/>
              </a:rPr>
              <a:t>View Routine</a:t>
            </a:r>
          </a:p>
          <a:p>
            <a:pPr marL="1143000" lvl="2" indent="-228600" algn="l">
              <a:buFont typeface="Arial" panose="020B0604020202020204" pitchFamily="34" charset="0"/>
              <a:buChar char="•"/>
            </a:pPr>
            <a:r>
              <a:rPr lang="en-US" sz="1600" b="0" i="0" dirty="0">
                <a:effectLst/>
                <a:latin typeface="Söhne"/>
              </a:rPr>
              <a:t>Log-Out</a:t>
            </a:r>
          </a:p>
          <a:p>
            <a:pPr marL="742950" lvl="1" indent="-285750" algn="l">
              <a:buFont typeface="Arial" panose="020B0604020202020204" pitchFamily="34" charset="0"/>
              <a:buChar char="•"/>
            </a:pPr>
            <a:r>
              <a:rPr lang="en-US" sz="1600" b="0" i="0" dirty="0">
                <a:effectLst/>
                <a:latin typeface="Söhne"/>
              </a:rPr>
              <a:t>Manager</a:t>
            </a:r>
          </a:p>
          <a:p>
            <a:pPr marL="1143000" lvl="2" indent="-228600" algn="l">
              <a:buFont typeface="Arial" panose="020B0604020202020204" pitchFamily="34" charset="0"/>
              <a:buChar char="•"/>
            </a:pPr>
            <a:r>
              <a:rPr lang="en-US" sz="1600" b="0" i="0" dirty="0">
                <a:effectLst/>
                <a:latin typeface="Söhne"/>
              </a:rPr>
              <a:t>Log-In</a:t>
            </a:r>
          </a:p>
          <a:p>
            <a:pPr marL="1143000" lvl="2" indent="-228600" algn="l">
              <a:buFont typeface="Arial" panose="020B0604020202020204" pitchFamily="34" charset="0"/>
              <a:buChar char="•"/>
            </a:pPr>
            <a:r>
              <a:rPr lang="en-US" sz="1600" b="0" i="0" dirty="0">
                <a:effectLst/>
                <a:latin typeface="Söhne"/>
              </a:rPr>
              <a:t>Create Duty Schedule</a:t>
            </a:r>
          </a:p>
          <a:p>
            <a:pPr marL="1143000" lvl="2" indent="-228600" algn="l">
              <a:buFont typeface="Arial" panose="020B0604020202020204" pitchFamily="34" charset="0"/>
              <a:buChar char="•"/>
            </a:pPr>
            <a:r>
              <a:rPr lang="en-US" sz="1600" b="0" i="0" dirty="0">
                <a:effectLst/>
                <a:latin typeface="Söhne"/>
              </a:rPr>
              <a:t>Approve/Decline Leave Requests</a:t>
            </a:r>
          </a:p>
          <a:p>
            <a:pPr marL="1143000" lvl="2" indent="-228600" algn="l">
              <a:buFont typeface="Arial" panose="020B0604020202020204" pitchFamily="34" charset="0"/>
              <a:buChar char="•"/>
            </a:pPr>
            <a:r>
              <a:rPr lang="en-US" sz="1600" b="0" i="0" dirty="0">
                <a:effectLst/>
                <a:latin typeface="Söhne"/>
              </a:rPr>
              <a:t>Monitor</a:t>
            </a:r>
          </a:p>
          <a:p>
            <a:pPr marL="1143000" lvl="2" indent="-228600" algn="l">
              <a:buFont typeface="Arial" panose="020B0604020202020204" pitchFamily="34" charset="0"/>
              <a:buChar char="•"/>
            </a:pPr>
            <a:r>
              <a:rPr lang="en-US" sz="1600" b="0" i="0" dirty="0">
                <a:effectLst/>
                <a:latin typeface="Söhne"/>
              </a:rPr>
              <a:t>View Salary</a:t>
            </a:r>
          </a:p>
          <a:p>
            <a:pPr marL="1143000" lvl="2" indent="-228600" algn="l">
              <a:buFont typeface="Arial" panose="020B0604020202020204" pitchFamily="34" charset="0"/>
              <a:buChar char="•"/>
            </a:pPr>
            <a:r>
              <a:rPr lang="en-US" sz="1600" b="0" i="0" dirty="0">
                <a:effectLst/>
                <a:latin typeface="Söhne"/>
              </a:rPr>
              <a:t>View Routine</a:t>
            </a:r>
          </a:p>
          <a:p>
            <a:pPr marL="1143000" lvl="2" indent="-228600" algn="l">
              <a:buFont typeface="Arial" panose="020B0604020202020204" pitchFamily="34" charset="0"/>
              <a:buChar char="•"/>
            </a:pPr>
            <a:r>
              <a:rPr lang="en-US" sz="1600" b="0" i="0" dirty="0">
                <a:effectLst/>
                <a:latin typeface="Söhne"/>
              </a:rPr>
              <a:t>Log-Out</a:t>
            </a:r>
          </a:p>
        </p:txBody>
      </p:sp>
      <p:sp>
        <p:nvSpPr>
          <p:cNvPr id="19" name="Text Placeholder 1">
            <a:extLst>
              <a:ext uri="{FF2B5EF4-FFF2-40B4-BE49-F238E27FC236}">
                <a16:creationId xmlns:a16="http://schemas.microsoft.com/office/drawing/2014/main" id="{20917B0D-BDCE-4685-A417-096FC5B5BA90}"/>
              </a:ext>
            </a:extLst>
          </p:cNvPr>
          <p:cNvSpPr txBox="1">
            <a:spLocks/>
          </p:cNvSpPr>
          <p:nvPr/>
        </p:nvSpPr>
        <p:spPr>
          <a:xfrm>
            <a:off x="5817326" y="497851"/>
            <a:ext cx="6079400"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latinLnBrk="1">
              <a:buNone/>
            </a:pPr>
            <a:r>
              <a:rPr lang="en-US" sz="3200" b="1" dirty="0">
                <a:solidFill>
                  <a:schemeClr val="accent1"/>
                </a:solidFill>
              </a:rPr>
              <a:t>USE CASE DIAGRAM</a:t>
            </a:r>
          </a:p>
        </p:txBody>
      </p:sp>
      <p:sp>
        <p:nvSpPr>
          <p:cNvPr id="5" name="Picture Placeholder 4">
            <a:extLst>
              <a:ext uri="{FF2B5EF4-FFF2-40B4-BE49-F238E27FC236}">
                <a16:creationId xmlns:a16="http://schemas.microsoft.com/office/drawing/2014/main" id="{92D031E5-9CEF-595F-5474-C747A4E948C7}"/>
              </a:ext>
            </a:extLst>
          </p:cNvPr>
          <p:cNvSpPr>
            <a:spLocks noGrp="1"/>
          </p:cNvSpPr>
          <p:nvPr>
            <p:ph type="pic" sz="quarter" idx="14"/>
          </p:nvPr>
        </p:nvSpPr>
        <p:spPr>
          <a:xfrm>
            <a:off x="681486" y="612475"/>
            <a:ext cx="5933918" cy="5993598"/>
          </a:xfrm>
        </p:spPr>
      </p:sp>
      <p:pic>
        <p:nvPicPr>
          <p:cNvPr id="21" name="Picture 20">
            <a:extLst>
              <a:ext uri="{FF2B5EF4-FFF2-40B4-BE49-F238E27FC236}">
                <a16:creationId xmlns:a16="http://schemas.microsoft.com/office/drawing/2014/main" id="{36AE648F-D600-3281-15C5-77F130B4D21E}"/>
              </a:ext>
            </a:extLst>
          </p:cNvPr>
          <p:cNvPicPr>
            <a:picLocks noChangeAspect="1"/>
          </p:cNvPicPr>
          <p:nvPr/>
        </p:nvPicPr>
        <p:blipFill>
          <a:blip r:embed="rId2"/>
          <a:stretch>
            <a:fillRect/>
          </a:stretch>
        </p:blipFill>
        <p:spPr>
          <a:xfrm>
            <a:off x="681487" y="646755"/>
            <a:ext cx="5933917" cy="5959318"/>
          </a:xfrm>
          <a:prstGeom prst="rect">
            <a:avLst/>
          </a:prstGeom>
        </p:spPr>
      </p:pic>
    </p:spTree>
    <p:extLst>
      <p:ext uri="{BB962C8B-B14F-4D97-AF65-F5344CB8AC3E}">
        <p14:creationId xmlns:p14="http://schemas.microsoft.com/office/powerpoint/2010/main" val="1410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7">
            <a:extLst>
              <a:ext uri="{FF2B5EF4-FFF2-40B4-BE49-F238E27FC236}">
                <a16:creationId xmlns:a16="http://schemas.microsoft.com/office/drawing/2014/main" id="{354D57C8-02B4-410B-900E-BEA4BDED0121}"/>
              </a:ext>
            </a:extLst>
          </p:cNvPr>
          <p:cNvSpPr txBox="1">
            <a:spLocks/>
          </p:cNvSpPr>
          <p:nvPr/>
        </p:nvSpPr>
        <p:spPr>
          <a:xfrm>
            <a:off x="2831688" y="1590273"/>
            <a:ext cx="4014186" cy="379051"/>
          </a:xfrm>
          <a:prstGeom prst="rect">
            <a:avLst/>
          </a:prstGeom>
          <a:solidFill>
            <a:schemeClr val="bg1"/>
          </a:solidFill>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solidFill>
                <a:schemeClr val="accent1"/>
              </a:solidFill>
            </a:endParaRPr>
          </a:p>
        </p:txBody>
      </p:sp>
      <p:sp>
        <p:nvSpPr>
          <p:cNvPr id="7" name="직사각형 1">
            <a:extLst>
              <a:ext uri="{FF2B5EF4-FFF2-40B4-BE49-F238E27FC236}">
                <a16:creationId xmlns:a16="http://schemas.microsoft.com/office/drawing/2014/main" id="{2002A010-4622-46C6-A987-A93CFDD7DA90}"/>
              </a:ext>
            </a:extLst>
          </p:cNvPr>
          <p:cNvSpPr/>
          <p:nvPr/>
        </p:nvSpPr>
        <p:spPr>
          <a:xfrm>
            <a:off x="5687787" y="1222098"/>
            <a:ext cx="5693187" cy="3293209"/>
          </a:xfrm>
          <a:prstGeom prst="rect">
            <a:avLst/>
          </a:prstGeom>
        </p:spPr>
        <p:txBody>
          <a:bodyPr wrap="square">
            <a:spAutoFit/>
          </a:bodyPr>
          <a:lstStyle/>
          <a:p>
            <a:pPr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User</a:t>
            </a:r>
          </a:p>
          <a:p>
            <a:pPr marL="742950" lvl="1" indent="-285750" algn="l">
              <a:buFont typeface="Arial" panose="020B0604020202020204" pitchFamily="34" charset="0"/>
              <a:buChar char="•"/>
            </a:pPr>
            <a:r>
              <a:rPr lang="en-US" sz="1600" b="0" i="0" dirty="0">
                <a:effectLst/>
                <a:latin typeface="Söhne"/>
              </a:rPr>
              <a:t>Attributes: Name, Identity Number, Password</a:t>
            </a:r>
          </a:p>
          <a:p>
            <a:pPr marL="742950" lvl="1" indent="-285750" algn="l">
              <a:buFont typeface="Arial" panose="020B0604020202020204" pitchFamily="34" charset="0"/>
              <a:buChar char="•"/>
            </a:pPr>
            <a:r>
              <a:rPr lang="en-US" sz="1600" b="0" i="0" dirty="0">
                <a:effectLst/>
                <a:latin typeface="Söhne"/>
              </a:rPr>
              <a:t>Security</a:t>
            </a:r>
          </a:p>
          <a:p>
            <a:pPr marL="742950" lvl="1" indent="-285750" algn="l">
              <a:buFont typeface="Arial" panose="020B0604020202020204" pitchFamily="34" charset="0"/>
              <a:buChar char="•"/>
            </a:pPr>
            <a:r>
              <a:rPr lang="en-US" sz="1600" b="0" i="0" dirty="0">
                <a:effectLst/>
                <a:latin typeface="Söhne"/>
              </a:rPr>
              <a:t>Inherits from User</a:t>
            </a:r>
          </a:p>
          <a:p>
            <a:pPr marL="742950" lvl="1" indent="-285750" algn="l">
              <a:buFont typeface="Arial" panose="020B0604020202020204" pitchFamily="34" charset="0"/>
              <a:buChar char="•"/>
            </a:pPr>
            <a:r>
              <a:rPr lang="en-US" sz="1600" b="0" i="0" dirty="0">
                <a:effectLst/>
                <a:latin typeface="Söhne"/>
              </a:rPr>
              <a:t>Attributes: Total Leaves Taken, Remaining Leaves</a:t>
            </a:r>
          </a:p>
          <a:p>
            <a:pPr marL="742950" lvl="1" indent="-285750" algn="l">
              <a:buFont typeface="Arial" panose="020B0604020202020204" pitchFamily="34" charset="0"/>
              <a:buChar char="•"/>
            </a:pPr>
            <a:r>
              <a:rPr lang="en-US" sz="1600" b="0" i="0" dirty="0">
                <a:effectLst/>
                <a:latin typeface="Söhne"/>
              </a:rPr>
              <a:t>Manager</a:t>
            </a:r>
          </a:p>
          <a:p>
            <a:pPr marL="742950" lvl="1" indent="-285750" algn="l">
              <a:buFont typeface="Arial" panose="020B0604020202020204" pitchFamily="34" charset="0"/>
              <a:buChar char="•"/>
            </a:pPr>
            <a:r>
              <a:rPr lang="en-US" sz="1600" b="0" i="0" dirty="0">
                <a:effectLst/>
                <a:latin typeface="Söhne"/>
              </a:rPr>
              <a:t>Inherits from User</a:t>
            </a:r>
          </a:p>
          <a:p>
            <a:pPr marL="742950" lvl="1" indent="-285750" algn="l">
              <a:buFont typeface="Arial" panose="020B0604020202020204" pitchFamily="34" charset="0"/>
              <a:buChar char="•"/>
            </a:pPr>
            <a:r>
              <a:rPr lang="en-US" sz="1600" b="0" i="0" dirty="0">
                <a:effectLst/>
                <a:latin typeface="Söhne"/>
              </a:rPr>
              <a:t>Place</a:t>
            </a:r>
          </a:p>
          <a:p>
            <a:pPr marL="742950" lvl="1" indent="-285750" algn="l">
              <a:buFont typeface="Arial" panose="020B0604020202020204" pitchFamily="34" charset="0"/>
              <a:buChar char="•"/>
            </a:pPr>
            <a:r>
              <a:rPr lang="en-US" sz="1600" b="0" i="0" dirty="0">
                <a:effectLst/>
                <a:latin typeface="Söhne"/>
              </a:rPr>
              <a:t>Attributes: Place Number</a:t>
            </a:r>
          </a:p>
          <a:p>
            <a:pPr marL="742950" lvl="1" indent="-285750" algn="l">
              <a:buFont typeface="Arial" panose="020B0604020202020204" pitchFamily="34" charset="0"/>
              <a:buChar char="•"/>
            </a:pPr>
            <a:r>
              <a:rPr lang="en-US" sz="1600" b="0" i="0" dirty="0">
                <a:effectLst/>
                <a:latin typeface="Söhne"/>
              </a:rPr>
              <a:t>Routine</a:t>
            </a:r>
          </a:p>
          <a:p>
            <a:pPr marL="742950" lvl="1" indent="-285750" algn="l">
              <a:buFont typeface="Arial" panose="020B0604020202020204" pitchFamily="34" charset="0"/>
              <a:buChar char="•"/>
            </a:pPr>
            <a:r>
              <a:rPr lang="en-US" sz="1600" b="0" i="0" dirty="0">
                <a:effectLst/>
                <a:latin typeface="Söhne"/>
              </a:rPr>
              <a:t>Attributes: Date, Place, Start Time, End Time</a:t>
            </a:r>
          </a:p>
        </p:txBody>
      </p:sp>
      <p:sp>
        <p:nvSpPr>
          <p:cNvPr id="19" name="Text Placeholder 1">
            <a:extLst>
              <a:ext uri="{FF2B5EF4-FFF2-40B4-BE49-F238E27FC236}">
                <a16:creationId xmlns:a16="http://schemas.microsoft.com/office/drawing/2014/main" id="{20917B0D-BDCE-4685-A417-096FC5B5BA90}"/>
              </a:ext>
            </a:extLst>
          </p:cNvPr>
          <p:cNvSpPr txBox="1">
            <a:spLocks/>
          </p:cNvSpPr>
          <p:nvPr/>
        </p:nvSpPr>
        <p:spPr>
          <a:xfrm>
            <a:off x="5817326" y="497851"/>
            <a:ext cx="6079400"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latinLnBrk="1">
              <a:buNone/>
            </a:pPr>
            <a:r>
              <a:rPr lang="en-US" sz="3200" b="1" dirty="0">
                <a:solidFill>
                  <a:schemeClr val="accent1"/>
                </a:solidFill>
              </a:rPr>
              <a:t>CLASS DIAGRAM</a:t>
            </a:r>
          </a:p>
        </p:txBody>
      </p:sp>
      <p:sp>
        <p:nvSpPr>
          <p:cNvPr id="5" name="Picture Placeholder 4">
            <a:extLst>
              <a:ext uri="{FF2B5EF4-FFF2-40B4-BE49-F238E27FC236}">
                <a16:creationId xmlns:a16="http://schemas.microsoft.com/office/drawing/2014/main" id="{92D031E5-9CEF-595F-5474-C747A4E948C7}"/>
              </a:ext>
            </a:extLst>
          </p:cNvPr>
          <p:cNvSpPr>
            <a:spLocks noGrp="1"/>
          </p:cNvSpPr>
          <p:nvPr>
            <p:ph type="pic" sz="quarter" idx="14"/>
          </p:nvPr>
        </p:nvSpPr>
        <p:spPr/>
      </p:sp>
      <p:pic>
        <p:nvPicPr>
          <p:cNvPr id="1026" name="Picture 2">
            <a:extLst>
              <a:ext uri="{FF2B5EF4-FFF2-40B4-BE49-F238E27FC236}">
                <a16:creationId xmlns:a16="http://schemas.microsoft.com/office/drawing/2014/main" id="{22A30810-8C38-6EA6-EFBC-A017C3320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86" y="612476"/>
            <a:ext cx="4399471" cy="446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67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Functionalities </a:t>
            </a:r>
          </a:p>
        </p:txBody>
      </p:sp>
      <p:sp>
        <p:nvSpPr>
          <p:cNvPr id="4" name="Freeform: Shape 3">
            <a:extLst>
              <a:ext uri="{FF2B5EF4-FFF2-40B4-BE49-F238E27FC236}">
                <a16:creationId xmlns:a16="http://schemas.microsoft.com/office/drawing/2014/main" id="{917709BF-ADB5-43C8-A62B-EA0D7383F3FC}"/>
              </a:ext>
            </a:extLst>
          </p:cNvPr>
          <p:cNvSpPr/>
          <p:nvPr/>
        </p:nvSpPr>
        <p:spPr>
          <a:xfrm>
            <a:off x="5974393" y="3044420"/>
            <a:ext cx="5997677" cy="3402848"/>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alpha val="40000"/>
            </a:schemeClr>
          </a:solidFill>
          <a:ln w="6868" cap="flat">
            <a:noFill/>
            <a:prstDash val="solid"/>
            <a:miter/>
          </a:ln>
        </p:spPr>
        <p:txBody>
          <a:bodyPr rtlCol="0" anchor="ctr"/>
          <a:lstStyle/>
          <a:p>
            <a:endParaRPr lang="en-US"/>
          </a:p>
        </p:txBody>
      </p:sp>
      <p:grpSp>
        <p:nvGrpSpPr>
          <p:cNvPr id="3" name="그룹 2">
            <a:extLst>
              <a:ext uri="{FF2B5EF4-FFF2-40B4-BE49-F238E27FC236}">
                <a16:creationId xmlns:a16="http://schemas.microsoft.com/office/drawing/2014/main" id="{D1E9BE27-9574-407A-BF90-3D793076FFC7}"/>
              </a:ext>
            </a:extLst>
          </p:cNvPr>
          <p:cNvGrpSpPr/>
          <p:nvPr/>
        </p:nvGrpSpPr>
        <p:grpSpPr>
          <a:xfrm>
            <a:off x="6984636" y="2279234"/>
            <a:ext cx="1787678" cy="2978380"/>
            <a:chOff x="6984636" y="2279234"/>
            <a:chExt cx="1787678" cy="2978380"/>
          </a:xfrm>
        </p:grpSpPr>
        <p:sp>
          <p:nvSpPr>
            <p:cNvPr id="5" name="Freeform: Shape 4">
              <a:extLst>
                <a:ext uri="{FF2B5EF4-FFF2-40B4-BE49-F238E27FC236}">
                  <a16:creationId xmlns:a16="http://schemas.microsoft.com/office/drawing/2014/main" id="{7AC70EB2-E069-4C0F-81D8-EB3F99F3FFA1}"/>
                </a:ext>
              </a:extLst>
            </p:cNvPr>
            <p:cNvSpPr/>
            <p:nvPr/>
          </p:nvSpPr>
          <p:spPr>
            <a:xfrm>
              <a:off x="6984636" y="2279234"/>
              <a:ext cx="1787678" cy="2978380"/>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rgbClr val="2F6781"/>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95203F-F20E-42E5-8FF1-33C383C15668}"/>
                </a:ext>
              </a:extLst>
            </p:cNvPr>
            <p:cNvSpPr/>
            <p:nvPr/>
          </p:nvSpPr>
          <p:spPr>
            <a:xfrm>
              <a:off x="7081123" y="2456746"/>
              <a:ext cx="1651560" cy="2554216"/>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chemeClr val="accent2">
                <a:lumMod val="20000"/>
                <a:lumOff val="80000"/>
              </a:schemeClr>
            </a:solidFill>
            <a:ln w="6868" cap="flat">
              <a:noFill/>
              <a:prstDash val="solid"/>
              <a:miter/>
            </a:ln>
          </p:spPr>
          <p:txBody>
            <a:bodyPr rtlCol="0" anchor="ctr"/>
            <a:lstStyle/>
            <a:p>
              <a:endParaRPr lang="en-US"/>
            </a:p>
          </p:txBody>
        </p:sp>
        <p:sp>
          <p:nvSpPr>
            <p:cNvPr id="137" name="자유형: 도형 136">
              <a:extLst>
                <a:ext uri="{FF2B5EF4-FFF2-40B4-BE49-F238E27FC236}">
                  <a16:creationId xmlns:a16="http://schemas.microsoft.com/office/drawing/2014/main" id="{10BC315A-B2AD-4D77-BC56-92DD0FAD14BB}"/>
                </a:ext>
              </a:extLst>
            </p:cNvPr>
            <p:cNvSpPr/>
            <p:nvPr/>
          </p:nvSpPr>
          <p:spPr>
            <a:xfrm>
              <a:off x="7435904" y="3142827"/>
              <a:ext cx="1043179" cy="1052098"/>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lumMod val="60000"/>
                <a:lumOff val="40000"/>
              </a:schemeClr>
            </a:solidFill>
            <a:ln w="7691" cap="flat">
              <a:noFill/>
              <a:prstDash val="solid"/>
              <a:miter/>
            </a:ln>
          </p:spPr>
          <p:txBody>
            <a:bodyPr rtlCol="0" anchor="ctr"/>
            <a:lstStyle/>
            <a:p>
              <a:endParaRPr lang="ko-KR" altLang="en-US"/>
            </a:p>
          </p:txBody>
        </p:sp>
      </p:grpSp>
      <p:grpSp>
        <p:nvGrpSpPr>
          <p:cNvPr id="21" name="그룹 20">
            <a:extLst>
              <a:ext uri="{FF2B5EF4-FFF2-40B4-BE49-F238E27FC236}">
                <a16:creationId xmlns:a16="http://schemas.microsoft.com/office/drawing/2014/main" id="{C3E8A192-34C4-4BE2-8F2E-9453BE21AE27}"/>
              </a:ext>
            </a:extLst>
          </p:cNvPr>
          <p:cNvGrpSpPr/>
          <p:nvPr/>
        </p:nvGrpSpPr>
        <p:grpSpPr>
          <a:xfrm>
            <a:off x="8094043" y="2263749"/>
            <a:ext cx="3000779" cy="3429796"/>
            <a:chOff x="8094043" y="2263749"/>
            <a:chExt cx="3000779" cy="3429796"/>
          </a:xfrm>
        </p:grpSpPr>
        <p:grpSp>
          <p:nvGrpSpPr>
            <p:cNvPr id="41" name="그룹 40">
              <a:extLst>
                <a:ext uri="{FF2B5EF4-FFF2-40B4-BE49-F238E27FC236}">
                  <a16:creationId xmlns:a16="http://schemas.microsoft.com/office/drawing/2014/main" id="{52D72F6D-3996-46C4-9908-A77DD5C2F8C3}"/>
                </a:ext>
              </a:extLst>
            </p:cNvPr>
            <p:cNvGrpSpPr/>
            <p:nvPr/>
          </p:nvGrpSpPr>
          <p:grpSpPr>
            <a:xfrm>
              <a:off x="8094043" y="3355151"/>
              <a:ext cx="800449" cy="686186"/>
              <a:chOff x="2168079" y="3726470"/>
              <a:chExt cx="1151488" cy="987115"/>
            </a:xfrm>
          </p:grpSpPr>
          <p:sp>
            <p:nvSpPr>
              <p:cNvPr id="8" name="Freeform: Shape 7">
                <a:extLst>
                  <a:ext uri="{FF2B5EF4-FFF2-40B4-BE49-F238E27FC236}">
                    <a16:creationId xmlns:a16="http://schemas.microsoft.com/office/drawing/2014/main" id="{748A3534-E587-45D4-BEF6-8E5850625A9D}"/>
                  </a:ext>
                </a:extLst>
              </p:cNvPr>
              <p:cNvSpPr/>
              <p:nvPr/>
            </p:nvSpPr>
            <p:spPr>
              <a:xfrm>
                <a:off x="2168079" y="3726470"/>
                <a:ext cx="1151488" cy="987115"/>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1"/>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91F016-0E5B-437F-9134-5F77C20D81FF}"/>
                  </a:ext>
                </a:extLst>
              </p:cNvPr>
              <p:cNvSpPr/>
              <p:nvPr/>
            </p:nvSpPr>
            <p:spPr>
              <a:xfrm>
                <a:off x="2547888" y="3946358"/>
                <a:ext cx="478329" cy="496948"/>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grpSp>
          <p:nvGrpSpPr>
            <p:cNvPr id="40" name="그룹 39">
              <a:extLst>
                <a:ext uri="{FF2B5EF4-FFF2-40B4-BE49-F238E27FC236}">
                  <a16:creationId xmlns:a16="http://schemas.microsoft.com/office/drawing/2014/main" id="{79D7B2B8-76C3-4D0E-9F56-8AEC83956B33}"/>
                </a:ext>
              </a:extLst>
            </p:cNvPr>
            <p:cNvGrpSpPr/>
            <p:nvPr/>
          </p:nvGrpSpPr>
          <p:grpSpPr>
            <a:xfrm>
              <a:off x="8600039" y="2263749"/>
              <a:ext cx="2494783" cy="3429796"/>
              <a:chOff x="3026089" y="2857137"/>
              <a:chExt cx="2494783" cy="3429796"/>
            </a:xfrm>
          </p:grpSpPr>
          <p:sp>
            <p:nvSpPr>
              <p:cNvPr id="6" name="Freeform: Shape 5">
                <a:extLst>
                  <a:ext uri="{FF2B5EF4-FFF2-40B4-BE49-F238E27FC236}">
                    <a16:creationId xmlns:a16="http://schemas.microsoft.com/office/drawing/2014/main" id="{74B4458E-D873-484E-8C3B-AB2B0416D3F5}"/>
                  </a:ext>
                </a:extLst>
              </p:cNvPr>
              <p:cNvSpPr/>
              <p:nvPr/>
            </p:nvSpPr>
            <p:spPr>
              <a:xfrm>
                <a:off x="3094022" y="5157609"/>
                <a:ext cx="1699021" cy="913217"/>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rgbClr val="21475A"/>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9A431D9-7CAD-4D94-93FD-B056F239BC93}"/>
                  </a:ext>
                </a:extLst>
              </p:cNvPr>
              <p:cNvSpPr/>
              <p:nvPr/>
            </p:nvSpPr>
            <p:spPr>
              <a:xfrm>
                <a:off x="4029020" y="2857137"/>
                <a:ext cx="1099037" cy="1244371"/>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rgbClr val="21475A"/>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CC757A6-BDCA-4CA6-8546-8F06DE6AB2C9}"/>
                  </a:ext>
                </a:extLst>
              </p:cNvPr>
              <p:cNvSpPr/>
              <p:nvPr/>
            </p:nvSpPr>
            <p:spPr>
              <a:xfrm>
                <a:off x="3666437" y="3591365"/>
                <a:ext cx="1256339" cy="1931207"/>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C7E68B-F58F-4A61-A21A-DA7936E3A63E}"/>
                  </a:ext>
                </a:extLst>
              </p:cNvPr>
              <p:cNvSpPr/>
              <p:nvPr/>
            </p:nvSpPr>
            <p:spPr>
              <a:xfrm>
                <a:off x="3375076" y="5198493"/>
                <a:ext cx="1418071" cy="764721"/>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rgbClr val="2F678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23DB-4E64-40A5-8FBF-F86162E1FDCC}"/>
                  </a:ext>
                </a:extLst>
              </p:cNvPr>
              <p:cNvSpPr/>
              <p:nvPr/>
            </p:nvSpPr>
            <p:spPr>
              <a:xfrm>
                <a:off x="4756023" y="5631148"/>
                <a:ext cx="598238" cy="351899"/>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B6DAD6-5BD6-4890-B07E-BBE6D9A8DBFF}"/>
                  </a:ext>
                </a:extLst>
              </p:cNvPr>
              <p:cNvSpPr/>
              <p:nvPr/>
            </p:nvSpPr>
            <p:spPr>
              <a:xfrm>
                <a:off x="5016312" y="5592060"/>
                <a:ext cx="504560" cy="475276"/>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rgbClr val="21475A"/>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896CB7C-DCD0-424E-9999-1EC7B4399FBF}"/>
                  </a:ext>
                </a:extLst>
              </p:cNvPr>
              <p:cNvSpPr/>
              <p:nvPr/>
            </p:nvSpPr>
            <p:spPr>
              <a:xfrm>
                <a:off x="4518246" y="5935345"/>
                <a:ext cx="428265" cy="260253"/>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E6D4F84-457A-4DE6-9F97-8E9C29DB3258}"/>
                  </a:ext>
                </a:extLst>
              </p:cNvPr>
              <p:cNvSpPr/>
              <p:nvPr/>
            </p:nvSpPr>
            <p:spPr>
              <a:xfrm>
                <a:off x="4755995" y="5876301"/>
                <a:ext cx="352652" cy="410632"/>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rgbClr val="21475A"/>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19BB09-A155-4143-B6D8-ECD7829A1FC1}"/>
                  </a:ext>
                </a:extLst>
              </p:cNvPr>
              <p:cNvSpPr/>
              <p:nvPr/>
            </p:nvSpPr>
            <p:spPr>
              <a:xfrm>
                <a:off x="3026089" y="3816156"/>
                <a:ext cx="1868817" cy="593234"/>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6DC3BA9-832D-4601-8BD6-2ECAA1CF061F}"/>
                  </a:ext>
                </a:extLst>
              </p:cNvPr>
              <p:cNvSpPr/>
              <p:nvPr/>
            </p:nvSpPr>
            <p:spPr>
              <a:xfrm>
                <a:off x="4116175" y="3179215"/>
                <a:ext cx="445870" cy="492269"/>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3128E63-337F-4022-81E3-9BE04109C5DE}"/>
                  </a:ext>
                </a:extLst>
              </p:cNvPr>
              <p:cNvSpPr/>
              <p:nvPr/>
            </p:nvSpPr>
            <p:spPr>
              <a:xfrm>
                <a:off x="4091145" y="3384720"/>
                <a:ext cx="337230" cy="351495"/>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rgbClr val="21475A"/>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7EB0BB-2162-42FF-83DB-FDDEE7295EBA}"/>
                  </a:ext>
                </a:extLst>
              </p:cNvPr>
              <p:cNvSpPr/>
              <p:nvPr/>
            </p:nvSpPr>
            <p:spPr>
              <a:xfrm>
                <a:off x="3246935" y="4794857"/>
                <a:ext cx="597714" cy="550720"/>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grpSp>
      </p:grpSp>
      <p:grpSp>
        <p:nvGrpSpPr>
          <p:cNvPr id="23" name="그룹 3">
            <a:extLst>
              <a:ext uri="{FF2B5EF4-FFF2-40B4-BE49-F238E27FC236}">
                <a16:creationId xmlns:a16="http://schemas.microsoft.com/office/drawing/2014/main" id="{37D5D65E-7344-471A-A66B-DC9E2B306091}"/>
              </a:ext>
            </a:extLst>
          </p:cNvPr>
          <p:cNvGrpSpPr/>
          <p:nvPr/>
        </p:nvGrpSpPr>
        <p:grpSpPr>
          <a:xfrm>
            <a:off x="1607924" y="1962195"/>
            <a:ext cx="1711181" cy="1115901"/>
            <a:chOff x="7738962" y="1612071"/>
            <a:chExt cx="3819201" cy="1115901"/>
          </a:xfrm>
        </p:grpSpPr>
        <p:sp>
          <p:nvSpPr>
            <p:cNvPr id="24" name="TextBox 23">
              <a:extLst>
                <a:ext uri="{FF2B5EF4-FFF2-40B4-BE49-F238E27FC236}">
                  <a16:creationId xmlns:a16="http://schemas.microsoft.com/office/drawing/2014/main" id="{408395B6-3100-45E3-80D8-9E6143B4036C}"/>
                </a:ext>
              </a:extLst>
            </p:cNvPr>
            <p:cNvSpPr txBox="1"/>
            <p:nvPr/>
          </p:nvSpPr>
          <p:spPr>
            <a:xfrm>
              <a:off x="7738962" y="1612071"/>
              <a:ext cx="3816000" cy="523220"/>
            </a:xfrm>
            <a:prstGeom prst="rect">
              <a:avLst/>
            </a:prstGeom>
            <a:noFill/>
          </p:spPr>
          <p:txBody>
            <a:bodyPr wrap="square" lIns="0" rtlCol="0" anchor="ctr">
              <a:spAutoFit/>
            </a:bodyPr>
            <a:lstStyle/>
            <a:p>
              <a:r>
                <a:rPr lang="en-US" altLang="ko-KR" sz="1400" b="1" dirty="0">
                  <a:solidFill>
                    <a:schemeClr val="accent2"/>
                  </a:solidFill>
                  <a:cs typeface="Arial" pitchFamily="34" charset="0"/>
                </a:rPr>
                <a:t>Secure Login for Security Staff</a:t>
              </a:r>
              <a:endParaRPr lang="ko-KR" altLang="en-US" sz="1400" b="1" dirty="0">
                <a:solidFill>
                  <a:schemeClr val="accent2"/>
                </a:solidFill>
                <a:cs typeface="Arial" pitchFamily="34" charset="0"/>
              </a:endParaRPr>
            </a:p>
          </p:txBody>
        </p:sp>
        <p:sp>
          <p:nvSpPr>
            <p:cNvPr id="25" name="TextBox 24">
              <a:extLst>
                <a:ext uri="{FF2B5EF4-FFF2-40B4-BE49-F238E27FC236}">
                  <a16:creationId xmlns:a16="http://schemas.microsoft.com/office/drawing/2014/main" id="{93526D4D-C739-46BA-A1C7-45ACDB4D91A0}"/>
                </a:ext>
              </a:extLst>
            </p:cNvPr>
            <p:cNvSpPr txBox="1"/>
            <p:nvPr/>
          </p:nvSpPr>
          <p:spPr>
            <a:xfrm>
              <a:off x="7742163" y="2127808"/>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Users register with the system and log in using credentials.</a:t>
              </a:r>
              <a:endParaRPr lang="en-US" altLang="ko-KR" sz="1100" dirty="0">
                <a:solidFill>
                  <a:schemeClr val="tx1">
                    <a:lumMod val="65000"/>
                    <a:lumOff val="35000"/>
                  </a:schemeClr>
                </a:solidFill>
                <a:cs typeface="Arial" pitchFamily="34" charset="0"/>
              </a:endParaRPr>
            </a:p>
          </p:txBody>
        </p:sp>
      </p:grpSp>
      <p:grpSp>
        <p:nvGrpSpPr>
          <p:cNvPr id="26" name="그룹 4">
            <a:extLst>
              <a:ext uri="{FF2B5EF4-FFF2-40B4-BE49-F238E27FC236}">
                <a16:creationId xmlns:a16="http://schemas.microsoft.com/office/drawing/2014/main" id="{AFA3FD5B-D4DD-4258-8C3A-12222ABCE922}"/>
              </a:ext>
            </a:extLst>
          </p:cNvPr>
          <p:cNvGrpSpPr/>
          <p:nvPr/>
        </p:nvGrpSpPr>
        <p:grpSpPr>
          <a:xfrm>
            <a:off x="1607924" y="3178165"/>
            <a:ext cx="1711182" cy="1024561"/>
            <a:chOff x="7738960" y="2829807"/>
            <a:chExt cx="3819203" cy="1024561"/>
          </a:xfrm>
        </p:grpSpPr>
        <p:sp>
          <p:nvSpPr>
            <p:cNvPr id="27" name="TextBox 26">
              <a:extLst>
                <a:ext uri="{FF2B5EF4-FFF2-40B4-BE49-F238E27FC236}">
                  <a16:creationId xmlns:a16="http://schemas.microsoft.com/office/drawing/2014/main" id="{4AEC34C0-0B48-4D34-9813-88D2B1114871}"/>
                </a:ext>
              </a:extLst>
            </p:cNvPr>
            <p:cNvSpPr txBox="1"/>
            <p:nvPr/>
          </p:nvSpPr>
          <p:spPr>
            <a:xfrm>
              <a:off x="7738960" y="2829807"/>
              <a:ext cx="3816000" cy="523220"/>
            </a:xfrm>
            <a:prstGeom prst="rect">
              <a:avLst/>
            </a:prstGeom>
            <a:noFill/>
          </p:spPr>
          <p:txBody>
            <a:bodyPr wrap="square" lIns="0" rtlCol="0" anchor="ctr">
              <a:spAutoFit/>
            </a:bodyPr>
            <a:lstStyle/>
            <a:p>
              <a:r>
                <a:rPr lang="en-US" altLang="ko-KR" sz="1400" b="1" dirty="0">
                  <a:solidFill>
                    <a:schemeClr val="accent3"/>
                  </a:solidFill>
                  <a:cs typeface="Arial" pitchFamily="34" charset="0"/>
                </a:rPr>
                <a:t>Leave Request and Approval</a:t>
              </a:r>
              <a:endParaRPr lang="ko-KR" altLang="en-US" sz="14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D8C63222-EF5A-45B0-900A-E843B4204080}"/>
                </a:ext>
              </a:extLst>
            </p:cNvPr>
            <p:cNvSpPr txBox="1"/>
            <p:nvPr/>
          </p:nvSpPr>
          <p:spPr>
            <a:xfrm>
              <a:off x="7742163" y="325420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Security staff can request time off; managers approve/decline.</a:t>
              </a:r>
              <a:endParaRPr lang="en-US" altLang="ko-KR" sz="1100" dirty="0">
                <a:solidFill>
                  <a:schemeClr val="tx1">
                    <a:lumMod val="75000"/>
                    <a:lumOff val="25000"/>
                  </a:schemeClr>
                </a:solidFill>
                <a:cs typeface="Arial" pitchFamily="34" charset="0"/>
              </a:endParaRPr>
            </a:p>
          </p:txBody>
        </p:sp>
      </p:grpSp>
      <p:grpSp>
        <p:nvGrpSpPr>
          <p:cNvPr id="29" name="그룹 5">
            <a:extLst>
              <a:ext uri="{FF2B5EF4-FFF2-40B4-BE49-F238E27FC236}">
                <a16:creationId xmlns:a16="http://schemas.microsoft.com/office/drawing/2014/main" id="{97B302EE-7159-4372-A619-B5C8F549EDC6}"/>
              </a:ext>
            </a:extLst>
          </p:cNvPr>
          <p:cNvGrpSpPr/>
          <p:nvPr/>
        </p:nvGrpSpPr>
        <p:grpSpPr>
          <a:xfrm>
            <a:off x="4434817" y="1942010"/>
            <a:ext cx="1724321" cy="1136086"/>
            <a:chOff x="7709635" y="3855564"/>
            <a:chExt cx="3848528" cy="1136086"/>
          </a:xfrm>
        </p:grpSpPr>
        <p:sp>
          <p:nvSpPr>
            <p:cNvPr id="30" name="TextBox 29">
              <a:extLst>
                <a:ext uri="{FF2B5EF4-FFF2-40B4-BE49-F238E27FC236}">
                  <a16:creationId xmlns:a16="http://schemas.microsoft.com/office/drawing/2014/main" id="{3FB3B68D-013E-490C-BB1D-860FEAADBE43}"/>
                </a:ext>
              </a:extLst>
            </p:cNvPr>
            <p:cNvSpPr txBox="1"/>
            <p:nvPr/>
          </p:nvSpPr>
          <p:spPr>
            <a:xfrm>
              <a:off x="7709635" y="3855564"/>
              <a:ext cx="3816000" cy="523220"/>
            </a:xfrm>
            <a:prstGeom prst="rect">
              <a:avLst/>
            </a:prstGeom>
            <a:noFill/>
          </p:spPr>
          <p:txBody>
            <a:bodyPr wrap="square" lIns="0" rtlCol="0" anchor="ctr">
              <a:spAutoFit/>
            </a:bodyPr>
            <a:lstStyle/>
            <a:p>
              <a:r>
                <a:rPr lang="en-US" altLang="ko-KR" sz="1400" b="1" dirty="0">
                  <a:solidFill>
                    <a:schemeClr val="accent4"/>
                  </a:solidFill>
                  <a:cs typeface="Arial" pitchFamily="34" charset="0"/>
                </a:rPr>
                <a:t>View Upcoming Duty Schedule</a:t>
              </a:r>
              <a:endParaRPr lang="ko-KR" altLang="en-US" sz="14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F25A7F36-B65E-47DE-B5FA-B144B6230111}"/>
                </a:ext>
              </a:extLst>
            </p:cNvPr>
            <p:cNvSpPr txBox="1"/>
            <p:nvPr/>
          </p:nvSpPr>
          <p:spPr>
            <a:xfrm>
              <a:off x="7742163" y="4391486"/>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Security staff can check their upcoming duties for the next 7 days.</a:t>
              </a:r>
              <a:endParaRPr lang="en-US" altLang="ko-KR" sz="1100" dirty="0">
                <a:solidFill>
                  <a:schemeClr val="tx1">
                    <a:lumMod val="65000"/>
                    <a:lumOff val="35000"/>
                  </a:schemeClr>
                </a:solidFill>
                <a:cs typeface="Arial" pitchFamily="34" charset="0"/>
              </a:endParaRPr>
            </a:p>
          </p:txBody>
        </p:sp>
      </p:grpSp>
      <p:grpSp>
        <p:nvGrpSpPr>
          <p:cNvPr id="32" name="그룹 6">
            <a:extLst>
              <a:ext uri="{FF2B5EF4-FFF2-40B4-BE49-F238E27FC236}">
                <a16:creationId xmlns:a16="http://schemas.microsoft.com/office/drawing/2014/main" id="{BADA77CE-C18E-4CD9-B2BA-67727D8B4A08}"/>
              </a:ext>
            </a:extLst>
          </p:cNvPr>
          <p:cNvGrpSpPr/>
          <p:nvPr/>
        </p:nvGrpSpPr>
        <p:grpSpPr>
          <a:xfrm>
            <a:off x="4449392" y="3169102"/>
            <a:ext cx="1716311" cy="1033624"/>
            <a:chOff x="7742163" y="5106194"/>
            <a:chExt cx="3830650" cy="1033624"/>
          </a:xfrm>
        </p:grpSpPr>
        <p:sp>
          <p:nvSpPr>
            <p:cNvPr id="33" name="TextBox 32">
              <a:extLst>
                <a:ext uri="{FF2B5EF4-FFF2-40B4-BE49-F238E27FC236}">
                  <a16:creationId xmlns:a16="http://schemas.microsoft.com/office/drawing/2014/main" id="{E8006CF8-FA11-46B9-8E1E-0C6938FA9ADE}"/>
                </a:ext>
              </a:extLst>
            </p:cNvPr>
            <p:cNvSpPr txBox="1"/>
            <p:nvPr/>
          </p:nvSpPr>
          <p:spPr>
            <a:xfrm>
              <a:off x="7756813" y="5106194"/>
              <a:ext cx="3816000" cy="523220"/>
            </a:xfrm>
            <a:prstGeom prst="rect">
              <a:avLst/>
            </a:prstGeom>
            <a:noFill/>
          </p:spPr>
          <p:txBody>
            <a:bodyPr wrap="square" lIns="0" rtlCol="0" anchor="ctr">
              <a:spAutoFit/>
            </a:bodyPr>
            <a:lstStyle/>
            <a:p>
              <a:r>
                <a:rPr lang="en-US" altLang="ko-KR" sz="1400" b="1" dirty="0">
                  <a:solidFill>
                    <a:schemeClr val="accent1"/>
                  </a:solidFill>
                  <a:cs typeface="Arial" pitchFamily="34" charset="0"/>
                </a:rPr>
                <a:t>Salary Calculation for Security Staff</a:t>
              </a:r>
              <a:endParaRPr lang="ko-KR" altLang="en-US" sz="14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690250AB-BABC-431F-9549-D1AFFC438986}"/>
                </a:ext>
              </a:extLst>
            </p:cNvPr>
            <p:cNvSpPr txBox="1"/>
            <p:nvPr/>
          </p:nvSpPr>
          <p:spPr>
            <a:xfrm>
              <a:off x="7742163" y="553965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Managers review and respond to leave requests from staff.</a:t>
              </a:r>
              <a:endParaRPr lang="en-US" altLang="ko-KR" sz="1100" dirty="0">
                <a:solidFill>
                  <a:schemeClr val="tx1">
                    <a:lumMod val="75000"/>
                    <a:lumOff val="25000"/>
                  </a:schemeClr>
                </a:solidFill>
                <a:cs typeface="Arial" pitchFamily="34" charset="0"/>
              </a:endParaRPr>
            </a:p>
          </p:txBody>
        </p:sp>
      </p:grpSp>
      <p:sp>
        <p:nvSpPr>
          <p:cNvPr id="22" name="Frame 17">
            <a:extLst>
              <a:ext uri="{FF2B5EF4-FFF2-40B4-BE49-F238E27FC236}">
                <a16:creationId xmlns:a16="http://schemas.microsoft.com/office/drawing/2014/main" id="{A0990051-8CAE-C51D-B946-684F6B88FA76}"/>
              </a:ext>
            </a:extLst>
          </p:cNvPr>
          <p:cNvSpPr/>
          <p:nvPr/>
        </p:nvSpPr>
        <p:spPr>
          <a:xfrm>
            <a:off x="879321" y="203379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2" name="Frame 17">
            <a:extLst>
              <a:ext uri="{FF2B5EF4-FFF2-40B4-BE49-F238E27FC236}">
                <a16:creationId xmlns:a16="http://schemas.microsoft.com/office/drawing/2014/main" id="{963CDBDD-F3BE-A0D6-3ABA-16A7DFFF4B18}"/>
              </a:ext>
            </a:extLst>
          </p:cNvPr>
          <p:cNvSpPr/>
          <p:nvPr/>
        </p:nvSpPr>
        <p:spPr>
          <a:xfrm>
            <a:off x="3839779" y="203379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3" name="Frame 17">
            <a:extLst>
              <a:ext uri="{FF2B5EF4-FFF2-40B4-BE49-F238E27FC236}">
                <a16:creationId xmlns:a16="http://schemas.microsoft.com/office/drawing/2014/main" id="{03F47913-4BE5-394B-4767-AF2C531761DB}"/>
              </a:ext>
            </a:extLst>
          </p:cNvPr>
          <p:cNvSpPr/>
          <p:nvPr/>
        </p:nvSpPr>
        <p:spPr>
          <a:xfrm>
            <a:off x="900008" y="327777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4" name="Frame 17">
            <a:extLst>
              <a:ext uri="{FF2B5EF4-FFF2-40B4-BE49-F238E27FC236}">
                <a16:creationId xmlns:a16="http://schemas.microsoft.com/office/drawing/2014/main" id="{736F14DB-1F02-CC9F-3680-DA1D87C889B9}"/>
              </a:ext>
            </a:extLst>
          </p:cNvPr>
          <p:cNvSpPr/>
          <p:nvPr/>
        </p:nvSpPr>
        <p:spPr>
          <a:xfrm>
            <a:off x="3825625" y="325392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2" grpId="0"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Functionalities </a:t>
            </a:r>
          </a:p>
        </p:txBody>
      </p:sp>
      <p:sp>
        <p:nvSpPr>
          <p:cNvPr id="4" name="Freeform: Shape 3">
            <a:extLst>
              <a:ext uri="{FF2B5EF4-FFF2-40B4-BE49-F238E27FC236}">
                <a16:creationId xmlns:a16="http://schemas.microsoft.com/office/drawing/2014/main" id="{917709BF-ADB5-43C8-A62B-EA0D7383F3FC}"/>
              </a:ext>
            </a:extLst>
          </p:cNvPr>
          <p:cNvSpPr/>
          <p:nvPr/>
        </p:nvSpPr>
        <p:spPr>
          <a:xfrm>
            <a:off x="5974393" y="3044420"/>
            <a:ext cx="5997677" cy="3402848"/>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alpha val="40000"/>
            </a:schemeClr>
          </a:solidFill>
          <a:ln w="6868" cap="flat">
            <a:noFill/>
            <a:prstDash val="solid"/>
            <a:miter/>
          </a:ln>
        </p:spPr>
        <p:txBody>
          <a:bodyPr rtlCol="0" anchor="ctr"/>
          <a:lstStyle/>
          <a:p>
            <a:endParaRPr lang="en-US"/>
          </a:p>
        </p:txBody>
      </p:sp>
      <p:grpSp>
        <p:nvGrpSpPr>
          <p:cNvPr id="3" name="그룹 2">
            <a:extLst>
              <a:ext uri="{FF2B5EF4-FFF2-40B4-BE49-F238E27FC236}">
                <a16:creationId xmlns:a16="http://schemas.microsoft.com/office/drawing/2014/main" id="{D1E9BE27-9574-407A-BF90-3D793076FFC7}"/>
              </a:ext>
            </a:extLst>
          </p:cNvPr>
          <p:cNvGrpSpPr/>
          <p:nvPr/>
        </p:nvGrpSpPr>
        <p:grpSpPr>
          <a:xfrm>
            <a:off x="6984636" y="2279234"/>
            <a:ext cx="1787678" cy="2978380"/>
            <a:chOff x="6984636" y="2279234"/>
            <a:chExt cx="1787678" cy="2978380"/>
          </a:xfrm>
        </p:grpSpPr>
        <p:sp>
          <p:nvSpPr>
            <p:cNvPr id="5" name="Freeform: Shape 4">
              <a:extLst>
                <a:ext uri="{FF2B5EF4-FFF2-40B4-BE49-F238E27FC236}">
                  <a16:creationId xmlns:a16="http://schemas.microsoft.com/office/drawing/2014/main" id="{7AC70EB2-E069-4C0F-81D8-EB3F99F3FFA1}"/>
                </a:ext>
              </a:extLst>
            </p:cNvPr>
            <p:cNvSpPr/>
            <p:nvPr/>
          </p:nvSpPr>
          <p:spPr>
            <a:xfrm>
              <a:off x="6984636" y="2279234"/>
              <a:ext cx="1787678" cy="2978380"/>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rgbClr val="2F6781"/>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95203F-F20E-42E5-8FF1-33C383C15668}"/>
                </a:ext>
              </a:extLst>
            </p:cNvPr>
            <p:cNvSpPr/>
            <p:nvPr/>
          </p:nvSpPr>
          <p:spPr>
            <a:xfrm>
              <a:off x="7081123" y="2456746"/>
              <a:ext cx="1651560" cy="2554216"/>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chemeClr val="accent2">
                <a:lumMod val="20000"/>
                <a:lumOff val="80000"/>
              </a:schemeClr>
            </a:solidFill>
            <a:ln w="6868" cap="flat">
              <a:noFill/>
              <a:prstDash val="solid"/>
              <a:miter/>
            </a:ln>
          </p:spPr>
          <p:txBody>
            <a:bodyPr rtlCol="0" anchor="ctr"/>
            <a:lstStyle/>
            <a:p>
              <a:endParaRPr lang="en-US"/>
            </a:p>
          </p:txBody>
        </p:sp>
        <p:sp>
          <p:nvSpPr>
            <p:cNvPr id="137" name="자유형: 도형 136">
              <a:extLst>
                <a:ext uri="{FF2B5EF4-FFF2-40B4-BE49-F238E27FC236}">
                  <a16:creationId xmlns:a16="http://schemas.microsoft.com/office/drawing/2014/main" id="{10BC315A-B2AD-4D77-BC56-92DD0FAD14BB}"/>
                </a:ext>
              </a:extLst>
            </p:cNvPr>
            <p:cNvSpPr/>
            <p:nvPr/>
          </p:nvSpPr>
          <p:spPr>
            <a:xfrm>
              <a:off x="7435904" y="3142827"/>
              <a:ext cx="1043179" cy="1052098"/>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lumMod val="60000"/>
                <a:lumOff val="40000"/>
              </a:schemeClr>
            </a:solidFill>
            <a:ln w="7691" cap="flat">
              <a:noFill/>
              <a:prstDash val="solid"/>
              <a:miter/>
            </a:ln>
          </p:spPr>
          <p:txBody>
            <a:bodyPr rtlCol="0" anchor="ctr"/>
            <a:lstStyle/>
            <a:p>
              <a:endParaRPr lang="ko-KR" altLang="en-US"/>
            </a:p>
          </p:txBody>
        </p:sp>
      </p:grpSp>
      <p:grpSp>
        <p:nvGrpSpPr>
          <p:cNvPr id="21" name="그룹 20">
            <a:extLst>
              <a:ext uri="{FF2B5EF4-FFF2-40B4-BE49-F238E27FC236}">
                <a16:creationId xmlns:a16="http://schemas.microsoft.com/office/drawing/2014/main" id="{C3E8A192-34C4-4BE2-8F2E-9453BE21AE27}"/>
              </a:ext>
            </a:extLst>
          </p:cNvPr>
          <p:cNvGrpSpPr/>
          <p:nvPr/>
        </p:nvGrpSpPr>
        <p:grpSpPr>
          <a:xfrm>
            <a:off x="8094043" y="2263749"/>
            <a:ext cx="3000779" cy="3429796"/>
            <a:chOff x="8094043" y="2263749"/>
            <a:chExt cx="3000779" cy="3429796"/>
          </a:xfrm>
        </p:grpSpPr>
        <p:grpSp>
          <p:nvGrpSpPr>
            <p:cNvPr id="41" name="그룹 40">
              <a:extLst>
                <a:ext uri="{FF2B5EF4-FFF2-40B4-BE49-F238E27FC236}">
                  <a16:creationId xmlns:a16="http://schemas.microsoft.com/office/drawing/2014/main" id="{52D72F6D-3996-46C4-9908-A77DD5C2F8C3}"/>
                </a:ext>
              </a:extLst>
            </p:cNvPr>
            <p:cNvGrpSpPr/>
            <p:nvPr/>
          </p:nvGrpSpPr>
          <p:grpSpPr>
            <a:xfrm>
              <a:off x="8094043" y="3355151"/>
              <a:ext cx="800449" cy="686186"/>
              <a:chOff x="2168079" y="3726470"/>
              <a:chExt cx="1151488" cy="987115"/>
            </a:xfrm>
          </p:grpSpPr>
          <p:sp>
            <p:nvSpPr>
              <p:cNvPr id="8" name="Freeform: Shape 7">
                <a:extLst>
                  <a:ext uri="{FF2B5EF4-FFF2-40B4-BE49-F238E27FC236}">
                    <a16:creationId xmlns:a16="http://schemas.microsoft.com/office/drawing/2014/main" id="{748A3534-E587-45D4-BEF6-8E5850625A9D}"/>
                  </a:ext>
                </a:extLst>
              </p:cNvPr>
              <p:cNvSpPr/>
              <p:nvPr/>
            </p:nvSpPr>
            <p:spPr>
              <a:xfrm>
                <a:off x="2168079" y="3726470"/>
                <a:ext cx="1151488" cy="987115"/>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1"/>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91F016-0E5B-437F-9134-5F77C20D81FF}"/>
                  </a:ext>
                </a:extLst>
              </p:cNvPr>
              <p:cNvSpPr/>
              <p:nvPr/>
            </p:nvSpPr>
            <p:spPr>
              <a:xfrm>
                <a:off x="2547888" y="3946358"/>
                <a:ext cx="478329" cy="496948"/>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grpSp>
          <p:nvGrpSpPr>
            <p:cNvPr id="40" name="그룹 39">
              <a:extLst>
                <a:ext uri="{FF2B5EF4-FFF2-40B4-BE49-F238E27FC236}">
                  <a16:creationId xmlns:a16="http://schemas.microsoft.com/office/drawing/2014/main" id="{79D7B2B8-76C3-4D0E-9F56-8AEC83956B33}"/>
                </a:ext>
              </a:extLst>
            </p:cNvPr>
            <p:cNvGrpSpPr/>
            <p:nvPr/>
          </p:nvGrpSpPr>
          <p:grpSpPr>
            <a:xfrm>
              <a:off x="8600039" y="2263749"/>
              <a:ext cx="2494783" cy="3429796"/>
              <a:chOff x="3026089" y="2857137"/>
              <a:chExt cx="2494783" cy="3429796"/>
            </a:xfrm>
          </p:grpSpPr>
          <p:sp>
            <p:nvSpPr>
              <p:cNvPr id="6" name="Freeform: Shape 5">
                <a:extLst>
                  <a:ext uri="{FF2B5EF4-FFF2-40B4-BE49-F238E27FC236}">
                    <a16:creationId xmlns:a16="http://schemas.microsoft.com/office/drawing/2014/main" id="{74B4458E-D873-484E-8C3B-AB2B0416D3F5}"/>
                  </a:ext>
                </a:extLst>
              </p:cNvPr>
              <p:cNvSpPr/>
              <p:nvPr/>
            </p:nvSpPr>
            <p:spPr>
              <a:xfrm>
                <a:off x="3094022" y="5157609"/>
                <a:ext cx="1699021" cy="913217"/>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rgbClr val="21475A"/>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9A431D9-7CAD-4D94-93FD-B056F239BC93}"/>
                  </a:ext>
                </a:extLst>
              </p:cNvPr>
              <p:cNvSpPr/>
              <p:nvPr/>
            </p:nvSpPr>
            <p:spPr>
              <a:xfrm>
                <a:off x="4029020" y="2857137"/>
                <a:ext cx="1099037" cy="1244371"/>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rgbClr val="21475A"/>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CC757A6-BDCA-4CA6-8546-8F06DE6AB2C9}"/>
                  </a:ext>
                </a:extLst>
              </p:cNvPr>
              <p:cNvSpPr/>
              <p:nvPr/>
            </p:nvSpPr>
            <p:spPr>
              <a:xfrm>
                <a:off x="3666437" y="3591365"/>
                <a:ext cx="1256339" cy="1931207"/>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C7E68B-F58F-4A61-A21A-DA7936E3A63E}"/>
                  </a:ext>
                </a:extLst>
              </p:cNvPr>
              <p:cNvSpPr/>
              <p:nvPr/>
            </p:nvSpPr>
            <p:spPr>
              <a:xfrm>
                <a:off x="3375076" y="5198493"/>
                <a:ext cx="1418071" cy="764721"/>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rgbClr val="2F678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23DB-4E64-40A5-8FBF-F86162E1FDCC}"/>
                  </a:ext>
                </a:extLst>
              </p:cNvPr>
              <p:cNvSpPr/>
              <p:nvPr/>
            </p:nvSpPr>
            <p:spPr>
              <a:xfrm>
                <a:off x="4756023" y="5631148"/>
                <a:ext cx="598238" cy="351899"/>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B6DAD6-5BD6-4890-B07E-BBE6D9A8DBFF}"/>
                  </a:ext>
                </a:extLst>
              </p:cNvPr>
              <p:cNvSpPr/>
              <p:nvPr/>
            </p:nvSpPr>
            <p:spPr>
              <a:xfrm>
                <a:off x="5016312" y="5592060"/>
                <a:ext cx="504560" cy="475276"/>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rgbClr val="21475A"/>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896CB7C-DCD0-424E-9999-1EC7B4399FBF}"/>
                  </a:ext>
                </a:extLst>
              </p:cNvPr>
              <p:cNvSpPr/>
              <p:nvPr/>
            </p:nvSpPr>
            <p:spPr>
              <a:xfrm>
                <a:off x="4518246" y="5935345"/>
                <a:ext cx="428265" cy="260253"/>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E6D4F84-457A-4DE6-9F97-8E9C29DB3258}"/>
                  </a:ext>
                </a:extLst>
              </p:cNvPr>
              <p:cNvSpPr/>
              <p:nvPr/>
            </p:nvSpPr>
            <p:spPr>
              <a:xfrm>
                <a:off x="4755995" y="5876301"/>
                <a:ext cx="352652" cy="410632"/>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rgbClr val="21475A"/>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19BB09-A155-4143-B6D8-ECD7829A1FC1}"/>
                  </a:ext>
                </a:extLst>
              </p:cNvPr>
              <p:cNvSpPr/>
              <p:nvPr/>
            </p:nvSpPr>
            <p:spPr>
              <a:xfrm>
                <a:off x="3026089" y="3816156"/>
                <a:ext cx="1868817" cy="593234"/>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6DC3BA9-832D-4601-8BD6-2ECAA1CF061F}"/>
                  </a:ext>
                </a:extLst>
              </p:cNvPr>
              <p:cNvSpPr/>
              <p:nvPr/>
            </p:nvSpPr>
            <p:spPr>
              <a:xfrm>
                <a:off x="4116175" y="3179215"/>
                <a:ext cx="445870" cy="492269"/>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3128E63-337F-4022-81E3-9BE04109C5DE}"/>
                  </a:ext>
                </a:extLst>
              </p:cNvPr>
              <p:cNvSpPr/>
              <p:nvPr/>
            </p:nvSpPr>
            <p:spPr>
              <a:xfrm>
                <a:off x="4091145" y="3384720"/>
                <a:ext cx="337230" cy="351495"/>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rgbClr val="21475A"/>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7EB0BB-2162-42FF-83DB-FDDEE7295EBA}"/>
                  </a:ext>
                </a:extLst>
              </p:cNvPr>
              <p:cNvSpPr/>
              <p:nvPr/>
            </p:nvSpPr>
            <p:spPr>
              <a:xfrm>
                <a:off x="3246935" y="4794857"/>
                <a:ext cx="597714" cy="550720"/>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grpSp>
      </p:grpSp>
      <p:grpSp>
        <p:nvGrpSpPr>
          <p:cNvPr id="23" name="그룹 3">
            <a:extLst>
              <a:ext uri="{FF2B5EF4-FFF2-40B4-BE49-F238E27FC236}">
                <a16:creationId xmlns:a16="http://schemas.microsoft.com/office/drawing/2014/main" id="{37D5D65E-7344-471A-A66B-DC9E2B306091}"/>
              </a:ext>
            </a:extLst>
          </p:cNvPr>
          <p:cNvGrpSpPr/>
          <p:nvPr/>
        </p:nvGrpSpPr>
        <p:grpSpPr>
          <a:xfrm>
            <a:off x="1607924" y="1962195"/>
            <a:ext cx="1711181" cy="1285178"/>
            <a:chOff x="7738962" y="1612071"/>
            <a:chExt cx="3819201" cy="1285178"/>
          </a:xfrm>
        </p:grpSpPr>
        <p:sp>
          <p:nvSpPr>
            <p:cNvPr id="24" name="TextBox 23">
              <a:extLst>
                <a:ext uri="{FF2B5EF4-FFF2-40B4-BE49-F238E27FC236}">
                  <a16:creationId xmlns:a16="http://schemas.microsoft.com/office/drawing/2014/main" id="{408395B6-3100-45E3-80D8-9E6143B4036C}"/>
                </a:ext>
              </a:extLst>
            </p:cNvPr>
            <p:cNvSpPr txBox="1"/>
            <p:nvPr/>
          </p:nvSpPr>
          <p:spPr>
            <a:xfrm>
              <a:off x="7738962" y="1612071"/>
              <a:ext cx="3816000" cy="523220"/>
            </a:xfrm>
            <a:prstGeom prst="rect">
              <a:avLst/>
            </a:prstGeom>
            <a:noFill/>
          </p:spPr>
          <p:txBody>
            <a:bodyPr wrap="square" lIns="0" rtlCol="0" anchor="ctr">
              <a:spAutoFit/>
            </a:bodyPr>
            <a:lstStyle/>
            <a:p>
              <a:r>
                <a:rPr lang="en-US" altLang="ko-KR" sz="1400" b="1" dirty="0">
                  <a:solidFill>
                    <a:schemeClr val="accent4"/>
                  </a:solidFill>
                  <a:cs typeface="Arial" pitchFamily="34" charset="0"/>
                </a:rPr>
                <a:t>Routine Viewing and Monitoring</a:t>
              </a:r>
              <a:endParaRPr lang="ko-KR" altLang="en-US" sz="1400" b="1" dirty="0">
                <a:solidFill>
                  <a:schemeClr val="accent4"/>
                </a:solidFill>
                <a:cs typeface="Arial" pitchFamily="34" charset="0"/>
              </a:endParaRPr>
            </a:p>
          </p:txBody>
        </p:sp>
        <p:sp>
          <p:nvSpPr>
            <p:cNvPr id="25" name="TextBox 24">
              <a:extLst>
                <a:ext uri="{FF2B5EF4-FFF2-40B4-BE49-F238E27FC236}">
                  <a16:creationId xmlns:a16="http://schemas.microsoft.com/office/drawing/2014/main" id="{93526D4D-C739-46BA-A1C7-45ACDB4D91A0}"/>
                </a:ext>
              </a:extLst>
            </p:cNvPr>
            <p:cNvSpPr txBox="1"/>
            <p:nvPr/>
          </p:nvSpPr>
          <p:spPr>
            <a:xfrm>
              <a:off x="7742163" y="2127808"/>
              <a:ext cx="3816000" cy="769441"/>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Users view salary details, including duty calculations and leave deductions.</a:t>
              </a:r>
              <a:endParaRPr lang="en-US" altLang="ko-KR" sz="1100" dirty="0">
                <a:solidFill>
                  <a:schemeClr val="tx1">
                    <a:lumMod val="65000"/>
                    <a:lumOff val="35000"/>
                  </a:schemeClr>
                </a:solidFill>
                <a:cs typeface="Arial" pitchFamily="34" charset="0"/>
              </a:endParaRPr>
            </a:p>
          </p:txBody>
        </p:sp>
      </p:grpSp>
      <p:grpSp>
        <p:nvGrpSpPr>
          <p:cNvPr id="26" name="그룹 4">
            <a:extLst>
              <a:ext uri="{FF2B5EF4-FFF2-40B4-BE49-F238E27FC236}">
                <a16:creationId xmlns:a16="http://schemas.microsoft.com/office/drawing/2014/main" id="{AFA3FD5B-D4DD-4258-8C3A-12222ABCE922}"/>
              </a:ext>
            </a:extLst>
          </p:cNvPr>
          <p:cNvGrpSpPr/>
          <p:nvPr/>
        </p:nvGrpSpPr>
        <p:grpSpPr>
          <a:xfrm>
            <a:off x="1607924" y="3178165"/>
            <a:ext cx="1711182" cy="1193838"/>
            <a:chOff x="7738960" y="2829807"/>
            <a:chExt cx="3819203" cy="1193838"/>
          </a:xfrm>
        </p:grpSpPr>
        <p:sp>
          <p:nvSpPr>
            <p:cNvPr id="27" name="TextBox 26">
              <a:extLst>
                <a:ext uri="{FF2B5EF4-FFF2-40B4-BE49-F238E27FC236}">
                  <a16:creationId xmlns:a16="http://schemas.microsoft.com/office/drawing/2014/main" id="{4AEC34C0-0B48-4D34-9813-88D2B1114871}"/>
                </a:ext>
              </a:extLst>
            </p:cNvPr>
            <p:cNvSpPr txBox="1"/>
            <p:nvPr/>
          </p:nvSpPr>
          <p:spPr>
            <a:xfrm>
              <a:off x="7738960" y="2829807"/>
              <a:ext cx="3816000" cy="523220"/>
            </a:xfrm>
            <a:prstGeom prst="rect">
              <a:avLst/>
            </a:prstGeom>
            <a:noFill/>
          </p:spPr>
          <p:txBody>
            <a:bodyPr wrap="square" lIns="0" rtlCol="0" anchor="ctr">
              <a:spAutoFit/>
            </a:bodyPr>
            <a:lstStyle/>
            <a:p>
              <a:r>
                <a:rPr lang="en-US" altLang="ko-KR" sz="1400" b="1" dirty="0">
                  <a:solidFill>
                    <a:schemeClr val="accent3"/>
                  </a:solidFill>
                  <a:cs typeface="Arial" pitchFamily="34" charset="0"/>
                </a:rPr>
                <a:t>Monthly Salary Calculation</a:t>
              </a:r>
              <a:endParaRPr lang="ko-KR" altLang="en-US" sz="14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D8C63222-EF5A-45B0-900A-E843B4204080}"/>
                </a:ext>
              </a:extLst>
            </p:cNvPr>
            <p:cNvSpPr txBox="1"/>
            <p:nvPr/>
          </p:nvSpPr>
          <p:spPr>
            <a:xfrm>
              <a:off x="7742163" y="3254204"/>
              <a:ext cx="3816000" cy="769441"/>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Managers create the next 7 days' duty schedule, considering leave requests.</a:t>
              </a:r>
              <a:endParaRPr lang="en-US" altLang="ko-KR" sz="1100" dirty="0">
                <a:solidFill>
                  <a:schemeClr val="tx1">
                    <a:lumMod val="75000"/>
                    <a:lumOff val="25000"/>
                  </a:schemeClr>
                </a:solidFill>
                <a:cs typeface="Arial" pitchFamily="34" charset="0"/>
              </a:endParaRPr>
            </a:p>
          </p:txBody>
        </p:sp>
      </p:grpSp>
      <p:grpSp>
        <p:nvGrpSpPr>
          <p:cNvPr id="29" name="그룹 5">
            <a:extLst>
              <a:ext uri="{FF2B5EF4-FFF2-40B4-BE49-F238E27FC236}">
                <a16:creationId xmlns:a16="http://schemas.microsoft.com/office/drawing/2014/main" id="{97B302EE-7159-4372-A619-B5C8F549EDC6}"/>
              </a:ext>
            </a:extLst>
          </p:cNvPr>
          <p:cNvGrpSpPr/>
          <p:nvPr/>
        </p:nvGrpSpPr>
        <p:grpSpPr>
          <a:xfrm>
            <a:off x="4434817" y="1834288"/>
            <a:ext cx="1724321" cy="1413085"/>
            <a:chOff x="7709635" y="3747842"/>
            <a:chExt cx="3848528" cy="1413085"/>
          </a:xfrm>
        </p:grpSpPr>
        <p:sp>
          <p:nvSpPr>
            <p:cNvPr id="30" name="TextBox 29">
              <a:extLst>
                <a:ext uri="{FF2B5EF4-FFF2-40B4-BE49-F238E27FC236}">
                  <a16:creationId xmlns:a16="http://schemas.microsoft.com/office/drawing/2014/main" id="{3FB3B68D-013E-490C-BB1D-860FEAADBE43}"/>
                </a:ext>
              </a:extLst>
            </p:cNvPr>
            <p:cNvSpPr txBox="1"/>
            <p:nvPr/>
          </p:nvSpPr>
          <p:spPr>
            <a:xfrm>
              <a:off x="7709635" y="3747842"/>
              <a:ext cx="3816000" cy="738664"/>
            </a:xfrm>
            <a:prstGeom prst="rect">
              <a:avLst/>
            </a:prstGeom>
            <a:noFill/>
          </p:spPr>
          <p:txBody>
            <a:bodyPr wrap="square" lIns="0" rtlCol="0" anchor="ctr">
              <a:spAutoFit/>
            </a:bodyPr>
            <a:lstStyle/>
            <a:p>
              <a:r>
                <a:rPr lang="en-US" altLang="ko-KR" sz="1400" b="1" dirty="0">
                  <a:solidFill>
                    <a:schemeClr val="accent4"/>
                  </a:solidFill>
                  <a:cs typeface="Arial" pitchFamily="34" charset="0"/>
                </a:rPr>
                <a:t>Manager's Dashboard and Monitoring</a:t>
              </a:r>
              <a:endParaRPr lang="ko-KR" altLang="en-US" sz="14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F25A7F36-B65E-47DE-B5FA-B144B6230111}"/>
                </a:ext>
              </a:extLst>
            </p:cNvPr>
            <p:cNvSpPr txBox="1"/>
            <p:nvPr/>
          </p:nvSpPr>
          <p:spPr>
            <a:xfrm>
              <a:off x="7742163" y="4391486"/>
              <a:ext cx="3816000" cy="769441"/>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Users view duty schedules; managers see all, staff see only their own.</a:t>
              </a:r>
              <a:endParaRPr lang="en-US" altLang="ko-KR" sz="1100" dirty="0">
                <a:solidFill>
                  <a:schemeClr val="tx1">
                    <a:lumMod val="65000"/>
                    <a:lumOff val="35000"/>
                  </a:schemeClr>
                </a:solidFill>
                <a:cs typeface="Arial" pitchFamily="34" charset="0"/>
              </a:endParaRPr>
            </a:p>
          </p:txBody>
        </p:sp>
      </p:grpSp>
      <p:grpSp>
        <p:nvGrpSpPr>
          <p:cNvPr id="32" name="그룹 6">
            <a:extLst>
              <a:ext uri="{FF2B5EF4-FFF2-40B4-BE49-F238E27FC236}">
                <a16:creationId xmlns:a16="http://schemas.microsoft.com/office/drawing/2014/main" id="{BADA77CE-C18E-4CD9-B2BA-67727D8B4A08}"/>
              </a:ext>
            </a:extLst>
          </p:cNvPr>
          <p:cNvGrpSpPr/>
          <p:nvPr/>
        </p:nvGrpSpPr>
        <p:grpSpPr>
          <a:xfrm>
            <a:off x="4449392" y="3169102"/>
            <a:ext cx="1716311" cy="1033624"/>
            <a:chOff x="7742163" y="5106194"/>
            <a:chExt cx="3830650" cy="1033624"/>
          </a:xfrm>
        </p:grpSpPr>
        <p:sp>
          <p:nvSpPr>
            <p:cNvPr id="33" name="TextBox 32">
              <a:extLst>
                <a:ext uri="{FF2B5EF4-FFF2-40B4-BE49-F238E27FC236}">
                  <a16:creationId xmlns:a16="http://schemas.microsoft.com/office/drawing/2014/main" id="{E8006CF8-FA11-46B9-8E1E-0C6938FA9ADE}"/>
                </a:ext>
              </a:extLst>
            </p:cNvPr>
            <p:cNvSpPr txBox="1"/>
            <p:nvPr/>
          </p:nvSpPr>
          <p:spPr>
            <a:xfrm>
              <a:off x="7756813" y="5106194"/>
              <a:ext cx="3816000" cy="523220"/>
            </a:xfrm>
            <a:prstGeom prst="rect">
              <a:avLst/>
            </a:prstGeom>
            <a:noFill/>
          </p:spPr>
          <p:txBody>
            <a:bodyPr wrap="square" lIns="0" rtlCol="0" anchor="ctr">
              <a:spAutoFit/>
            </a:bodyPr>
            <a:lstStyle/>
            <a:p>
              <a:r>
                <a:rPr lang="en-US" altLang="ko-KR" sz="1400" b="1" dirty="0">
                  <a:solidFill>
                    <a:schemeClr val="accent1"/>
                  </a:solidFill>
                  <a:cs typeface="Arial" pitchFamily="34" charset="0"/>
                </a:rPr>
                <a:t>Leave Tracking and Balance</a:t>
              </a:r>
              <a:endParaRPr lang="ko-KR" altLang="en-US" sz="14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690250AB-BABC-431F-9549-D1AFFC438986}"/>
                </a:ext>
              </a:extLst>
            </p:cNvPr>
            <p:cNvSpPr txBox="1"/>
            <p:nvPr/>
          </p:nvSpPr>
          <p:spPr>
            <a:xfrm>
              <a:off x="7742163" y="553965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Managers monitor overall security status and related activities.</a:t>
              </a:r>
              <a:endParaRPr lang="en-US" altLang="ko-KR" sz="1100" dirty="0">
                <a:solidFill>
                  <a:schemeClr val="tx1">
                    <a:lumMod val="75000"/>
                    <a:lumOff val="25000"/>
                  </a:schemeClr>
                </a:solidFill>
                <a:cs typeface="Arial" pitchFamily="34" charset="0"/>
              </a:endParaRPr>
            </a:p>
          </p:txBody>
        </p:sp>
      </p:grpSp>
      <p:sp>
        <p:nvSpPr>
          <p:cNvPr id="22" name="Frame 17">
            <a:extLst>
              <a:ext uri="{FF2B5EF4-FFF2-40B4-BE49-F238E27FC236}">
                <a16:creationId xmlns:a16="http://schemas.microsoft.com/office/drawing/2014/main" id="{A0990051-8CAE-C51D-B946-684F6B88FA76}"/>
              </a:ext>
            </a:extLst>
          </p:cNvPr>
          <p:cNvSpPr/>
          <p:nvPr/>
        </p:nvSpPr>
        <p:spPr>
          <a:xfrm>
            <a:off x="879321" y="203379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2" name="Frame 17">
            <a:extLst>
              <a:ext uri="{FF2B5EF4-FFF2-40B4-BE49-F238E27FC236}">
                <a16:creationId xmlns:a16="http://schemas.microsoft.com/office/drawing/2014/main" id="{963CDBDD-F3BE-A0D6-3ABA-16A7DFFF4B18}"/>
              </a:ext>
            </a:extLst>
          </p:cNvPr>
          <p:cNvSpPr/>
          <p:nvPr/>
        </p:nvSpPr>
        <p:spPr>
          <a:xfrm>
            <a:off x="3839779" y="203379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3" name="Frame 17">
            <a:extLst>
              <a:ext uri="{FF2B5EF4-FFF2-40B4-BE49-F238E27FC236}">
                <a16:creationId xmlns:a16="http://schemas.microsoft.com/office/drawing/2014/main" id="{03F47913-4BE5-394B-4767-AF2C531761DB}"/>
              </a:ext>
            </a:extLst>
          </p:cNvPr>
          <p:cNvSpPr/>
          <p:nvPr/>
        </p:nvSpPr>
        <p:spPr>
          <a:xfrm>
            <a:off x="900008" y="327777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4" name="Frame 17">
            <a:extLst>
              <a:ext uri="{FF2B5EF4-FFF2-40B4-BE49-F238E27FC236}">
                <a16:creationId xmlns:a16="http://schemas.microsoft.com/office/drawing/2014/main" id="{736F14DB-1F02-CC9F-3680-DA1D87C889B9}"/>
              </a:ext>
            </a:extLst>
          </p:cNvPr>
          <p:cNvSpPr/>
          <p:nvPr/>
        </p:nvSpPr>
        <p:spPr>
          <a:xfrm>
            <a:off x="3825625" y="325392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17358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Non-Functionalities </a:t>
            </a:r>
          </a:p>
        </p:txBody>
      </p:sp>
      <p:sp>
        <p:nvSpPr>
          <p:cNvPr id="4" name="Freeform: Shape 3">
            <a:extLst>
              <a:ext uri="{FF2B5EF4-FFF2-40B4-BE49-F238E27FC236}">
                <a16:creationId xmlns:a16="http://schemas.microsoft.com/office/drawing/2014/main" id="{917709BF-ADB5-43C8-A62B-EA0D7383F3FC}"/>
              </a:ext>
            </a:extLst>
          </p:cNvPr>
          <p:cNvSpPr/>
          <p:nvPr/>
        </p:nvSpPr>
        <p:spPr>
          <a:xfrm>
            <a:off x="5974393" y="3044420"/>
            <a:ext cx="5997677" cy="3402848"/>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alpha val="40000"/>
            </a:schemeClr>
          </a:solidFill>
          <a:ln w="6868" cap="flat">
            <a:noFill/>
            <a:prstDash val="solid"/>
            <a:miter/>
          </a:ln>
        </p:spPr>
        <p:txBody>
          <a:bodyPr rtlCol="0" anchor="ctr"/>
          <a:lstStyle/>
          <a:p>
            <a:endParaRPr lang="en-US"/>
          </a:p>
        </p:txBody>
      </p:sp>
      <p:grpSp>
        <p:nvGrpSpPr>
          <p:cNvPr id="3" name="그룹 2">
            <a:extLst>
              <a:ext uri="{FF2B5EF4-FFF2-40B4-BE49-F238E27FC236}">
                <a16:creationId xmlns:a16="http://schemas.microsoft.com/office/drawing/2014/main" id="{D1E9BE27-9574-407A-BF90-3D793076FFC7}"/>
              </a:ext>
            </a:extLst>
          </p:cNvPr>
          <p:cNvGrpSpPr/>
          <p:nvPr/>
        </p:nvGrpSpPr>
        <p:grpSpPr>
          <a:xfrm>
            <a:off x="6984636" y="2279234"/>
            <a:ext cx="1787678" cy="2978380"/>
            <a:chOff x="6984636" y="2279234"/>
            <a:chExt cx="1787678" cy="2978380"/>
          </a:xfrm>
        </p:grpSpPr>
        <p:sp>
          <p:nvSpPr>
            <p:cNvPr id="5" name="Freeform: Shape 4">
              <a:extLst>
                <a:ext uri="{FF2B5EF4-FFF2-40B4-BE49-F238E27FC236}">
                  <a16:creationId xmlns:a16="http://schemas.microsoft.com/office/drawing/2014/main" id="{7AC70EB2-E069-4C0F-81D8-EB3F99F3FFA1}"/>
                </a:ext>
              </a:extLst>
            </p:cNvPr>
            <p:cNvSpPr/>
            <p:nvPr/>
          </p:nvSpPr>
          <p:spPr>
            <a:xfrm>
              <a:off x="6984636" y="2279234"/>
              <a:ext cx="1787678" cy="2978380"/>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rgbClr val="2F6781"/>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95203F-F20E-42E5-8FF1-33C383C15668}"/>
                </a:ext>
              </a:extLst>
            </p:cNvPr>
            <p:cNvSpPr/>
            <p:nvPr/>
          </p:nvSpPr>
          <p:spPr>
            <a:xfrm>
              <a:off x="7081123" y="2456746"/>
              <a:ext cx="1651560" cy="2554216"/>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chemeClr val="accent2">
                <a:lumMod val="20000"/>
                <a:lumOff val="80000"/>
              </a:schemeClr>
            </a:solidFill>
            <a:ln w="6868" cap="flat">
              <a:noFill/>
              <a:prstDash val="solid"/>
              <a:miter/>
            </a:ln>
          </p:spPr>
          <p:txBody>
            <a:bodyPr rtlCol="0" anchor="ctr"/>
            <a:lstStyle/>
            <a:p>
              <a:endParaRPr lang="en-US"/>
            </a:p>
          </p:txBody>
        </p:sp>
        <p:sp>
          <p:nvSpPr>
            <p:cNvPr id="137" name="자유형: 도형 136">
              <a:extLst>
                <a:ext uri="{FF2B5EF4-FFF2-40B4-BE49-F238E27FC236}">
                  <a16:creationId xmlns:a16="http://schemas.microsoft.com/office/drawing/2014/main" id="{10BC315A-B2AD-4D77-BC56-92DD0FAD14BB}"/>
                </a:ext>
              </a:extLst>
            </p:cNvPr>
            <p:cNvSpPr/>
            <p:nvPr/>
          </p:nvSpPr>
          <p:spPr>
            <a:xfrm>
              <a:off x="7435904" y="3142827"/>
              <a:ext cx="1043179" cy="1052098"/>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lumMod val="60000"/>
                <a:lumOff val="40000"/>
              </a:schemeClr>
            </a:solidFill>
            <a:ln w="7691" cap="flat">
              <a:noFill/>
              <a:prstDash val="solid"/>
              <a:miter/>
            </a:ln>
          </p:spPr>
          <p:txBody>
            <a:bodyPr rtlCol="0" anchor="ctr"/>
            <a:lstStyle/>
            <a:p>
              <a:endParaRPr lang="ko-KR" altLang="en-US"/>
            </a:p>
          </p:txBody>
        </p:sp>
      </p:grpSp>
      <p:grpSp>
        <p:nvGrpSpPr>
          <p:cNvPr id="21" name="그룹 20">
            <a:extLst>
              <a:ext uri="{FF2B5EF4-FFF2-40B4-BE49-F238E27FC236}">
                <a16:creationId xmlns:a16="http://schemas.microsoft.com/office/drawing/2014/main" id="{C3E8A192-34C4-4BE2-8F2E-9453BE21AE27}"/>
              </a:ext>
            </a:extLst>
          </p:cNvPr>
          <p:cNvGrpSpPr/>
          <p:nvPr/>
        </p:nvGrpSpPr>
        <p:grpSpPr>
          <a:xfrm>
            <a:off x="8094043" y="2263749"/>
            <a:ext cx="3000779" cy="3429796"/>
            <a:chOff x="8094043" y="2263749"/>
            <a:chExt cx="3000779" cy="3429796"/>
          </a:xfrm>
        </p:grpSpPr>
        <p:grpSp>
          <p:nvGrpSpPr>
            <p:cNvPr id="41" name="그룹 40">
              <a:extLst>
                <a:ext uri="{FF2B5EF4-FFF2-40B4-BE49-F238E27FC236}">
                  <a16:creationId xmlns:a16="http://schemas.microsoft.com/office/drawing/2014/main" id="{52D72F6D-3996-46C4-9908-A77DD5C2F8C3}"/>
                </a:ext>
              </a:extLst>
            </p:cNvPr>
            <p:cNvGrpSpPr/>
            <p:nvPr/>
          </p:nvGrpSpPr>
          <p:grpSpPr>
            <a:xfrm>
              <a:off x="8094043" y="3355151"/>
              <a:ext cx="800449" cy="686186"/>
              <a:chOff x="2168079" y="3726470"/>
              <a:chExt cx="1151488" cy="987115"/>
            </a:xfrm>
          </p:grpSpPr>
          <p:sp>
            <p:nvSpPr>
              <p:cNvPr id="8" name="Freeform: Shape 7">
                <a:extLst>
                  <a:ext uri="{FF2B5EF4-FFF2-40B4-BE49-F238E27FC236}">
                    <a16:creationId xmlns:a16="http://schemas.microsoft.com/office/drawing/2014/main" id="{748A3534-E587-45D4-BEF6-8E5850625A9D}"/>
                  </a:ext>
                </a:extLst>
              </p:cNvPr>
              <p:cNvSpPr/>
              <p:nvPr/>
            </p:nvSpPr>
            <p:spPr>
              <a:xfrm>
                <a:off x="2168079" y="3726470"/>
                <a:ext cx="1151488" cy="987115"/>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1"/>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91F016-0E5B-437F-9134-5F77C20D81FF}"/>
                  </a:ext>
                </a:extLst>
              </p:cNvPr>
              <p:cNvSpPr/>
              <p:nvPr/>
            </p:nvSpPr>
            <p:spPr>
              <a:xfrm>
                <a:off x="2547888" y="3946358"/>
                <a:ext cx="478329" cy="496948"/>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grpSp>
          <p:nvGrpSpPr>
            <p:cNvPr id="40" name="그룹 39">
              <a:extLst>
                <a:ext uri="{FF2B5EF4-FFF2-40B4-BE49-F238E27FC236}">
                  <a16:creationId xmlns:a16="http://schemas.microsoft.com/office/drawing/2014/main" id="{79D7B2B8-76C3-4D0E-9F56-8AEC83956B33}"/>
                </a:ext>
              </a:extLst>
            </p:cNvPr>
            <p:cNvGrpSpPr/>
            <p:nvPr/>
          </p:nvGrpSpPr>
          <p:grpSpPr>
            <a:xfrm>
              <a:off x="8600039" y="2263749"/>
              <a:ext cx="2494783" cy="3429796"/>
              <a:chOff x="3026089" y="2857137"/>
              <a:chExt cx="2494783" cy="3429796"/>
            </a:xfrm>
          </p:grpSpPr>
          <p:sp>
            <p:nvSpPr>
              <p:cNvPr id="6" name="Freeform: Shape 5">
                <a:extLst>
                  <a:ext uri="{FF2B5EF4-FFF2-40B4-BE49-F238E27FC236}">
                    <a16:creationId xmlns:a16="http://schemas.microsoft.com/office/drawing/2014/main" id="{74B4458E-D873-484E-8C3B-AB2B0416D3F5}"/>
                  </a:ext>
                </a:extLst>
              </p:cNvPr>
              <p:cNvSpPr/>
              <p:nvPr/>
            </p:nvSpPr>
            <p:spPr>
              <a:xfrm>
                <a:off x="3094022" y="5157609"/>
                <a:ext cx="1699021" cy="913217"/>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rgbClr val="21475A"/>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9A431D9-7CAD-4D94-93FD-B056F239BC93}"/>
                  </a:ext>
                </a:extLst>
              </p:cNvPr>
              <p:cNvSpPr/>
              <p:nvPr/>
            </p:nvSpPr>
            <p:spPr>
              <a:xfrm>
                <a:off x="4029020" y="2857137"/>
                <a:ext cx="1099037" cy="1244371"/>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rgbClr val="21475A"/>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CC757A6-BDCA-4CA6-8546-8F06DE6AB2C9}"/>
                  </a:ext>
                </a:extLst>
              </p:cNvPr>
              <p:cNvSpPr/>
              <p:nvPr/>
            </p:nvSpPr>
            <p:spPr>
              <a:xfrm>
                <a:off x="3666437" y="3591365"/>
                <a:ext cx="1256339" cy="1931207"/>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C7E68B-F58F-4A61-A21A-DA7936E3A63E}"/>
                  </a:ext>
                </a:extLst>
              </p:cNvPr>
              <p:cNvSpPr/>
              <p:nvPr/>
            </p:nvSpPr>
            <p:spPr>
              <a:xfrm>
                <a:off x="3375076" y="5198493"/>
                <a:ext cx="1418071" cy="764721"/>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rgbClr val="2F678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23DB-4E64-40A5-8FBF-F86162E1FDCC}"/>
                  </a:ext>
                </a:extLst>
              </p:cNvPr>
              <p:cNvSpPr/>
              <p:nvPr/>
            </p:nvSpPr>
            <p:spPr>
              <a:xfrm>
                <a:off x="4756023" y="5631148"/>
                <a:ext cx="598238" cy="351899"/>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B6DAD6-5BD6-4890-B07E-BBE6D9A8DBFF}"/>
                  </a:ext>
                </a:extLst>
              </p:cNvPr>
              <p:cNvSpPr/>
              <p:nvPr/>
            </p:nvSpPr>
            <p:spPr>
              <a:xfrm>
                <a:off x="5016312" y="5592060"/>
                <a:ext cx="504560" cy="475276"/>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rgbClr val="21475A"/>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896CB7C-DCD0-424E-9999-1EC7B4399FBF}"/>
                  </a:ext>
                </a:extLst>
              </p:cNvPr>
              <p:cNvSpPr/>
              <p:nvPr/>
            </p:nvSpPr>
            <p:spPr>
              <a:xfrm>
                <a:off x="4518246" y="5935345"/>
                <a:ext cx="428265" cy="260253"/>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E6D4F84-457A-4DE6-9F97-8E9C29DB3258}"/>
                  </a:ext>
                </a:extLst>
              </p:cNvPr>
              <p:cNvSpPr/>
              <p:nvPr/>
            </p:nvSpPr>
            <p:spPr>
              <a:xfrm>
                <a:off x="4755995" y="5876301"/>
                <a:ext cx="352652" cy="410632"/>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rgbClr val="21475A"/>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19BB09-A155-4143-B6D8-ECD7829A1FC1}"/>
                  </a:ext>
                </a:extLst>
              </p:cNvPr>
              <p:cNvSpPr/>
              <p:nvPr/>
            </p:nvSpPr>
            <p:spPr>
              <a:xfrm>
                <a:off x="3026089" y="3816156"/>
                <a:ext cx="1868817" cy="593234"/>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6DC3BA9-832D-4601-8BD6-2ECAA1CF061F}"/>
                  </a:ext>
                </a:extLst>
              </p:cNvPr>
              <p:cNvSpPr/>
              <p:nvPr/>
            </p:nvSpPr>
            <p:spPr>
              <a:xfrm>
                <a:off x="4116175" y="3179215"/>
                <a:ext cx="445870" cy="492269"/>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3128E63-337F-4022-81E3-9BE04109C5DE}"/>
                  </a:ext>
                </a:extLst>
              </p:cNvPr>
              <p:cNvSpPr/>
              <p:nvPr/>
            </p:nvSpPr>
            <p:spPr>
              <a:xfrm>
                <a:off x="4091145" y="3384720"/>
                <a:ext cx="337230" cy="351495"/>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rgbClr val="21475A"/>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7EB0BB-2162-42FF-83DB-FDDEE7295EBA}"/>
                  </a:ext>
                </a:extLst>
              </p:cNvPr>
              <p:cNvSpPr/>
              <p:nvPr/>
            </p:nvSpPr>
            <p:spPr>
              <a:xfrm>
                <a:off x="3246935" y="4794857"/>
                <a:ext cx="597714" cy="550720"/>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grpSp>
      </p:grpSp>
      <p:grpSp>
        <p:nvGrpSpPr>
          <p:cNvPr id="23" name="그룹 3">
            <a:extLst>
              <a:ext uri="{FF2B5EF4-FFF2-40B4-BE49-F238E27FC236}">
                <a16:creationId xmlns:a16="http://schemas.microsoft.com/office/drawing/2014/main" id="{37D5D65E-7344-471A-A66B-DC9E2B306091}"/>
              </a:ext>
            </a:extLst>
          </p:cNvPr>
          <p:cNvGrpSpPr/>
          <p:nvPr/>
        </p:nvGrpSpPr>
        <p:grpSpPr>
          <a:xfrm>
            <a:off x="1607924" y="1843326"/>
            <a:ext cx="1711181" cy="1243808"/>
            <a:chOff x="7738962" y="1484164"/>
            <a:chExt cx="3819201" cy="1243808"/>
          </a:xfrm>
        </p:grpSpPr>
        <p:sp>
          <p:nvSpPr>
            <p:cNvPr id="24" name="TextBox 23">
              <a:extLst>
                <a:ext uri="{FF2B5EF4-FFF2-40B4-BE49-F238E27FC236}">
                  <a16:creationId xmlns:a16="http://schemas.microsoft.com/office/drawing/2014/main" id="{408395B6-3100-45E3-80D8-9E6143B4036C}"/>
                </a:ext>
              </a:extLst>
            </p:cNvPr>
            <p:cNvSpPr txBox="1"/>
            <p:nvPr/>
          </p:nvSpPr>
          <p:spPr>
            <a:xfrm>
              <a:off x="7738962" y="1484164"/>
              <a:ext cx="3816000" cy="738664"/>
            </a:xfrm>
            <a:prstGeom prst="rect">
              <a:avLst/>
            </a:prstGeom>
            <a:noFill/>
          </p:spPr>
          <p:txBody>
            <a:bodyPr wrap="square" lIns="0" rtlCol="0" anchor="ctr">
              <a:spAutoFit/>
            </a:bodyPr>
            <a:lstStyle/>
            <a:p>
              <a:r>
                <a:rPr lang="en-US" altLang="ko-KR" sz="1400" b="1" dirty="0">
                  <a:solidFill>
                    <a:schemeClr val="accent4"/>
                  </a:solidFill>
                  <a:cs typeface="Arial" pitchFamily="34" charset="0"/>
                </a:rPr>
                <a:t>Secure Authentication and Authorization</a:t>
              </a:r>
              <a:endParaRPr lang="ko-KR" altLang="en-US" sz="1400" b="1" dirty="0">
                <a:solidFill>
                  <a:schemeClr val="accent4"/>
                </a:solidFill>
                <a:cs typeface="Arial" pitchFamily="34" charset="0"/>
              </a:endParaRPr>
            </a:p>
          </p:txBody>
        </p:sp>
        <p:sp>
          <p:nvSpPr>
            <p:cNvPr id="25" name="TextBox 24">
              <a:extLst>
                <a:ext uri="{FF2B5EF4-FFF2-40B4-BE49-F238E27FC236}">
                  <a16:creationId xmlns:a16="http://schemas.microsoft.com/office/drawing/2014/main" id="{93526D4D-C739-46BA-A1C7-45ACDB4D91A0}"/>
                </a:ext>
              </a:extLst>
            </p:cNvPr>
            <p:cNvSpPr txBox="1"/>
            <p:nvPr/>
          </p:nvSpPr>
          <p:spPr>
            <a:xfrm>
              <a:off x="7742163" y="2127808"/>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Robust authentication; managers have broader access.</a:t>
              </a:r>
              <a:endParaRPr lang="en-US" altLang="ko-KR" sz="1100" dirty="0">
                <a:solidFill>
                  <a:schemeClr val="tx1">
                    <a:lumMod val="65000"/>
                    <a:lumOff val="35000"/>
                  </a:schemeClr>
                </a:solidFill>
                <a:cs typeface="Arial" pitchFamily="34" charset="0"/>
              </a:endParaRPr>
            </a:p>
          </p:txBody>
        </p:sp>
      </p:grpSp>
      <p:grpSp>
        <p:nvGrpSpPr>
          <p:cNvPr id="26" name="그룹 4">
            <a:extLst>
              <a:ext uri="{FF2B5EF4-FFF2-40B4-BE49-F238E27FC236}">
                <a16:creationId xmlns:a16="http://schemas.microsoft.com/office/drawing/2014/main" id="{AFA3FD5B-D4DD-4258-8C3A-12222ABCE922}"/>
              </a:ext>
            </a:extLst>
          </p:cNvPr>
          <p:cNvGrpSpPr/>
          <p:nvPr/>
        </p:nvGrpSpPr>
        <p:grpSpPr>
          <a:xfrm>
            <a:off x="1607924" y="3195324"/>
            <a:ext cx="1711182" cy="1024561"/>
            <a:chOff x="7738960" y="2829807"/>
            <a:chExt cx="3819203" cy="1024561"/>
          </a:xfrm>
        </p:grpSpPr>
        <p:sp>
          <p:nvSpPr>
            <p:cNvPr id="27" name="TextBox 26">
              <a:extLst>
                <a:ext uri="{FF2B5EF4-FFF2-40B4-BE49-F238E27FC236}">
                  <a16:creationId xmlns:a16="http://schemas.microsoft.com/office/drawing/2014/main" id="{4AEC34C0-0B48-4D34-9813-88D2B1114871}"/>
                </a:ext>
              </a:extLst>
            </p:cNvPr>
            <p:cNvSpPr txBox="1"/>
            <p:nvPr/>
          </p:nvSpPr>
          <p:spPr>
            <a:xfrm>
              <a:off x="7738960" y="2829807"/>
              <a:ext cx="3816000" cy="523220"/>
            </a:xfrm>
            <a:prstGeom prst="rect">
              <a:avLst/>
            </a:prstGeom>
            <a:noFill/>
          </p:spPr>
          <p:txBody>
            <a:bodyPr wrap="square" lIns="0" rtlCol="0" anchor="ctr">
              <a:spAutoFit/>
            </a:bodyPr>
            <a:lstStyle/>
            <a:p>
              <a:r>
                <a:rPr lang="en-US" altLang="ko-KR" sz="1400" b="1" dirty="0">
                  <a:solidFill>
                    <a:schemeClr val="accent3"/>
                  </a:solidFill>
                  <a:cs typeface="Arial" pitchFamily="34" charset="0"/>
                </a:rPr>
                <a:t>Efficient Database Management</a:t>
              </a:r>
              <a:endParaRPr lang="ko-KR" altLang="en-US" sz="14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D8C63222-EF5A-45B0-900A-E843B4204080}"/>
                </a:ext>
              </a:extLst>
            </p:cNvPr>
            <p:cNvSpPr txBox="1"/>
            <p:nvPr/>
          </p:nvSpPr>
          <p:spPr>
            <a:xfrm>
              <a:off x="7742163" y="325420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Database optimized for quick data retrieval and storage.</a:t>
              </a:r>
              <a:endParaRPr lang="en-US" altLang="ko-KR" sz="1100" dirty="0">
                <a:solidFill>
                  <a:schemeClr val="tx1">
                    <a:lumMod val="75000"/>
                    <a:lumOff val="25000"/>
                  </a:schemeClr>
                </a:solidFill>
                <a:cs typeface="Arial" pitchFamily="34" charset="0"/>
              </a:endParaRPr>
            </a:p>
          </p:txBody>
        </p:sp>
      </p:grpSp>
      <p:grpSp>
        <p:nvGrpSpPr>
          <p:cNvPr id="29" name="그룹 5">
            <a:extLst>
              <a:ext uri="{FF2B5EF4-FFF2-40B4-BE49-F238E27FC236}">
                <a16:creationId xmlns:a16="http://schemas.microsoft.com/office/drawing/2014/main" id="{97B302EE-7159-4372-A619-B5C8F549EDC6}"/>
              </a:ext>
            </a:extLst>
          </p:cNvPr>
          <p:cNvGrpSpPr/>
          <p:nvPr/>
        </p:nvGrpSpPr>
        <p:grpSpPr>
          <a:xfrm>
            <a:off x="4434817" y="1942010"/>
            <a:ext cx="1724321" cy="1136086"/>
            <a:chOff x="7709635" y="3855564"/>
            <a:chExt cx="3848528" cy="1136086"/>
          </a:xfrm>
        </p:grpSpPr>
        <p:sp>
          <p:nvSpPr>
            <p:cNvPr id="30" name="TextBox 29">
              <a:extLst>
                <a:ext uri="{FF2B5EF4-FFF2-40B4-BE49-F238E27FC236}">
                  <a16:creationId xmlns:a16="http://schemas.microsoft.com/office/drawing/2014/main" id="{3FB3B68D-013E-490C-BB1D-860FEAADBE43}"/>
                </a:ext>
              </a:extLst>
            </p:cNvPr>
            <p:cNvSpPr txBox="1"/>
            <p:nvPr/>
          </p:nvSpPr>
          <p:spPr>
            <a:xfrm>
              <a:off x="7709635" y="3855564"/>
              <a:ext cx="3816000" cy="523220"/>
            </a:xfrm>
            <a:prstGeom prst="rect">
              <a:avLst/>
            </a:prstGeom>
            <a:noFill/>
          </p:spPr>
          <p:txBody>
            <a:bodyPr wrap="square" lIns="0" rtlCol="0" anchor="ctr">
              <a:spAutoFit/>
            </a:bodyPr>
            <a:lstStyle/>
            <a:p>
              <a:r>
                <a:rPr lang="en-US" altLang="ko-KR" sz="1400" b="1" dirty="0">
                  <a:solidFill>
                    <a:schemeClr val="accent4"/>
                  </a:solidFill>
                  <a:cs typeface="Arial" pitchFamily="34" charset="0"/>
                </a:rPr>
                <a:t>User-friendly Interface</a:t>
              </a:r>
              <a:endParaRPr lang="ko-KR" altLang="en-US" sz="14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F25A7F36-B65E-47DE-B5FA-B144B6230111}"/>
                </a:ext>
              </a:extLst>
            </p:cNvPr>
            <p:cNvSpPr txBox="1"/>
            <p:nvPr/>
          </p:nvSpPr>
          <p:spPr>
            <a:xfrm>
              <a:off x="7742163" y="4391486"/>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Intuitive, easy-to-use interface for a positive user experience.</a:t>
              </a:r>
              <a:endParaRPr lang="en-US" altLang="ko-KR" sz="1100" dirty="0">
                <a:solidFill>
                  <a:schemeClr val="tx1">
                    <a:lumMod val="65000"/>
                    <a:lumOff val="35000"/>
                  </a:schemeClr>
                </a:solidFill>
                <a:cs typeface="Arial" pitchFamily="34" charset="0"/>
              </a:endParaRPr>
            </a:p>
          </p:txBody>
        </p:sp>
      </p:grpSp>
      <p:grpSp>
        <p:nvGrpSpPr>
          <p:cNvPr id="32" name="그룹 6">
            <a:extLst>
              <a:ext uri="{FF2B5EF4-FFF2-40B4-BE49-F238E27FC236}">
                <a16:creationId xmlns:a16="http://schemas.microsoft.com/office/drawing/2014/main" id="{BADA77CE-C18E-4CD9-B2BA-67727D8B4A08}"/>
              </a:ext>
            </a:extLst>
          </p:cNvPr>
          <p:cNvGrpSpPr/>
          <p:nvPr/>
        </p:nvGrpSpPr>
        <p:grpSpPr>
          <a:xfrm>
            <a:off x="4449392" y="3169102"/>
            <a:ext cx="1716311" cy="1033624"/>
            <a:chOff x="7742163" y="5106194"/>
            <a:chExt cx="3830650" cy="1033624"/>
          </a:xfrm>
        </p:grpSpPr>
        <p:sp>
          <p:nvSpPr>
            <p:cNvPr id="33" name="TextBox 32">
              <a:extLst>
                <a:ext uri="{FF2B5EF4-FFF2-40B4-BE49-F238E27FC236}">
                  <a16:creationId xmlns:a16="http://schemas.microsoft.com/office/drawing/2014/main" id="{E8006CF8-FA11-46B9-8E1E-0C6938FA9ADE}"/>
                </a:ext>
              </a:extLst>
            </p:cNvPr>
            <p:cNvSpPr txBox="1"/>
            <p:nvPr/>
          </p:nvSpPr>
          <p:spPr>
            <a:xfrm>
              <a:off x="7756813" y="5106194"/>
              <a:ext cx="3816000" cy="523220"/>
            </a:xfrm>
            <a:prstGeom prst="rect">
              <a:avLst/>
            </a:prstGeom>
            <a:noFill/>
          </p:spPr>
          <p:txBody>
            <a:bodyPr wrap="square" lIns="0" rtlCol="0" anchor="ctr">
              <a:spAutoFit/>
            </a:bodyPr>
            <a:lstStyle/>
            <a:p>
              <a:r>
                <a:rPr lang="en-US" altLang="ko-KR" sz="1400" b="1" dirty="0">
                  <a:solidFill>
                    <a:schemeClr val="accent1"/>
                  </a:solidFill>
                  <a:cs typeface="Arial" pitchFamily="34" charset="0"/>
                </a:rPr>
                <a:t>Scalability for Future Expansion:</a:t>
              </a:r>
              <a:endParaRPr lang="ko-KR" altLang="en-US" sz="14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690250AB-BABC-431F-9549-D1AFFC438986}"/>
                </a:ext>
              </a:extLst>
            </p:cNvPr>
            <p:cNvSpPr txBox="1"/>
            <p:nvPr/>
          </p:nvSpPr>
          <p:spPr>
            <a:xfrm>
              <a:off x="7742163" y="553965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System architecture designed to accommodate growth.</a:t>
              </a:r>
              <a:endParaRPr lang="en-US" altLang="ko-KR" sz="1100" dirty="0">
                <a:solidFill>
                  <a:schemeClr val="tx1">
                    <a:lumMod val="75000"/>
                    <a:lumOff val="25000"/>
                  </a:schemeClr>
                </a:solidFill>
                <a:cs typeface="Arial" pitchFamily="34" charset="0"/>
              </a:endParaRPr>
            </a:p>
          </p:txBody>
        </p:sp>
      </p:grpSp>
      <p:sp>
        <p:nvSpPr>
          <p:cNvPr id="22" name="Frame 17">
            <a:extLst>
              <a:ext uri="{FF2B5EF4-FFF2-40B4-BE49-F238E27FC236}">
                <a16:creationId xmlns:a16="http://schemas.microsoft.com/office/drawing/2014/main" id="{A0990051-8CAE-C51D-B946-684F6B88FA76}"/>
              </a:ext>
            </a:extLst>
          </p:cNvPr>
          <p:cNvSpPr/>
          <p:nvPr/>
        </p:nvSpPr>
        <p:spPr>
          <a:xfrm>
            <a:off x="879321" y="203379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2" name="Frame 17">
            <a:extLst>
              <a:ext uri="{FF2B5EF4-FFF2-40B4-BE49-F238E27FC236}">
                <a16:creationId xmlns:a16="http://schemas.microsoft.com/office/drawing/2014/main" id="{963CDBDD-F3BE-A0D6-3ABA-16A7DFFF4B18}"/>
              </a:ext>
            </a:extLst>
          </p:cNvPr>
          <p:cNvSpPr/>
          <p:nvPr/>
        </p:nvSpPr>
        <p:spPr>
          <a:xfrm>
            <a:off x="3839779" y="203379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3" name="Frame 17">
            <a:extLst>
              <a:ext uri="{FF2B5EF4-FFF2-40B4-BE49-F238E27FC236}">
                <a16:creationId xmlns:a16="http://schemas.microsoft.com/office/drawing/2014/main" id="{03F47913-4BE5-394B-4767-AF2C531761DB}"/>
              </a:ext>
            </a:extLst>
          </p:cNvPr>
          <p:cNvSpPr/>
          <p:nvPr/>
        </p:nvSpPr>
        <p:spPr>
          <a:xfrm>
            <a:off x="842413" y="3289374"/>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4" name="Frame 17">
            <a:extLst>
              <a:ext uri="{FF2B5EF4-FFF2-40B4-BE49-F238E27FC236}">
                <a16:creationId xmlns:a16="http://schemas.microsoft.com/office/drawing/2014/main" id="{736F14DB-1F02-CC9F-3680-DA1D87C889B9}"/>
              </a:ext>
            </a:extLst>
          </p:cNvPr>
          <p:cNvSpPr/>
          <p:nvPr/>
        </p:nvSpPr>
        <p:spPr>
          <a:xfrm>
            <a:off x="3825625" y="325392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Frame 17">
            <a:extLst>
              <a:ext uri="{FF2B5EF4-FFF2-40B4-BE49-F238E27FC236}">
                <a16:creationId xmlns:a16="http://schemas.microsoft.com/office/drawing/2014/main" id="{741BEAF2-96E4-EE6A-5FC5-2FCE12D8D668}"/>
              </a:ext>
            </a:extLst>
          </p:cNvPr>
          <p:cNvSpPr/>
          <p:nvPr/>
        </p:nvSpPr>
        <p:spPr>
          <a:xfrm>
            <a:off x="843101" y="4564221"/>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TextBox 35">
            <a:extLst>
              <a:ext uri="{FF2B5EF4-FFF2-40B4-BE49-F238E27FC236}">
                <a16:creationId xmlns:a16="http://schemas.microsoft.com/office/drawing/2014/main" id="{4ED55199-31B1-3D6E-D82F-1566FB45DA19}"/>
              </a:ext>
            </a:extLst>
          </p:cNvPr>
          <p:cNvSpPr txBox="1"/>
          <p:nvPr/>
        </p:nvSpPr>
        <p:spPr>
          <a:xfrm>
            <a:off x="1569944" y="4344536"/>
            <a:ext cx="1709747" cy="738664"/>
          </a:xfrm>
          <a:prstGeom prst="rect">
            <a:avLst/>
          </a:prstGeom>
          <a:noFill/>
        </p:spPr>
        <p:txBody>
          <a:bodyPr wrap="square" lIns="0" rtlCol="0" anchor="ctr">
            <a:spAutoFit/>
          </a:bodyPr>
          <a:lstStyle/>
          <a:p>
            <a:r>
              <a:rPr lang="en-US" altLang="ko-KR" sz="1400" b="1" dirty="0">
                <a:solidFill>
                  <a:schemeClr val="accent3"/>
                </a:solidFill>
                <a:cs typeface="Arial" pitchFamily="34" charset="0"/>
              </a:rPr>
              <a:t>Performance Optimization for </a:t>
            </a:r>
            <a:r>
              <a:rPr lang="en-US" altLang="ko-KR" sz="1400" b="1">
                <a:solidFill>
                  <a:schemeClr val="accent3"/>
                </a:solidFill>
                <a:cs typeface="Arial" pitchFamily="34" charset="0"/>
              </a:rPr>
              <a:t>Large Datasets</a:t>
            </a:r>
            <a:endParaRPr lang="ko-KR" altLang="en-US" sz="14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6C5B4BB5-7D44-EF1B-8788-CEBA15FB3924}"/>
              </a:ext>
            </a:extLst>
          </p:cNvPr>
          <p:cNvSpPr txBox="1"/>
          <p:nvPr/>
        </p:nvSpPr>
        <p:spPr>
          <a:xfrm>
            <a:off x="1569944" y="5036804"/>
            <a:ext cx="1709747"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Security staff can request time off; managers approve/decline.</a:t>
            </a:r>
            <a:endParaRPr lang="en-US" altLang="ko-KR" sz="11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1994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2" grpId="0" animBg="1"/>
      <p:bldP spid="43" grpId="0" animBg="1"/>
      <p:bldP spid="44" grpId="0" animBg="1"/>
      <p:bldP spid="35" grpId="0" animBg="1"/>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Technologies Used:</a:t>
            </a:r>
          </a:p>
        </p:txBody>
      </p:sp>
      <p:grpSp>
        <p:nvGrpSpPr>
          <p:cNvPr id="3" name="Group 10">
            <a:extLst>
              <a:ext uri="{FF2B5EF4-FFF2-40B4-BE49-F238E27FC236}">
                <a16:creationId xmlns:a16="http://schemas.microsoft.com/office/drawing/2014/main" id="{E071879C-EF4C-4CCA-B818-042E635FB20A}"/>
              </a:ext>
            </a:extLst>
          </p:cNvPr>
          <p:cNvGrpSpPr/>
          <p:nvPr/>
        </p:nvGrpSpPr>
        <p:grpSpPr>
          <a:xfrm>
            <a:off x="4193950" y="1887293"/>
            <a:ext cx="4223024" cy="2684706"/>
            <a:chOff x="1859952" y="1840835"/>
            <a:chExt cx="4223024" cy="2528259"/>
          </a:xfrm>
        </p:grpSpPr>
        <p:sp>
          <p:nvSpPr>
            <p:cNvPr id="4" name="Rounded Rectangle 1">
              <a:extLst>
                <a:ext uri="{FF2B5EF4-FFF2-40B4-BE49-F238E27FC236}">
                  <a16:creationId xmlns:a16="http://schemas.microsoft.com/office/drawing/2014/main" id="{24887E8D-5872-4F4C-B5B3-687BB0025F74}"/>
                </a:ext>
              </a:extLst>
            </p:cNvPr>
            <p:cNvSpPr/>
            <p:nvPr/>
          </p:nvSpPr>
          <p:spPr>
            <a:xfrm>
              <a:off x="1859952" y="1840835"/>
              <a:ext cx="1127872" cy="1444149"/>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1">
              <a:extLst>
                <a:ext uri="{FF2B5EF4-FFF2-40B4-BE49-F238E27FC236}">
                  <a16:creationId xmlns:a16="http://schemas.microsoft.com/office/drawing/2014/main" id="{507C88AD-5220-4BAC-BCE0-23C8AE2D9F5F}"/>
                </a:ext>
              </a:extLst>
            </p:cNvPr>
            <p:cNvSpPr/>
            <p:nvPr/>
          </p:nvSpPr>
          <p:spPr>
            <a:xfrm rot="5400000">
              <a:off x="3201945" y="1734726"/>
              <a:ext cx="1228125" cy="1440344"/>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
              <a:extLst>
                <a:ext uri="{FF2B5EF4-FFF2-40B4-BE49-F238E27FC236}">
                  <a16:creationId xmlns:a16="http://schemas.microsoft.com/office/drawing/2014/main" id="{AFEADAF2-1065-497A-9DF1-7D43F7C85F48}"/>
                </a:ext>
              </a:extLst>
            </p:cNvPr>
            <p:cNvSpPr/>
            <p:nvPr/>
          </p:nvSpPr>
          <p:spPr>
            <a:xfrm rot="10800000" flipH="1">
              <a:off x="3347863" y="3140968"/>
              <a:ext cx="1220819" cy="1228126"/>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1">
              <a:extLst>
                <a:ext uri="{FF2B5EF4-FFF2-40B4-BE49-F238E27FC236}">
                  <a16:creationId xmlns:a16="http://schemas.microsoft.com/office/drawing/2014/main" id="{7DF7A5F2-3EF7-47FB-A974-DDA9183FDE8A}"/>
                </a:ext>
              </a:extLst>
            </p:cNvPr>
            <p:cNvSpPr/>
            <p:nvPr/>
          </p:nvSpPr>
          <p:spPr>
            <a:xfrm rot="5400000">
              <a:off x="4846612" y="3132730"/>
              <a:ext cx="1008111" cy="1464617"/>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그룹 8">
            <a:extLst>
              <a:ext uri="{FF2B5EF4-FFF2-40B4-BE49-F238E27FC236}">
                <a16:creationId xmlns:a16="http://schemas.microsoft.com/office/drawing/2014/main" id="{86128F60-BFBC-430E-A15F-0F8B54957036}"/>
              </a:ext>
            </a:extLst>
          </p:cNvPr>
          <p:cNvGrpSpPr/>
          <p:nvPr/>
        </p:nvGrpSpPr>
        <p:grpSpPr>
          <a:xfrm>
            <a:off x="7154706" y="2303315"/>
            <a:ext cx="3293655" cy="574903"/>
            <a:chOff x="6804269" y="2124007"/>
            <a:chExt cx="3293655" cy="574903"/>
          </a:xfrm>
        </p:grpSpPr>
        <p:sp>
          <p:nvSpPr>
            <p:cNvPr id="10" name="TextBox 9">
              <a:extLst>
                <a:ext uri="{FF2B5EF4-FFF2-40B4-BE49-F238E27FC236}">
                  <a16:creationId xmlns:a16="http://schemas.microsoft.com/office/drawing/2014/main" id="{51F60AAA-1E1A-4DDC-B409-47982012DAAB}"/>
                </a:ext>
              </a:extLst>
            </p:cNvPr>
            <p:cNvSpPr txBox="1"/>
            <p:nvPr/>
          </p:nvSpPr>
          <p:spPr>
            <a:xfrm>
              <a:off x="6804269" y="2124007"/>
              <a:ext cx="3240000" cy="307777"/>
            </a:xfrm>
            <a:prstGeom prst="rect">
              <a:avLst/>
            </a:prstGeom>
            <a:solidFill>
              <a:schemeClr val="accent2"/>
            </a:solidFill>
          </p:spPr>
          <p:txBody>
            <a:bodyPr wrap="square" rtlCol="0">
              <a:spAutoFit/>
            </a:bodyPr>
            <a:lstStyle/>
            <a:p>
              <a:pPr algn="ctr"/>
              <a:r>
                <a:rPr lang="en-US" altLang="ko-KR" sz="1400" b="1" dirty="0">
                  <a:solidFill>
                    <a:schemeClr val="bg1"/>
                  </a:solidFill>
                  <a:latin typeface="Calibri" pitchFamily="34" charset="0"/>
                  <a:cs typeface="Calibri" pitchFamily="34" charset="0"/>
                </a:rPr>
                <a:t>Database</a:t>
              </a:r>
              <a:endParaRPr lang="ko-KR" altLang="en-US" sz="1400" b="1" dirty="0">
                <a:solidFill>
                  <a:schemeClr val="bg1"/>
                </a:solidFill>
                <a:latin typeface="Calibri" pitchFamily="34" charset="0"/>
                <a:cs typeface="Calibri" pitchFamily="34" charset="0"/>
              </a:endParaRPr>
            </a:p>
          </p:txBody>
        </p:sp>
        <p:sp>
          <p:nvSpPr>
            <p:cNvPr id="11" name="TextBox 10">
              <a:extLst>
                <a:ext uri="{FF2B5EF4-FFF2-40B4-BE49-F238E27FC236}">
                  <a16:creationId xmlns:a16="http://schemas.microsoft.com/office/drawing/2014/main" id="{64B70FC8-50E4-46DF-81E4-62AEA89F0563}"/>
                </a:ext>
              </a:extLst>
            </p:cNvPr>
            <p:cNvSpPr txBox="1"/>
            <p:nvPr/>
          </p:nvSpPr>
          <p:spPr>
            <a:xfrm>
              <a:off x="6857924" y="2421911"/>
              <a:ext cx="324000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15" name="그룹 14">
            <a:extLst>
              <a:ext uri="{FF2B5EF4-FFF2-40B4-BE49-F238E27FC236}">
                <a16:creationId xmlns:a16="http://schemas.microsoft.com/office/drawing/2014/main" id="{E6A018F6-089F-4F1C-82F8-45BDF7C962CE}"/>
              </a:ext>
            </a:extLst>
          </p:cNvPr>
          <p:cNvGrpSpPr/>
          <p:nvPr/>
        </p:nvGrpSpPr>
        <p:grpSpPr>
          <a:xfrm>
            <a:off x="8656410" y="3632149"/>
            <a:ext cx="3240316" cy="575578"/>
            <a:chOff x="8040215" y="3360272"/>
            <a:chExt cx="3240316" cy="575578"/>
          </a:xfrm>
        </p:grpSpPr>
        <p:sp>
          <p:nvSpPr>
            <p:cNvPr id="16" name="TextBox 15">
              <a:extLst>
                <a:ext uri="{FF2B5EF4-FFF2-40B4-BE49-F238E27FC236}">
                  <a16:creationId xmlns:a16="http://schemas.microsoft.com/office/drawing/2014/main" id="{8F6D2417-AD06-4284-A439-1FE7273D0D7A}"/>
                </a:ext>
              </a:extLst>
            </p:cNvPr>
            <p:cNvSpPr txBox="1"/>
            <p:nvPr/>
          </p:nvSpPr>
          <p:spPr>
            <a:xfrm>
              <a:off x="8040215" y="3360272"/>
              <a:ext cx="3240316" cy="523220"/>
            </a:xfrm>
            <a:prstGeom prst="rect">
              <a:avLst/>
            </a:prstGeom>
            <a:solidFill>
              <a:schemeClr val="accent3"/>
            </a:solidFill>
          </p:spPr>
          <p:txBody>
            <a:bodyPr wrap="square" rtlCol="0">
              <a:spAutoFit/>
            </a:bodyPr>
            <a:lstStyle/>
            <a:p>
              <a:r>
                <a:rPr lang="en-US" altLang="ko-KR" sz="1400" b="1" dirty="0">
                  <a:solidFill>
                    <a:schemeClr val="bg1"/>
                  </a:solidFill>
                  <a:latin typeface="Calibri" pitchFamily="34" charset="0"/>
                  <a:cs typeface="Calibri" pitchFamily="34" charset="0"/>
                </a:rPr>
                <a:t>Web Development: HTML, CSS, JavaScript, Java back-end</a:t>
              </a:r>
              <a:endParaRPr lang="ko-KR" altLang="en-US" sz="1400" b="1" dirty="0">
                <a:solidFill>
                  <a:schemeClr val="bg1"/>
                </a:solidFill>
                <a:latin typeface="Calibri" pitchFamily="34" charset="0"/>
                <a:cs typeface="Calibri" pitchFamily="34" charset="0"/>
              </a:endParaRPr>
            </a:p>
          </p:txBody>
        </p:sp>
        <p:sp>
          <p:nvSpPr>
            <p:cNvPr id="17" name="TextBox 16">
              <a:extLst>
                <a:ext uri="{FF2B5EF4-FFF2-40B4-BE49-F238E27FC236}">
                  <a16:creationId xmlns:a16="http://schemas.microsoft.com/office/drawing/2014/main" id="{25BF405E-D727-456C-B179-4BF7D953119B}"/>
                </a:ext>
              </a:extLst>
            </p:cNvPr>
            <p:cNvSpPr txBox="1"/>
            <p:nvPr/>
          </p:nvSpPr>
          <p:spPr>
            <a:xfrm>
              <a:off x="8040215" y="3658851"/>
              <a:ext cx="324031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sp>
        <p:nvSpPr>
          <p:cNvPr id="19" name="TextBox 18">
            <a:extLst>
              <a:ext uri="{FF2B5EF4-FFF2-40B4-BE49-F238E27FC236}">
                <a16:creationId xmlns:a16="http://schemas.microsoft.com/office/drawing/2014/main" id="{86DF54DC-0AA6-42C8-AE53-2F6502CBBB46}"/>
              </a:ext>
            </a:extLst>
          </p:cNvPr>
          <p:cNvSpPr txBox="1"/>
          <p:nvPr/>
        </p:nvSpPr>
        <p:spPr>
          <a:xfrm>
            <a:off x="1147665" y="2171386"/>
            <a:ext cx="2766349" cy="307777"/>
          </a:xfrm>
          <a:prstGeom prst="rect">
            <a:avLst/>
          </a:prstGeom>
          <a:solidFill>
            <a:schemeClr val="accent1"/>
          </a:solidFill>
        </p:spPr>
        <p:txBody>
          <a:bodyPr wrap="square" rtlCol="0">
            <a:spAutoFit/>
          </a:bodyPr>
          <a:lstStyle/>
          <a:p>
            <a:pPr algn="ctr"/>
            <a:r>
              <a:rPr lang="en-US" altLang="ko-KR" sz="1400" b="1" dirty="0">
                <a:solidFill>
                  <a:schemeClr val="bg1"/>
                </a:solidFill>
                <a:latin typeface="Calibri" pitchFamily="34" charset="0"/>
                <a:cs typeface="Calibri" pitchFamily="34" charset="0"/>
              </a:rPr>
              <a:t>Programming Languages</a:t>
            </a:r>
            <a:endParaRPr lang="ko-KR" altLang="en-US" sz="1400" b="1" dirty="0">
              <a:solidFill>
                <a:schemeClr val="bg1"/>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717730A7-808D-4C91-A0AC-23EE01521FAF}"/>
              </a:ext>
            </a:extLst>
          </p:cNvPr>
          <p:cNvSpPr txBox="1"/>
          <p:nvPr/>
        </p:nvSpPr>
        <p:spPr>
          <a:xfrm>
            <a:off x="2989271" y="3710066"/>
            <a:ext cx="2409359" cy="307777"/>
          </a:xfrm>
          <a:prstGeom prst="rect">
            <a:avLst/>
          </a:prstGeom>
          <a:solidFill>
            <a:schemeClr val="accent4"/>
          </a:solidFill>
        </p:spPr>
        <p:txBody>
          <a:bodyPr wrap="square" rtlCol="0">
            <a:spAutoFit/>
          </a:bodyPr>
          <a:lstStyle/>
          <a:p>
            <a:pPr algn="ctr"/>
            <a:r>
              <a:rPr lang="en-US" altLang="ko-KR" sz="1400" b="1" dirty="0">
                <a:solidFill>
                  <a:schemeClr val="bg1"/>
                </a:solidFill>
                <a:latin typeface="Calibri" pitchFamily="34" charset="0"/>
                <a:cs typeface="Calibri" pitchFamily="34" charset="0"/>
              </a:rPr>
              <a:t>Software Tools</a:t>
            </a:r>
            <a:endParaRPr lang="ko-KR" altLang="en-US" sz="1400" b="1" dirty="0">
              <a:solidFill>
                <a:schemeClr val="bg1"/>
              </a:solidFill>
              <a:latin typeface="Calibri" pitchFamily="34" charset="0"/>
              <a:cs typeface="Calibri" pitchFamily="34" charset="0"/>
            </a:endParaRPr>
          </a:p>
        </p:txBody>
      </p:sp>
      <p:sp>
        <p:nvSpPr>
          <p:cNvPr id="24" name="TextBox 23">
            <a:extLst>
              <a:ext uri="{FF2B5EF4-FFF2-40B4-BE49-F238E27FC236}">
                <a16:creationId xmlns:a16="http://schemas.microsoft.com/office/drawing/2014/main" id="{23544344-39EB-44BC-B136-85ADC9BADA5E}"/>
              </a:ext>
            </a:extLst>
          </p:cNvPr>
          <p:cNvSpPr txBox="1"/>
          <p:nvPr/>
        </p:nvSpPr>
        <p:spPr>
          <a:xfrm>
            <a:off x="4244057" y="2665289"/>
            <a:ext cx="954014" cy="307777"/>
          </a:xfrm>
          <a:prstGeom prst="rect">
            <a:avLst/>
          </a:prstGeom>
          <a:noFill/>
        </p:spPr>
        <p:txBody>
          <a:bodyPr wrap="square" rtlCol="0">
            <a:spAutoFit/>
          </a:bodyPr>
          <a:lstStyle/>
          <a:p>
            <a:pPr algn="ctr"/>
            <a:r>
              <a:rPr lang="en-US" altLang="ko-KR" sz="1400" b="1" dirty="0">
                <a:solidFill>
                  <a:schemeClr val="accent1"/>
                </a:solidFill>
                <a:latin typeface="Calibri" pitchFamily="34" charset="0"/>
                <a:cs typeface="Calibri" pitchFamily="34" charset="0"/>
              </a:rPr>
              <a:t>Java</a:t>
            </a:r>
            <a:endParaRPr lang="ko-KR" altLang="en-US" sz="1400" b="1" dirty="0">
              <a:solidFill>
                <a:schemeClr val="accent1"/>
              </a:solidFill>
              <a:latin typeface="Calibri" pitchFamily="34" charset="0"/>
              <a:cs typeface="Calibri" pitchFamily="34" charset="0"/>
            </a:endParaRPr>
          </a:p>
        </p:txBody>
      </p:sp>
      <p:sp>
        <p:nvSpPr>
          <p:cNvPr id="26" name="TextBox 25">
            <a:extLst>
              <a:ext uri="{FF2B5EF4-FFF2-40B4-BE49-F238E27FC236}">
                <a16:creationId xmlns:a16="http://schemas.microsoft.com/office/drawing/2014/main" id="{ADCF2A11-A3A9-4730-95E4-54240DBFDA03}"/>
              </a:ext>
            </a:extLst>
          </p:cNvPr>
          <p:cNvSpPr txBox="1"/>
          <p:nvPr/>
        </p:nvSpPr>
        <p:spPr>
          <a:xfrm>
            <a:off x="5797711" y="4132438"/>
            <a:ext cx="954014" cy="307777"/>
          </a:xfrm>
          <a:prstGeom prst="rect">
            <a:avLst/>
          </a:prstGeom>
          <a:noFill/>
        </p:spPr>
        <p:txBody>
          <a:bodyPr wrap="square" rtlCol="0">
            <a:spAutoFit/>
          </a:bodyPr>
          <a:lstStyle/>
          <a:p>
            <a:pPr algn="ctr"/>
            <a:r>
              <a:rPr lang="en-US" altLang="ko-KR" sz="1400" b="1" dirty="0">
                <a:solidFill>
                  <a:schemeClr val="accent4"/>
                </a:solidFill>
                <a:latin typeface="Calibri" pitchFamily="34" charset="0"/>
                <a:cs typeface="Calibri" pitchFamily="34" charset="0"/>
              </a:rPr>
              <a:t>Eclipse</a:t>
            </a:r>
            <a:endParaRPr lang="ko-KR" altLang="en-US" sz="1400" b="1" dirty="0">
              <a:solidFill>
                <a:schemeClr val="accent4"/>
              </a:solidFill>
              <a:latin typeface="Calibri" pitchFamily="34" charset="0"/>
              <a:cs typeface="Calibri" pitchFamily="34" charset="0"/>
            </a:endParaRPr>
          </a:p>
        </p:txBody>
      </p:sp>
      <p:pic>
        <p:nvPicPr>
          <p:cNvPr id="35" name="Picture 34">
            <a:extLst>
              <a:ext uri="{FF2B5EF4-FFF2-40B4-BE49-F238E27FC236}">
                <a16:creationId xmlns:a16="http://schemas.microsoft.com/office/drawing/2014/main" id="{C64D6F54-A5DC-1DA9-E339-5EB41C0FDDDD}"/>
              </a:ext>
            </a:extLst>
          </p:cNvPr>
          <p:cNvPicPr>
            <a:picLocks noChangeAspect="1"/>
          </p:cNvPicPr>
          <p:nvPr/>
        </p:nvPicPr>
        <p:blipFill>
          <a:blip r:embed="rId2"/>
          <a:stretch>
            <a:fillRect/>
          </a:stretch>
        </p:blipFill>
        <p:spPr>
          <a:xfrm>
            <a:off x="4489302" y="2031440"/>
            <a:ext cx="463525" cy="543750"/>
          </a:xfrm>
          <a:prstGeom prst="rect">
            <a:avLst/>
          </a:prstGeom>
        </p:spPr>
      </p:pic>
      <p:pic>
        <p:nvPicPr>
          <p:cNvPr id="37" name="Picture 36">
            <a:extLst>
              <a:ext uri="{FF2B5EF4-FFF2-40B4-BE49-F238E27FC236}">
                <a16:creationId xmlns:a16="http://schemas.microsoft.com/office/drawing/2014/main" id="{8EFD3A0F-415C-9FF8-838E-DD718B832A37}"/>
              </a:ext>
            </a:extLst>
          </p:cNvPr>
          <p:cNvPicPr>
            <a:picLocks noChangeAspect="1"/>
          </p:cNvPicPr>
          <p:nvPr/>
        </p:nvPicPr>
        <p:blipFill>
          <a:blip r:embed="rId3"/>
          <a:stretch>
            <a:fillRect/>
          </a:stretch>
        </p:blipFill>
        <p:spPr>
          <a:xfrm>
            <a:off x="5988669" y="3523276"/>
            <a:ext cx="572098" cy="543751"/>
          </a:xfrm>
          <a:prstGeom prst="rect">
            <a:avLst/>
          </a:prstGeom>
        </p:spPr>
      </p:pic>
      <p:pic>
        <p:nvPicPr>
          <p:cNvPr id="39" name="Picture 38">
            <a:extLst>
              <a:ext uri="{FF2B5EF4-FFF2-40B4-BE49-F238E27FC236}">
                <a16:creationId xmlns:a16="http://schemas.microsoft.com/office/drawing/2014/main" id="{F41FB510-282B-EE77-1582-32AE63D273E0}"/>
              </a:ext>
            </a:extLst>
          </p:cNvPr>
          <p:cNvPicPr>
            <a:picLocks noChangeAspect="1"/>
          </p:cNvPicPr>
          <p:nvPr/>
        </p:nvPicPr>
        <p:blipFill>
          <a:blip r:embed="rId4"/>
          <a:stretch>
            <a:fillRect/>
          </a:stretch>
        </p:blipFill>
        <p:spPr>
          <a:xfrm>
            <a:off x="5918576" y="2127461"/>
            <a:ext cx="747387" cy="604395"/>
          </a:xfrm>
          <a:prstGeom prst="rect">
            <a:avLst/>
          </a:prstGeom>
        </p:spPr>
      </p:pic>
      <p:pic>
        <p:nvPicPr>
          <p:cNvPr id="43" name="Picture 42">
            <a:extLst>
              <a:ext uri="{FF2B5EF4-FFF2-40B4-BE49-F238E27FC236}">
                <a16:creationId xmlns:a16="http://schemas.microsoft.com/office/drawing/2014/main" id="{B114BF22-3AC1-09B4-F875-2BCEDBCEF74A}"/>
              </a:ext>
            </a:extLst>
          </p:cNvPr>
          <p:cNvPicPr>
            <a:picLocks noChangeAspect="1"/>
          </p:cNvPicPr>
          <p:nvPr/>
        </p:nvPicPr>
        <p:blipFill>
          <a:blip r:embed="rId5"/>
          <a:stretch>
            <a:fillRect/>
          </a:stretch>
        </p:blipFill>
        <p:spPr>
          <a:xfrm>
            <a:off x="7372333" y="3763359"/>
            <a:ext cx="954014" cy="357338"/>
          </a:xfrm>
          <a:prstGeom prst="rect">
            <a:avLst/>
          </a:prstGeom>
        </p:spPr>
      </p:pic>
    </p:spTree>
    <p:extLst>
      <p:ext uri="{BB962C8B-B14F-4D97-AF65-F5344CB8AC3E}">
        <p14:creationId xmlns:p14="http://schemas.microsoft.com/office/powerpoint/2010/main" val="34231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theme/theme1.xml><?xml version="1.0" encoding="utf-8"?>
<a:theme xmlns:a="http://schemas.openxmlformats.org/drawingml/2006/main" name="Cover and End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10782</TotalTime>
  <Words>551</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Söhne</vt:lpstr>
      <vt:lpstr>Times New Roman</vt:lpstr>
      <vt:lpstr>TimesNewRomanPS-BoldMT</vt:lpstr>
      <vt:lpstr>TimesNewRomanPSMT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Lực Ngô</cp:lastModifiedBy>
  <cp:revision>119</cp:revision>
  <dcterms:created xsi:type="dcterms:W3CDTF">2020-01-20T05:08:25Z</dcterms:created>
  <dcterms:modified xsi:type="dcterms:W3CDTF">2023-12-08T15:46:15Z</dcterms:modified>
</cp:coreProperties>
</file>