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E71AC-331E-4EB5-83FB-9F084E525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B2A81-0A7A-46BD-A4D5-8DCE700D5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E832D-C131-4BEC-B85D-F67A4DBBC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871D-60DD-48AB-B904-92BDCDB75ED6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CA570-FE70-404D-A162-F7ECE7CBF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4456C-B4E9-4455-8549-0290FFB1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450A-1023-4D2A-AD82-DBF92179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4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C6BB8-C22B-42CE-B36E-4A55E88EE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46252-A40A-49AA-8C58-3BAE63F65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E8853-83A2-474A-9785-BD1070D2C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871D-60DD-48AB-B904-92BDCDB75ED6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85319-61FE-4724-9784-E6C123ED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8C504-C94B-4F22-B370-3CEB1B14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450A-1023-4D2A-AD82-DBF92179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0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B0032C-AD17-4BA0-A551-9FCFFDCF9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CE21D-8EBC-4018-9008-8ED2714E3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45A4B-9C55-497E-A81D-C9646D60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871D-60DD-48AB-B904-92BDCDB75ED6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635E9-5FCB-4767-95CA-3B955FECE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8A60C-1353-4448-A3B2-200292FC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450A-1023-4D2A-AD82-DBF92179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0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F766-2BC8-4D3C-AD9D-5B5F71F2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B922E-C06C-4489-8086-A32B8A836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271ED-D378-4F51-B39D-A9125A44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871D-60DD-48AB-B904-92BDCDB75ED6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B4130-AA7F-4347-9F9E-93F456EE3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910C1-4A23-4A6B-A97D-4B1BEAEE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450A-1023-4D2A-AD82-DBF92179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1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DC95F-B0D5-4B8C-8866-EE2D0B038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62A12-8C7F-4B2C-A455-74009F270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50937-668D-498C-800F-B6AC250FF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871D-60DD-48AB-B904-92BDCDB75ED6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75DB9-A597-4945-918E-E8683F2CD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0539D-38AF-4F1A-8D31-40A7A349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450A-1023-4D2A-AD82-DBF92179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8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E93E-CEEF-4B84-8431-68DC4625F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0BA5-B5B7-46DD-A53C-D4C01B36D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8DB35-ACFA-4B98-828A-5852C1A59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DB030-ED7D-42BE-87D7-D5F38EA20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871D-60DD-48AB-B904-92BDCDB75ED6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D1DB3-A0FA-4A21-9270-AF667BE5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C30A2-9C22-4D00-8378-45D3C6D3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450A-1023-4D2A-AD82-DBF92179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3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C61C7-08B0-4D3F-9C9A-628AA018A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8A6EF-DF06-4750-9687-4EACD9260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0DE9B-5490-46B0-B93D-3AFF05BEF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C4B3D-C7BE-427F-85AB-E8D8BC751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1D8F9-65F1-4072-B825-834375160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7A009A-527E-4299-B616-4D1FE172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871D-60DD-48AB-B904-92BDCDB75ED6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995369-51CE-4CF0-AA58-3E23CE4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EF1CA6-9B37-48E2-A61E-4B5695463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450A-1023-4D2A-AD82-DBF92179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0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90B7-81AB-4ECB-B3B9-FFE44DC4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4E99A-5C6C-4349-A724-67400264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871D-60DD-48AB-B904-92BDCDB75ED6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B271C-6E5A-449B-BB0B-7D2C39EA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DD143-7112-4439-8CEF-E9489499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450A-1023-4D2A-AD82-DBF92179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6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B739A4-8B11-45C6-A61B-D623C55A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871D-60DD-48AB-B904-92BDCDB75ED6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B80C0-5D7B-4AC8-9145-6E9E57C4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0A8DE-86E2-4D89-8D40-BF6B2A7C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450A-1023-4D2A-AD82-DBF92179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8DCDD-8800-4FFB-A2F5-74A13F7FA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AAD8E-17F9-4FA6-8C9A-ABA8B1D0A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8041C-645D-43DD-A4E7-E510C84C8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06CFA-5C28-45EC-8715-39FD633FE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871D-60DD-48AB-B904-92BDCDB75ED6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FCCD6-D8E3-435B-88B7-D5A6EB21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EFBB0-EF75-4DB1-9E10-7FE96529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450A-1023-4D2A-AD82-DBF92179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5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A4C82-558A-4B61-88C5-9E68E9051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108111-A122-4878-A38C-5E566CFCE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0DAC9-3124-4A9A-9D9B-22288FF13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2620F-9C23-4942-92B0-B36D16CE6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871D-60DD-48AB-B904-92BDCDB75ED6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D27D7-3829-4CC6-913D-FD8939F3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4694E-A8C0-48C0-8AFA-20C2BE69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450A-1023-4D2A-AD82-DBF92179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4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5A7C4C-7C47-4F48-8F51-4EAB6CBCC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97711-69AB-4AD1-AAAC-F9654A57C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7772C-7DA4-4695-B9A5-B099F5DE4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F871D-60DD-48AB-B904-92BDCDB75ED6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C7BC8-6812-43B2-90F4-43B5184D0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1DA38-BE88-4BFA-BA02-A04568B6E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9450A-1023-4D2A-AD82-DBF92179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3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6060C5-C3C3-42C5-851C-25A85726C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5225"/>
            <a:ext cx="10515600" cy="525463"/>
          </a:xfrm>
        </p:spPr>
        <p:txBody>
          <a:bodyPr>
            <a:normAutofit/>
          </a:bodyPr>
          <a:lstStyle/>
          <a:p>
            <a:pPr algn="ctr"/>
            <a:r>
              <a:rPr lang="en-US" sz="2800">
                <a:latin typeface="+mn-lt"/>
              </a:rPr>
              <a:t>7 Steps to Make Coffee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0BAF6B-7ED6-46CA-A9B3-3278BA5DA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1825625"/>
            <a:ext cx="8877993" cy="386715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Place coffee filter in the basket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Measure coffee grounds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Measure water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Turn on coffee maker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Let coffee brew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Pour a cup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Enjoy!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764B1C-5F4B-4A94-B900-D6D70DBDA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333" y="1841782"/>
            <a:ext cx="3362325" cy="38671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804873A-CC53-4792-833E-A9925E6D4084}"/>
              </a:ext>
            </a:extLst>
          </p:cNvPr>
          <p:cNvSpPr/>
          <p:nvPr/>
        </p:nvSpPr>
        <p:spPr>
          <a:xfrm>
            <a:off x="1229032" y="1071717"/>
            <a:ext cx="9891252" cy="47883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29646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7 Steps to Make Coffee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 Steps to Make Coffee</dc:title>
  <dc:creator>Giau</dc:creator>
  <cp:lastModifiedBy>Giau</cp:lastModifiedBy>
  <cp:revision>3</cp:revision>
  <dcterms:created xsi:type="dcterms:W3CDTF">2019-04-03T08:16:47Z</dcterms:created>
  <dcterms:modified xsi:type="dcterms:W3CDTF">2019-04-04T06:07:36Z</dcterms:modified>
</cp:coreProperties>
</file>