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39" autoAdjust="0"/>
  </p:normalViewPr>
  <p:slideViewPr>
    <p:cSldViewPr snapToGrid="0">
      <p:cViewPr varScale="1">
        <p:scale>
          <a:sx n="74" d="100"/>
          <a:sy n="74" d="100"/>
        </p:scale>
        <p:origin x="9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C9275-5B41-49CC-8DE0-E251C0CE69E8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72476-89A7-4D31-8D63-3DEDE7838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4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https://app.moqups.com/GRX5WF1VYx/edit/page/ac85603da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72476-89A7-4D31-8D63-3DEDE78381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0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EE00B10-86A0-486A-B4F8-9251C8B52C8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0FDBF11-F2C1-420C-BB52-9C1D16572F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3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0B10-86A0-486A-B4F8-9251C8B52C8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BF11-F2C1-420C-BB52-9C1D16572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7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0B10-86A0-486A-B4F8-9251C8B52C8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BF11-F2C1-420C-BB52-9C1D16572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7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0B10-86A0-486A-B4F8-9251C8B52C8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BF11-F2C1-420C-BB52-9C1D16572F0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8151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0B10-86A0-486A-B4F8-9251C8B52C8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BF11-F2C1-420C-BB52-9C1D16572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0B10-86A0-486A-B4F8-9251C8B52C8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BF11-F2C1-420C-BB52-9C1D16572F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6344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0B10-86A0-486A-B4F8-9251C8B52C8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BF11-F2C1-420C-BB52-9C1D16572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93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0B10-86A0-486A-B4F8-9251C8B52C8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BF11-F2C1-420C-BB52-9C1D16572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71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0B10-86A0-486A-B4F8-9251C8B52C8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BF11-F2C1-420C-BB52-9C1D16572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4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EE00B10-86A0-486A-B4F8-9251C8B52C8C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0FDBF11-F2C1-420C-BB52-9C1D16572F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0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0B10-86A0-486A-B4F8-9251C8B52C8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BF11-F2C1-420C-BB52-9C1D16572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8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0B10-86A0-486A-B4F8-9251C8B52C8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BF11-F2C1-420C-BB52-9C1D16572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9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0B10-86A0-486A-B4F8-9251C8B52C8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BF11-F2C1-420C-BB52-9C1D16572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3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0B10-86A0-486A-B4F8-9251C8B52C8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BF11-F2C1-420C-BB52-9C1D16572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3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0B10-86A0-486A-B4F8-9251C8B52C8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BF11-F2C1-420C-BB52-9C1D16572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1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0B10-86A0-486A-B4F8-9251C8B52C8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BF11-F2C1-420C-BB52-9C1D16572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8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0B10-86A0-486A-B4F8-9251C8B52C8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BF11-F2C1-420C-BB52-9C1D16572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4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E00B10-86A0-486A-B4F8-9251C8B52C8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0FDBF11-F2C1-420C-BB52-9C1D16572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06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6FC7-42C2-45D6-A155-C221B7C2D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INTRANET REFRESH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59430-85AD-40E0-969A-EF19C535C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Review Meeting</a:t>
            </a:r>
          </a:p>
        </p:txBody>
      </p:sp>
    </p:spTree>
    <p:extLst>
      <p:ext uri="{BB962C8B-B14F-4D97-AF65-F5344CB8AC3E}">
        <p14:creationId xmlns:p14="http://schemas.microsoft.com/office/powerpoint/2010/main" val="79690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2C3A-C6E5-4973-948D-7C8030F0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9F31-D0C2-4815-A051-1DF99A69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27585"/>
            <a:ext cx="4186368" cy="2043404"/>
          </a:xfrm>
        </p:spPr>
        <p:txBody>
          <a:bodyPr anchor="t"/>
          <a:lstStyle/>
          <a:p>
            <a:r>
              <a:rPr lang="en-US"/>
              <a:t>Wireframes for:</a:t>
            </a:r>
          </a:p>
          <a:p>
            <a:pPr lvl="1"/>
            <a:r>
              <a:rPr lang="en-US"/>
              <a:t>Home page</a:t>
            </a:r>
          </a:p>
          <a:p>
            <a:pPr lvl="1"/>
            <a:r>
              <a:rPr lang="en-US"/>
              <a:t>Profiles</a:t>
            </a:r>
          </a:p>
          <a:p>
            <a:r>
              <a:rPr lang="en-US"/>
              <a:t>Integration with activities database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17615-6286-4CBE-BC2F-EF97C6721E48}"/>
              </a:ext>
            </a:extLst>
          </p:cNvPr>
          <p:cNvSpPr txBox="1">
            <a:spLocks/>
          </p:cNvSpPr>
          <p:nvPr/>
        </p:nvSpPr>
        <p:spPr>
          <a:xfrm>
            <a:off x="5707191" y="1427585"/>
            <a:ext cx="5069666" cy="2827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SharePoint development environment</a:t>
            </a:r>
          </a:p>
          <a:p>
            <a:r>
              <a:rPr lang="en-US"/>
              <a:t>Wireframes for:</a:t>
            </a:r>
          </a:p>
          <a:p>
            <a:pPr lvl="1"/>
            <a:r>
              <a:rPr lang="en-US"/>
              <a:t>Current events</a:t>
            </a:r>
          </a:p>
          <a:p>
            <a:pPr lvl="1"/>
            <a:r>
              <a:rPr lang="en-US"/>
              <a:t>Office locations</a:t>
            </a:r>
          </a:p>
          <a:p>
            <a:pPr lvl="1"/>
            <a:r>
              <a:rPr lang="en-US"/>
              <a:t>Community</a:t>
            </a:r>
          </a:p>
          <a:p>
            <a:pPr lvl="1"/>
            <a:r>
              <a:rPr lang="en-US"/>
              <a:t>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B1FCB-AC56-40B0-8F57-385C3D6858B9}"/>
              </a:ext>
            </a:extLst>
          </p:cNvPr>
          <p:cNvSpPr txBox="1"/>
          <p:nvPr/>
        </p:nvSpPr>
        <p:spPr>
          <a:xfrm>
            <a:off x="2295331" y="904365"/>
            <a:ext cx="153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On Track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1EC0E-5B4C-4920-BFAE-0C3B050C9A28}"/>
              </a:ext>
            </a:extLst>
          </p:cNvPr>
          <p:cNvSpPr txBox="1"/>
          <p:nvPr/>
        </p:nvSpPr>
        <p:spPr>
          <a:xfrm>
            <a:off x="6929806" y="904365"/>
            <a:ext cx="2624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Behind Schedule</a:t>
            </a:r>
          </a:p>
        </p:txBody>
      </p:sp>
    </p:spTree>
    <p:extLst>
      <p:ext uri="{BB962C8B-B14F-4D97-AF65-F5344CB8AC3E}">
        <p14:creationId xmlns:p14="http://schemas.microsoft.com/office/powerpoint/2010/main" val="403971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4708-8771-411F-873B-BB329AA2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4" y="2565014"/>
            <a:ext cx="4270664" cy="1507067"/>
          </a:xfrm>
        </p:spPr>
        <p:txBody>
          <a:bodyPr/>
          <a:lstStyle/>
          <a:p>
            <a:pPr algn="ctr"/>
            <a:r>
              <a:rPr lang="en-US"/>
              <a:t>WIREFRAMES </a:t>
            </a:r>
            <a:br>
              <a:rPr lang="en-US"/>
            </a:br>
            <a:r>
              <a:rPr lang="en-US"/>
              <a:t>FOR 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57EE3-4A2C-4598-8869-F895453D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257" y="0"/>
            <a:ext cx="7291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</TotalTime>
  <Words>50</Words>
  <Application>Microsoft Office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Century Gothic</vt:lpstr>
      <vt:lpstr>Times New Roman</vt:lpstr>
      <vt:lpstr>Wingdings 3</vt:lpstr>
      <vt:lpstr>Slice</vt:lpstr>
      <vt:lpstr>INTRANET REFRESH pROJECT</vt:lpstr>
      <vt:lpstr>Status update</vt:lpstr>
      <vt:lpstr>WIREFRAMES  FOR HOME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Giau</dc:creator>
  <cp:lastModifiedBy>Giau</cp:lastModifiedBy>
  <cp:revision>5</cp:revision>
  <dcterms:created xsi:type="dcterms:W3CDTF">2019-03-31T00:45:20Z</dcterms:created>
  <dcterms:modified xsi:type="dcterms:W3CDTF">2019-04-02T04:32:22Z</dcterms:modified>
</cp:coreProperties>
</file>