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8CBC-F7AD-47A0-9DE7-DA58EAEFC03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D31CF1-3BB3-4F17-9F41-B3FF126CFB1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Download bank statement</a:t>
          </a:r>
          <a:endParaRPr lang="en-US" dirty="0"/>
        </a:p>
      </dgm:t>
    </dgm:pt>
    <dgm:pt modelId="{A633BBF2-4114-459A-86F3-2A6A3BEC4E57}" type="parTrans" cxnId="{CFF3CBD7-8C5D-4BFC-920B-866D1145E535}">
      <dgm:prSet/>
      <dgm:spPr/>
      <dgm:t>
        <a:bodyPr/>
        <a:lstStyle/>
        <a:p>
          <a:endParaRPr lang="en-US"/>
        </a:p>
      </dgm:t>
    </dgm:pt>
    <dgm:pt modelId="{9700A5E3-C6EF-4D70-A3A5-61187837C042}" type="sibTrans" cxnId="{CFF3CBD7-8C5D-4BFC-920B-866D1145E535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2CF3513-A073-4910-9CC3-3DED15BF90E3}">
      <dgm:prSet phldrT="[Text]" phldr="0"/>
      <dgm:spPr/>
      <dgm:t>
        <a:bodyPr/>
        <a:lstStyle/>
        <a:p>
          <a:r>
            <a:rPr lang="en-US" dirty="0"/>
            <a:t>Download excel GL data</a:t>
          </a:r>
        </a:p>
      </dgm:t>
    </dgm:pt>
    <dgm:pt modelId="{0A02E67B-8E4F-49D4-A21D-468D50F6B73D}" type="parTrans" cxnId="{B8783E81-AAD4-4798-8DA5-CA17E6EAB590}">
      <dgm:prSet/>
      <dgm:spPr/>
      <dgm:t>
        <a:bodyPr/>
        <a:lstStyle/>
        <a:p>
          <a:endParaRPr lang="en-US"/>
        </a:p>
      </dgm:t>
    </dgm:pt>
    <dgm:pt modelId="{51FC2026-0119-41F2-9EE4-0A4900721BE7}" type="sibTrans" cxnId="{B8783E81-AAD4-4798-8DA5-CA17E6EAB59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8487AC5-878D-47DE-8891-5291BF6C19D0}">
      <dgm:prSet phldrT="[Text]" phldr="0"/>
      <dgm:spPr/>
      <dgm:t>
        <a:bodyPr/>
        <a:lstStyle/>
        <a:p>
          <a:r>
            <a:rPr lang="en-US" dirty="0"/>
            <a:t>Manually compare line by line</a:t>
          </a:r>
        </a:p>
      </dgm:t>
    </dgm:pt>
    <dgm:pt modelId="{CD738F27-A721-4525-8756-6CECB821012E}" type="parTrans" cxnId="{7759E878-EE78-4845-B796-09DEE5706002}">
      <dgm:prSet/>
      <dgm:spPr/>
      <dgm:t>
        <a:bodyPr/>
        <a:lstStyle/>
        <a:p>
          <a:endParaRPr lang="en-US"/>
        </a:p>
      </dgm:t>
    </dgm:pt>
    <dgm:pt modelId="{5FC9DB46-AC47-47B4-B5E3-AE7A318E3916}" type="sibTrans" cxnId="{7759E878-EE78-4845-B796-09DEE570600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D8BCEB4-5453-4CB8-BD1F-DD19CB26C4BF}">
      <dgm:prSet phldrT="[Text]" phldr="0"/>
      <dgm:spPr/>
      <dgm:t>
        <a:bodyPr/>
        <a:lstStyle/>
        <a:p>
          <a:r>
            <a:rPr lang="en-US" dirty="0"/>
            <a:t>Identify exceptions</a:t>
          </a:r>
        </a:p>
      </dgm:t>
    </dgm:pt>
    <dgm:pt modelId="{3AA25800-DD0E-4CB2-93DD-3CECDC095C87}" type="parTrans" cxnId="{F0F8743F-8146-4951-B0FE-6FFD44F706CE}">
      <dgm:prSet/>
      <dgm:spPr/>
      <dgm:t>
        <a:bodyPr/>
        <a:lstStyle/>
        <a:p>
          <a:endParaRPr lang="en-US"/>
        </a:p>
      </dgm:t>
    </dgm:pt>
    <dgm:pt modelId="{9FBDD596-92BE-4D51-8976-7AFA773DA4F8}" type="sibTrans" cxnId="{F0F8743F-8146-4951-B0FE-6FFD44F706C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21B76281-6448-4464-A50E-396A0B9B18CB}">
      <dgm:prSet phldrT="[Text]" phldr="0"/>
      <dgm:spPr/>
      <dgm:t>
        <a:bodyPr/>
        <a:lstStyle/>
        <a:p>
          <a:r>
            <a:rPr lang="en-US" dirty="0"/>
            <a:t>Create an excel summary</a:t>
          </a:r>
        </a:p>
      </dgm:t>
    </dgm:pt>
    <dgm:pt modelId="{25F00BA8-A89B-4107-86FC-C1F4D09025DD}" type="parTrans" cxnId="{78E2F24D-CD0D-476F-9E41-956A116B497B}">
      <dgm:prSet/>
      <dgm:spPr/>
      <dgm:t>
        <a:bodyPr/>
        <a:lstStyle/>
        <a:p>
          <a:endParaRPr lang="en-US"/>
        </a:p>
      </dgm:t>
    </dgm:pt>
    <dgm:pt modelId="{563D3540-BA64-4F4D-AA63-958048B61C4E}" type="sibTrans" cxnId="{78E2F24D-CD0D-476F-9E41-956A116B497B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7BE2EFD1-5D67-4DCD-AA87-109501EC418E}" type="pres">
      <dgm:prSet presAssocID="{9D498CBC-F7AD-47A0-9DE7-DA58EAEFC035}" presName="linearFlow" presStyleCnt="0">
        <dgm:presLayoutVars>
          <dgm:dir/>
          <dgm:animLvl val="lvl"/>
          <dgm:resizeHandles val="exact"/>
        </dgm:presLayoutVars>
      </dgm:prSet>
      <dgm:spPr/>
    </dgm:pt>
    <dgm:pt modelId="{2CE7E032-01BB-4DA3-A0A1-0B887F54103A}" type="pres">
      <dgm:prSet presAssocID="{82D31CF1-3BB3-4F17-9F41-B3FF126CFB1F}" presName="compositeNode" presStyleCnt="0"/>
      <dgm:spPr/>
    </dgm:pt>
    <dgm:pt modelId="{6F8BF4AE-4FD2-435D-9DF1-E0C25AD5F213}" type="pres">
      <dgm:prSet presAssocID="{82D31CF1-3BB3-4F17-9F41-B3FF126CFB1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18781D-A5DD-4DF5-A672-FAE99E2B7BB1}" type="pres">
      <dgm:prSet presAssocID="{82D31CF1-3BB3-4F17-9F41-B3FF126CFB1F}" presName="parSh" presStyleCnt="0"/>
      <dgm:spPr/>
    </dgm:pt>
    <dgm:pt modelId="{0D5CA10F-8716-4201-9F90-FEB2AE5A532B}" type="pres">
      <dgm:prSet presAssocID="{82D31CF1-3BB3-4F17-9F41-B3FF126CFB1F}" presName="lineNode" presStyleLbl="alignAccFollowNode1" presStyleIdx="0" presStyleCnt="15"/>
      <dgm:spPr/>
    </dgm:pt>
    <dgm:pt modelId="{A7843047-E19C-4DFE-B27E-74CD6E983113}" type="pres">
      <dgm:prSet presAssocID="{82D31CF1-3BB3-4F17-9F41-B3FF126CFB1F}" presName="lineArrowNode" presStyleLbl="alignAccFollowNode1" presStyleIdx="1" presStyleCnt="15"/>
      <dgm:spPr/>
    </dgm:pt>
    <dgm:pt modelId="{BC3E7F6E-A682-4346-84E9-6D986ED1142E}" type="pres">
      <dgm:prSet presAssocID="{9700A5E3-C6EF-4D70-A3A5-61187837C042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2A234408-1A3B-436E-B251-8DFA92E6DA97}" type="pres">
      <dgm:prSet presAssocID="{9700A5E3-C6EF-4D70-A3A5-61187837C042}" presName="spacerBetweenCircleAndCallout" presStyleCnt="0">
        <dgm:presLayoutVars/>
      </dgm:prSet>
      <dgm:spPr/>
    </dgm:pt>
    <dgm:pt modelId="{9B367468-961E-4BA3-99E8-00046B397774}" type="pres">
      <dgm:prSet presAssocID="{82D31CF1-3BB3-4F17-9F41-B3FF126CFB1F}" presName="nodeText" presStyleLbl="alignAccFollowNode1" presStyleIdx="2" presStyleCnt="15">
        <dgm:presLayoutVars>
          <dgm:bulletEnabled val="1"/>
        </dgm:presLayoutVars>
      </dgm:prSet>
      <dgm:spPr/>
    </dgm:pt>
    <dgm:pt modelId="{6841D961-A4A5-46C7-988D-1F8821288DE8}" type="pres">
      <dgm:prSet presAssocID="{9700A5E3-C6EF-4D70-A3A5-61187837C042}" presName="sibTransComposite" presStyleCnt="0"/>
      <dgm:spPr/>
    </dgm:pt>
    <dgm:pt modelId="{627492CE-7659-4143-A489-46750E10BFAD}" type="pres">
      <dgm:prSet presAssocID="{C2CF3513-A073-4910-9CC3-3DED15BF90E3}" presName="compositeNode" presStyleCnt="0"/>
      <dgm:spPr/>
    </dgm:pt>
    <dgm:pt modelId="{6BFD1690-CA01-4D2F-B97B-36E0B6878827}" type="pres">
      <dgm:prSet presAssocID="{C2CF3513-A073-4910-9CC3-3DED15BF90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99A6CA-AADA-47C9-B1A0-1A888060A73E}" type="pres">
      <dgm:prSet presAssocID="{C2CF3513-A073-4910-9CC3-3DED15BF90E3}" presName="parSh" presStyleCnt="0"/>
      <dgm:spPr/>
    </dgm:pt>
    <dgm:pt modelId="{F4A93322-81F9-4749-B2F2-DE59DACFF9E8}" type="pres">
      <dgm:prSet presAssocID="{C2CF3513-A073-4910-9CC3-3DED15BF90E3}" presName="lineNode" presStyleLbl="alignAccFollowNode1" presStyleIdx="3" presStyleCnt="15"/>
      <dgm:spPr/>
    </dgm:pt>
    <dgm:pt modelId="{009EE751-D482-447B-9B30-E6F1434391ED}" type="pres">
      <dgm:prSet presAssocID="{C2CF3513-A073-4910-9CC3-3DED15BF90E3}" presName="lineArrowNode" presStyleLbl="alignAccFollowNode1" presStyleIdx="4" presStyleCnt="15"/>
      <dgm:spPr/>
    </dgm:pt>
    <dgm:pt modelId="{F84286A2-54F8-4ED2-B514-008972F4E89C}" type="pres">
      <dgm:prSet presAssocID="{51FC2026-0119-41F2-9EE4-0A4900721BE7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2A4568F8-5DC8-4939-9F0A-72E8374B3ABD}" type="pres">
      <dgm:prSet presAssocID="{51FC2026-0119-41F2-9EE4-0A4900721BE7}" presName="spacerBetweenCircleAndCallout" presStyleCnt="0">
        <dgm:presLayoutVars/>
      </dgm:prSet>
      <dgm:spPr/>
    </dgm:pt>
    <dgm:pt modelId="{2991C06C-9311-4C9D-9AED-2DEDF04A3A31}" type="pres">
      <dgm:prSet presAssocID="{C2CF3513-A073-4910-9CC3-3DED15BF90E3}" presName="nodeText" presStyleLbl="alignAccFollowNode1" presStyleIdx="5" presStyleCnt="15">
        <dgm:presLayoutVars>
          <dgm:bulletEnabled val="1"/>
        </dgm:presLayoutVars>
      </dgm:prSet>
      <dgm:spPr/>
    </dgm:pt>
    <dgm:pt modelId="{6DA3CC24-C450-403A-A2E1-4A69D639F212}" type="pres">
      <dgm:prSet presAssocID="{51FC2026-0119-41F2-9EE4-0A4900721BE7}" presName="sibTransComposite" presStyleCnt="0"/>
      <dgm:spPr/>
    </dgm:pt>
    <dgm:pt modelId="{D5F802A3-6735-43CD-9533-514665AAD658}" type="pres">
      <dgm:prSet presAssocID="{68487AC5-878D-47DE-8891-5291BF6C19D0}" presName="compositeNode" presStyleCnt="0"/>
      <dgm:spPr/>
    </dgm:pt>
    <dgm:pt modelId="{755F61F7-83D0-48F1-B9B5-3D560F4C1F5E}" type="pres">
      <dgm:prSet presAssocID="{68487AC5-878D-47DE-8891-5291BF6C19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6FA5A4-5E4D-4427-83D7-908926327EC0}" type="pres">
      <dgm:prSet presAssocID="{68487AC5-878D-47DE-8891-5291BF6C19D0}" presName="parSh" presStyleCnt="0"/>
      <dgm:spPr/>
    </dgm:pt>
    <dgm:pt modelId="{D2CCB21B-F38C-4F88-B322-EB46B422D842}" type="pres">
      <dgm:prSet presAssocID="{68487AC5-878D-47DE-8891-5291BF6C19D0}" presName="lineNode" presStyleLbl="alignAccFollowNode1" presStyleIdx="6" presStyleCnt="15"/>
      <dgm:spPr/>
    </dgm:pt>
    <dgm:pt modelId="{C8F4764B-31E5-42D4-9DCF-4202A222540A}" type="pres">
      <dgm:prSet presAssocID="{68487AC5-878D-47DE-8891-5291BF6C19D0}" presName="lineArrowNode" presStyleLbl="alignAccFollowNode1" presStyleIdx="7" presStyleCnt="15"/>
      <dgm:spPr/>
    </dgm:pt>
    <dgm:pt modelId="{2F986ADA-A757-4963-8763-C5283C1999C8}" type="pres">
      <dgm:prSet presAssocID="{5FC9DB46-AC47-47B4-B5E3-AE7A318E391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4BC4F666-A155-4CAE-B14C-5E75A9C386B6}" type="pres">
      <dgm:prSet presAssocID="{5FC9DB46-AC47-47B4-B5E3-AE7A318E3916}" presName="spacerBetweenCircleAndCallout" presStyleCnt="0">
        <dgm:presLayoutVars/>
      </dgm:prSet>
      <dgm:spPr/>
    </dgm:pt>
    <dgm:pt modelId="{49D2D40B-4B82-41E1-93E1-761459BBD9A4}" type="pres">
      <dgm:prSet presAssocID="{68487AC5-878D-47DE-8891-5291BF6C19D0}" presName="nodeText" presStyleLbl="alignAccFollowNode1" presStyleIdx="8" presStyleCnt="15">
        <dgm:presLayoutVars>
          <dgm:bulletEnabled val="1"/>
        </dgm:presLayoutVars>
      </dgm:prSet>
      <dgm:spPr/>
    </dgm:pt>
    <dgm:pt modelId="{1F3249BA-0104-484E-BEC3-97F9189B5103}" type="pres">
      <dgm:prSet presAssocID="{5FC9DB46-AC47-47B4-B5E3-AE7A318E3916}" presName="sibTransComposite" presStyleCnt="0"/>
      <dgm:spPr/>
    </dgm:pt>
    <dgm:pt modelId="{DCBFE2B2-AF17-4F70-A35A-2EFC0E8997F5}" type="pres">
      <dgm:prSet presAssocID="{1D8BCEB4-5453-4CB8-BD1F-DD19CB26C4BF}" presName="compositeNode" presStyleCnt="0"/>
      <dgm:spPr/>
    </dgm:pt>
    <dgm:pt modelId="{7029E61A-EEFF-4446-AC37-12E88A3802BE}" type="pres">
      <dgm:prSet presAssocID="{1D8BCEB4-5453-4CB8-BD1F-DD19CB26C4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7AFE3A-EAFC-4F77-9DD2-B4AA13D87650}" type="pres">
      <dgm:prSet presAssocID="{1D8BCEB4-5453-4CB8-BD1F-DD19CB26C4BF}" presName="parSh" presStyleCnt="0"/>
      <dgm:spPr/>
    </dgm:pt>
    <dgm:pt modelId="{ECB467B0-5010-44F3-8813-96BB1F3D9E42}" type="pres">
      <dgm:prSet presAssocID="{1D8BCEB4-5453-4CB8-BD1F-DD19CB26C4BF}" presName="lineNode" presStyleLbl="alignAccFollowNode1" presStyleIdx="9" presStyleCnt="15"/>
      <dgm:spPr/>
    </dgm:pt>
    <dgm:pt modelId="{CC95D8DD-0D26-4312-ACFA-70AB586ED03C}" type="pres">
      <dgm:prSet presAssocID="{1D8BCEB4-5453-4CB8-BD1F-DD19CB26C4BF}" presName="lineArrowNode" presStyleLbl="alignAccFollowNode1" presStyleIdx="10" presStyleCnt="15"/>
      <dgm:spPr/>
    </dgm:pt>
    <dgm:pt modelId="{71B8C75C-C262-4AB0-85ED-5D2D0A568B19}" type="pres">
      <dgm:prSet presAssocID="{9FBDD596-92BE-4D51-8976-7AFA773DA4F8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DF86A31B-FA30-4FFF-9503-38019A868EF3}" type="pres">
      <dgm:prSet presAssocID="{9FBDD596-92BE-4D51-8976-7AFA773DA4F8}" presName="spacerBetweenCircleAndCallout" presStyleCnt="0">
        <dgm:presLayoutVars/>
      </dgm:prSet>
      <dgm:spPr/>
    </dgm:pt>
    <dgm:pt modelId="{686BD29E-0CDF-4C6C-9134-C4A1F4CD3C8F}" type="pres">
      <dgm:prSet presAssocID="{1D8BCEB4-5453-4CB8-BD1F-DD19CB26C4BF}" presName="nodeText" presStyleLbl="alignAccFollowNode1" presStyleIdx="11" presStyleCnt="15">
        <dgm:presLayoutVars>
          <dgm:bulletEnabled val="1"/>
        </dgm:presLayoutVars>
      </dgm:prSet>
      <dgm:spPr/>
    </dgm:pt>
    <dgm:pt modelId="{E55E7547-1895-4323-8A5D-9562DAA8D6F9}" type="pres">
      <dgm:prSet presAssocID="{9FBDD596-92BE-4D51-8976-7AFA773DA4F8}" presName="sibTransComposite" presStyleCnt="0"/>
      <dgm:spPr/>
    </dgm:pt>
    <dgm:pt modelId="{D3E4CBE4-C187-452A-A70E-13635DF8A5DA}" type="pres">
      <dgm:prSet presAssocID="{21B76281-6448-4464-A50E-396A0B9B18CB}" presName="compositeNode" presStyleCnt="0"/>
      <dgm:spPr/>
    </dgm:pt>
    <dgm:pt modelId="{1F8025C3-84CE-42F1-AAB1-F474F4DECEAC}" type="pres">
      <dgm:prSet presAssocID="{21B76281-6448-4464-A50E-396A0B9B18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7BBF8A-81AC-45E1-B76A-1D5197385DC2}" type="pres">
      <dgm:prSet presAssocID="{21B76281-6448-4464-A50E-396A0B9B18CB}" presName="parSh" presStyleCnt="0"/>
      <dgm:spPr/>
    </dgm:pt>
    <dgm:pt modelId="{767B8B98-1549-445E-A4D1-8A219A32921A}" type="pres">
      <dgm:prSet presAssocID="{21B76281-6448-4464-A50E-396A0B9B18CB}" presName="lineNode" presStyleLbl="alignAccFollowNode1" presStyleIdx="12" presStyleCnt="15"/>
      <dgm:spPr/>
    </dgm:pt>
    <dgm:pt modelId="{47BB87BC-1E9F-4955-9D3C-1BCCEF427924}" type="pres">
      <dgm:prSet presAssocID="{21B76281-6448-4464-A50E-396A0B9B18CB}" presName="lineArrowNode" presStyleLbl="alignAccFollowNode1" presStyleIdx="13" presStyleCnt="15"/>
      <dgm:spPr/>
    </dgm:pt>
    <dgm:pt modelId="{D8BB64CA-9330-4423-8D63-DDDCED076FD3}" type="pres">
      <dgm:prSet presAssocID="{563D3540-BA64-4F4D-AA63-958048B61C4E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2034457C-D7EC-4F66-8494-FCD3C56562B6}" type="pres">
      <dgm:prSet presAssocID="{563D3540-BA64-4F4D-AA63-958048B61C4E}" presName="spacerBetweenCircleAndCallout" presStyleCnt="0">
        <dgm:presLayoutVars/>
      </dgm:prSet>
      <dgm:spPr/>
    </dgm:pt>
    <dgm:pt modelId="{D1ED360A-031D-455A-B8AA-60983795AE5A}" type="pres">
      <dgm:prSet presAssocID="{21B76281-6448-4464-A50E-396A0B9B18CB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F8EF5716-FD74-423E-9AD7-5E90A1A94592}" type="presOf" srcId="{C2CF3513-A073-4910-9CC3-3DED15BF90E3}" destId="{2991C06C-9311-4C9D-9AED-2DEDF04A3A31}" srcOrd="0" destOrd="0" presId="urn:microsoft.com/office/officeart/2016/7/layout/LinearArrowProcessNumbered"/>
    <dgm:cxn modelId="{48EE0F1C-8EE9-462A-8C77-9F4773D53244}" type="presOf" srcId="{21B76281-6448-4464-A50E-396A0B9B18CB}" destId="{D1ED360A-031D-455A-B8AA-60983795AE5A}" srcOrd="0" destOrd="0" presId="urn:microsoft.com/office/officeart/2016/7/layout/LinearArrowProcessNumbered"/>
    <dgm:cxn modelId="{9FD55830-DF2E-4946-8D8C-6523E7F45C95}" type="presOf" srcId="{5FC9DB46-AC47-47B4-B5E3-AE7A318E3916}" destId="{2F986ADA-A757-4963-8763-C5283C1999C8}" srcOrd="0" destOrd="0" presId="urn:microsoft.com/office/officeart/2016/7/layout/LinearArrowProcessNumbered"/>
    <dgm:cxn modelId="{F0F8743F-8146-4951-B0FE-6FFD44F706CE}" srcId="{9D498CBC-F7AD-47A0-9DE7-DA58EAEFC035}" destId="{1D8BCEB4-5453-4CB8-BD1F-DD19CB26C4BF}" srcOrd="3" destOrd="0" parTransId="{3AA25800-DD0E-4CB2-93DD-3CECDC095C87}" sibTransId="{9FBDD596-92BE-4D51-8976-7AFA773DA4F8}"/>
    <dgm:cxn modelId="{E7DBE542-5EC9-422D-A684-BA08AD3FBC49}" type="presOf" srcId="{9700A5E3-C6EF-4D70-A3A5-61187837C042}" destId="{BC3E7F6E-A682-4346-84E9-6D986ED1142E}" srcOrd="0" destOrd="0" presId="urn:microsoft.com/office/officeart/2016/7/layout/LinearArrowProcessNumbered"/>
    <dgm:cxn modelId="{8B04EE68-9544-490E-971E-4761A8F89BEE}" type="presOf" srcId="{82D31CF1-3BB3-4F17-9F41-B3FF126CFB1F}" destId="{9B367468-961E-4BA3-99E8-00046B397774}" srcOrd="0" destOrd="0" presId="urn:microsoft.com/office/officeart/2016/7/layout/LinearArrowProcessNumbered"/>
    <dgm:cxn modelId="{51DAB36A-41B7-41B0-B33A-C0B0D588068E}" type="presOf" srcId="{51FC2026-0119-41F2-9EE4-0A4900721BE7}" destId="{F84286A2-54F8-4ED2-B514-008972F4E89C}" srcOrd="0" destOrd="0" presId="urn:microsoft.com/office/officeart/2016/7/layout/LinearArrowProcessNumbered"/>
    <dgm:cxn modelId="{78E2F24D-CD0D-476F-9E41-956A116B497B}" srcId="{9D498CBC-F7AD-47A0-9DE7-DA58EAEFC035}" destId="{21B76281-6448-4464-A50E-396A0B9B18CB}" srcOrd="4" destOrd="0" parTransId="{25F00BA8-A89B-4107-86FC-C1F4D09025DD}" sibTransId="{563D3540-BA64-4F4D-AA63-958048B61C4E}"/>
    <dgm:cxn modelId="{7759E878-EE78-4845-B796-09DEE5706002}" srcId="{9D498CBC-F7AD-47A0-9DE7-DA58EAEFC035}" destId="{68487AC5-878D-47DE-8891-5291BF6C19D0}" srcOrd="2" destOrd="0" parTransId="{CD738F27-A721-4525-8756-6CECB821012E}" sibTransId="{5FC9DB46-AC47-47B4-B5E3-AE7A318E3916}"/>
    <dgm:cxn modelId="{B8783E81-AAD4-4798-8DA5-CA17E6EAB590}" srcId="{9D498CBC-F7AD-47A0-9DE7-DA58EAEFC035}" destId="{C2CF3513-A073-4910-9CC3-3DED15BF90E3}" srcOrd="1" destOrd="0" parTransId="{0A02E67B-8E4F-49D4-A21D-468D50F6B73D}" sibTransId="{51FC2026-0119-41F2-9EE4-0A4900721BE7}"/>
    <dgm:cxn modelId="{D8EB018D-1F2B-4B4F-8F0A-011B008B9A3E}" type="presOf" srcId="{1D8BCEB4-5453-4CB8-BD1F-DD19CB26C4BF}" destId="{686BD29E-0CDF-4C6C-9134-C4A1F4CD3C8F}" srcOrd="0" destOrd="0" presId="urn:microsoft.com/office/officeart/2016/7/layout/LinearArrowProcessNumbered"/>
    <dgm:cxn modelId="{F79602D5-B652-4FD3-BB23-E48820F298D6}" type="presOf" srcId="{563D3540-BA64-4F4D-AA63-958048B61C4E}" destId="{D8BB64CA-9330-4423-8D63-DDDCED076FD3}" srcOrd="0" destOrd="0" presId="urn:microsoft.com/office/officeart/2016/7/layout/LinearArrowProcessNumbered"/>
    <dgm:cxn modelId="{CFF3CBD7-8C5D-4BFC-920B-866D1145E535}" srcId="{9D498CBC-F7AD-47A0-9DE7-DA58EAEFC035}" destId="{82D31CF1-3BB3-4F17-9F41-B3FF126CFB1F}" srcOrd="0" destOrd="0" parTransId="{A633BBF2-4114-459A-86F3-2A6A3BEC4E57}" sibTransId="{9700A5E3-C6EF-4D70-A3A5-61187837C042}"/>
    <dgm:cxn modelId="{050755D8-F911-44E0-89DF-95F5F30FC78B}" type="presOf" srcId="{9FBDD596-92BE-4D51-8976-7AFA773DA4F8}" destId="{71B8C75C-C262-4AB0-85ED-5D2D0A568B19}" srcOrd="0" destOrd="0" presId="urn:microsoft.com/office/officeart/2016/7/layout/LinearArrowProcessNumbered"/>
    <dgm:cxn modelId="{3C51A0DC-A8CA-47F7-A42D-3146B2FB776D}" type="presOf" srcId="{9D498CBC-F7AD-47A0-9DE7-DA58EAEFC035}" destId="{7BE2EFD1-5D67-4DCD-AA87-109501EC418E}" srcOrd="0" destOrd="0" presId="urn:microsoft.com/office/officeart/2016/7/layout/LinearArrowProcessNumbered"/>
    <dgm:cxn modelId="{7AC762E3-7AC8-46F1-80E8-EAF00DAEB244}" type="presOf" srcId="{68487AC5-878D-47DE-8891-5291BF6C19D0}" destId="{49D2D40B-4B82-41E1-93E1-761459BBD9A4}" srcOrd="0" destOrd="0" presId="urn:microsoft.com/office/officeart/2016/7/layout/LinearArrowProcessNumbered"/>
    <dgm:cxn modelId="{D0EAD746-946D-4CDC-96D5-06F0A83F8C74}" type="presParOf" srcId="{7BE2EFD1-5D67-4DCD-AA87-109501EC418E}" destId="{2CE7E032-01BB-4DA3-A0A1-0B887F54103A}" srcOrd="0" destOrd="0" presId="urn:microsoft.com/office/officeart/2016/7/layout/LinearArrowProcessNumbered"/>
    <dgm:cxn modelId="{2D982DFC-BFE6-4DB8-979A-50BAA7AE09E1}" type="presParOf" srcId="{2CE7E032-01BB-4DA3-A0A1-0B887F54103A}" destId="{6F8BF4AE-4FD2-435D-9DF1-E0C25AD5F213}" srcOrd="0" destOrd="0" presId="urn:microsoft.com/office/officeart/2016/7/layout/LinearArrowProcessNumbered"/>
    <dgm:cxn modelId="{654678EF-093C-4C2A-8F4E-15B2D32E4D66}" type="presParOf" srcId="{2CE7E032-01BB-4DA3-A0A1-0B887F54103A}" destId="{1118781D-A5DD-4DF5-A672-FAE99E2B7BB1}" srcOrd="1" destOrd="0" presId="urn:microsoft.com/office/officeart/2016/7/layout/LinearArrowProcessNumbered"/>
    <dgm:cxn modelId="{3181F82B-968A-4959-8034-8F38C3B3B057}" type="presParOf" srcId="{1118781D-A5DD-4DF5-A672-FAE99E2B7BB1}" destId="{0D5CA10F-8716-4201-9F90-FEB2AE5A532B}" srcOrd="0" destOrd="0" presId="urn:microsoft.com/office/officeart/2016/7/layout/LinearArrowProcessNumbered"/>
    <dgm:cxn modelId="{FCAE90DB-68DA-44EE-8AAB-09B0AC3D472F}" type="presParOf" srcId="{1118781D-A5DD-4DF5-A672-FAE99E2B7BB1}" destId="{A7843047-E19C-4DFE-B27E-74CD6E983113}" srcOrd="1" destOrd="0" presId="urn:microsoft.com/office/officeart/2016/7/layout/LinearArrowProcessNumbered"/>
    <dgm:cxn modelId="{33EB0914-3C4A-442E-AA90-4EDB54A432C9}" type="presParOf" srcId="{1118781D-A5DD-4DF5-A672-FAE99E2B7BB1}" destId="{BC3E7F6E-A682-4346-84E9-6D986ED1142E}" srcOrd="2" destOrd="0" presId="urn:microsoft.com/office/officeart/2016/7/layout/LinearArrowProcessNumbered"/>
    <dgm:cxn modelId="{E14CD6CE-B567-4C44-BDEA-D340BE9FE1AB}" type="presParOf" srcId="{1118781D-A5DD-4DF5-A672-FAE99E2B7BB1}" destId="{2A234408-1A3B-436E-B251-8DFA92E6DA97}" srcOrd="3" destOrd="0" presId="urn:microsoft.com/office/officeart/2016/7/layout/LinearArrowProcessNumbered"/>
    <dgm:cxn modelId="{FB5ADF7C-02F4-450B-954C-885979D3235A}" type="presParOf" srcId="{2CE7E032-01BB-4DA3-A0A1-0B887F54103A}" destId="{9B367468-961E-4BA3-99E8-00046B397774}" srcOrd="2" destOrd="0" presId="urn:microsoft.com/office/officeart/2016/7/layout/LinearArrowProcessNumbered"/>
    <dgm:cxn modelId="{FF66E226-EADD-436A-A0C7-306080EA27A3}" type="presParOf" srcId="{7BE2EFD1-5D67-4DCD-AA87-109501EC418E}" destId="{6841D961-A4A5-46C7-988D-1F8821288DE8}" srcOrd="1" destOrd="0" presId="urn:microsoft.com/office/officeart/2016/7/layout/LinearArrowProcessNumbered"/>
    <dgm:cxn modelId="{42C74970-8504-4047-83B6-810710ADD019}" type="presParOf" srcId="{7BE2EFD1-5D67-4DCD-AA87-109501EC418E}" destId="{627492CE-7659-4143-A489-46750E10BFAD}" srcOrd="2" destOrd="0" presId="urn:microsoft.com/office/officeart/2016/7/layout/LinearArrowProcessNumbered"/>
    <dgm:cxn modelId="{C3D2B791-1ED1-44B7-974C-53C39FE356B9}" type="presParOf" srcId="{627492CE-7659-4143-A489-46750E10BFAD}" destId="{6BFD1690-CA01-4D2F-B97B-36E0B6878827}" srcOrd="0" destOrd="0" presId="urn:microsoft.com/office/officeart/2016/7/layout/LinearArrowProcessNumbered"/>
    <dgm:cxn modelId="{720E295D-0BE5-4E42-B5A9-FFB568ABD89C}" type="presParOf" srcId="{627492CE-7659-4143-A489-46750E10BFAD}" destId="{7D99A6CA-AADA-47C9-B1A0-1A888060A73E}" srcOrd="1" destOrd="0" presId="urn:microsoft.com/office/officeart/2016/7/layout/LinearArrowProcessNumbered"/>
    <dgm:cxn modelId="{A4CC04A9-B8B9-4B9C-82B1-A6C665A06E55}" type="presParOf" srcId="{7D99A6CA-AADA-47C9-B1A0-1A888060A73E}" destId="{F4A93322-81F9-4749-B2F2-DE59DACFF9E8}" srcOrd="0" destOrd="0" presId="urn:microsoft.com/office/officeart/2016/7/layout/LinearArrowProcessNumbered"/>
    <dgm:cxn modelId="{4BF0383E-99EF-4C3D-ABA6-06FA2AD1FED5}" type="presParOf" srcId="{7D99A6CA-AADA-47C9-B1A0-1A888060A73E}" destId="{009EE751-D482-447B-9B30-E6F1434391ED}" srcOrd="1" destOrd="0" presId="urn:microsoft.com/office/officeart/2016/7/layout/LinearArrowProcessNumbered"/>
    <dgm:cxn modelId="{227B4AF1-8F58-4814-BAB7-DFF5F877E2BA}" type="presParOf" srcId="{7D99A6CA-AADA-47C9-B1A0-1A888060A73E}" destId="{F84286A2-54F8-4ED2-B514-008972F4E89C}" srcOrd="2" destOrd="0" presId="urn:microsoft.com/office/officeart/2016/7/layout/LinearArrowProcessNumbered"/>
    <dgm:cxn modelId="{668726D5-51B1-4592-993C-F01E959C1C74}" type="presParOf" srcId="{7D99A6CA-AADA-47C9-B1A0-1A888060A73E}" destId="{2A4568F8-5DC8-4939-9F0A-72E8374B3ABD}" srcOrd="3" destOrd="0" presId="urn:microsoft.com/office/officeart/2016/7/layout/LinearArrowProcessNumbered"/>
    <dgm:cxn modelId="{7167C9EC-A9ED-422A-A74A-C7B2F85F77DC}" type="presParOf" srcId="{627492CE-7659-4143-A489-46750E10BFAD}" destId="{2991C06C-9311-4C9D-9AED-2DEDF04A3A31}" srcOrd="2" destOrd="0" presId="urn:microsoft.com/office/officeart/2016/7/layout/LinearArrowProcessNumbered"/>
    <dgm:cxn modelId="{F2DAF7E9-3F0F-4277-8BE5-6CD8C70C515D}" type="presParOf" srcId="{7BE2EFD1-5D67-4DCD-AA87-109501EC418E}" destId="{6DA3CC24-C450-403A-A2E1-4A69D639F212}" srcOrd="3" destOrd="0" presId="urn:microsoft.com/office/officeart/2016/7/layout/LinearArrowProcessNumbered"/>
    <dgm:cxn modelId="{3B0A5B2A-2260-4C73-A539-427CE3A3708B}" type="presParOf" srcId="{7BE2EFD1-5D67-4DCD-AA87-109501EC418E}" destId="{D5F802A3-6735-43CD-9533-514665AAD658}" srcOrd="4" destOrd="0" presId="urn:microsoft.com/office/officeart/2016/7/layout/LinearArrowProcessNumbered"/>
    <dgm:cxn modelId="{56B701EE-8522-4E32-BABA-6AC551342FFE}" type="presParOf" srcId="{D5F802A3-6735-43CD-9533-514665AAD658}" destId="{755F61F7-83D0-48F1-B9B5-3D560F4C1F5E}" srcOrd="0" destOrd="0" presId="urn:microsoft.com/office/officeart/2016/7/layout/LinearArrowProcessNumbered"/>
    <dgm:cxn modelId="{C8CAE107-7848-4A12-AD43-956429579CBC}" type="presParOf" srcId="{D5F802A3-6735-43CD-9533-514665AAD658}" destId="{4A6FA5A4-5E4D-4427-83D7-908926327EC0}" srcOrd="1" destOrd="0" presId="urn:microsoft.com/office/officeart/2016/7/layout/LinearArrowProcessNumbered"/>
    <dgm:cxn modelId="{A979816F-64A8-4C92-9789-DADBB2203BF8}" type="presParOf" srcId="{4A6FA5A4-5E4D-4427-83D7-908926327EC0}" destId="{D2CCB21B-F38C-4F88-B322-EB46B422D842}" srcOrd="0" destOrd="0" presId="urn:microsoft.com/office/officeart/2016/7/layout/LinearArrowProcessNumbered"/>
    <dgm:cxn modelId="{A4FA372F-4F85-4E77-9936-C94C270EF8F8}" type="presParOf" srcId="{4A6FA5A4-5E4D-4427-83D7-908926327EC0}" destId="{C8F4764B-31E5-42D4-9DCF-4202A222540A}" srcOrd="1" destOrd="0" presId="urn:microsoft.com/office/officeart/2016/7/layout/LinearArrowProcessNumbered"/>
    <dgm:cxn modelId="{A14552E2-A3BE-4536-BF55-49548078B47E}" type="presParOf" srcId="{4A6FA5A4-5E4D-4427-83D7-908926327EC0}" destId="{2F986ADA-A757-4963-8763-C5283C1999C8}" srcOrd="2" destOrd="0" presId="urn:microsoft.com/office/officeart/2016/7/layout/LinearArrowProcessNumbered"/>
    <dgm:cxn modelId="{B1E84A99-F0D9-4FAD-90F9-F1DCC21CEAE4}" type="presParOf" srcId="{4A6FA5A4-5E4D-4427-83D7-908926327EC0}" destId="{4BC4F666-A155-4CAE-B14C-5E75A9C386B6}" srcOrd="3" destOrd="0" presId="urn:microsoft.com/office/officeart/2016/7/layout/LinearArrowProcessNumbered"/>
    <dgm:cxn modelId="{A0EEFCB0-CB1C-4EC9-9B3C-C0A2CED2F4F2}" type="presParOf" srcId="{D5F802A3-6735-43CD-9533-514665AAD658}" destId="{49D2D40B-4B82-41E1-93E1-761459BBD9A4}" srcOrd="2" destOrd="0" presId="urn:microsoft.com/office/officeart/2016/7/layout/LinearArrowProcessNumbered"/>
    <dgm:cxn modelId="{F80602F8-1267-4BC2-AF96-A5F66DEFFD6D}" type="presParOf" srcId="{7BE2EFD1-5D67-4DCD-AA87-109501EC418E}" destId="{1F3249BA-0104-484E-BEC3-97F9189B5103}" srcOrd="5" destOrd="0" presId="urn:microsoft.com/office/officeart/2016/7/layout/LinearArrowProcessNumbered"/>
    <dgm:cxn modelId="{ECB8BDA3-9CF9-48C0-8DBA-2553B1919FBD}" type="presParOf" srcId="{7BE2EFD1-5D67-4DCD-AA87-109501EC418E}" destId="{DCBFE2B2-AF17-4F70-A35A-2EFC0E8997F5}" srcOrd="6" destOrd="0" presId="urn:microsoft.com/office/officeart/2016/7/layout/LinearArrowProcessNumbered"/>
    <dgm:cxn modelId="{19DFB65C-D356-4870-9018-B684F9AED78B}" type="presParOf" srcId="{DCBFE2B2-AF17-4F70-A35A-2EFC0E8997F5}" destId="{7029E61A-EEFF-4446-AC37-12E88A3802BE}" srcOrd="0" destOrd="0" presId="urn:microsoft.com/office/officeart/2016/7/layout/LinearArrowProcessNumbered"/>
    <dgm:cxn modelId="{6F4CD65B-905F-43E6-B0DC-05EE669D5887}" type="presParOf" srcId="{DCBFE2B2-AF17-4F70-A35A-2EFC0E8997F5}" destId="{BC7AFE3A-EAFC-4F77-9DD2-B4AA13D87650}" srcOrd="1" destOrd="0" presId="urn:microsoft.com/office/officeart/2016/7/layout/LinearArrowProcessNumbered"/>
    <dgm:cxn modelId="{11D28FC1-678D-4913-BD38-7408C74C2029}" type="presParOf" srcId="{BC7AFE3A-EAFC-4F77-9DD2-B4AA13D87650}" destId="{ECB467B0-5010-44F3-8813-96BB1F3D9E42}" srcOrd="0" destOrd="0" presId="urn:microsoft.com/office/officeart/2016/7/layout/LinearArrowProcessNumbered"/>
    <dgm:cxn modelId="{B34E442B-0CCE-42AA-913B-40EED4DE588D}" type="presParOf" srcId="{BC7AFE3A-EAFC-4F77-9DD2-B4AA13D87650}" destId="{CC95D8DD-0D26-4312-ACFA-70AB586ED03C}" srcOrd="1" destOrd="0" presId="urn:microsoft.com/office/officeart/2016/7/layout/LinearArrowProcessNumbered"/>
    <dgm:cxn modelId="{E98BA5D1-ED3A-457B-8235-1B778D4BC388}" type="presParOf" srcId="{BC7AFE3A-EAFC-4F77-9DD2-B4AA13D87650}" destId="{71B8C75C-C262-4AB0-85ED-5D2D0A568B19}" srcOrd="2" destOrd="0" presId="urn:microsoft.com/office/officeart/2016/7/layout/LinearArrowProcessNumbered"/>
    <dgm:cxn modelId="{BE894044-D1C9-4968-8ACA-D11A49D8DC8F}" type="presParOf" srcId="{BC7AFE3A-EAFC-4F77-9DD2-B4AA13D87650}" destId="{DF86A31B-FA30-4FFF-9503-38019A868EF3}" srcOrd="3" destOrd="0" presId="urn:microsoft.com/office/officeart/2016/7/layout/LinearArrowProcessNumbered"/>
    <dgm:cxn modelId="{1EA4B76A-5ED8-4076-88CE-7B08767AB2C6}" type="presParOf" srcId="{DCBFE2B2-AF17-4F70-A35A-2EFC0E8997F5}" destId="{686BD29E-0CDF-4C6C-9134-C4A1F4CD3C8F}" srcOrd="2" destOrd="0" presId="urn:microsoft.com/office/officeart/2016/7/layout/LinearArrowProcessNumbered"/>
    <dgm:cxn modelId="{8A66F25E-2745-4806-B658-471A8211C9E6}" type="presParOf" srcId="{7BE2EFD1-5D67-4DCD-AA87-109501EC418E}" destId="{E55E7547-1895-4323-8A5D-9562DAA8D6F9}" srcOrd="7" destOrd="0" presId="urn:microsoft.com/office/officeart/2016/7/layout/LinearArrowProcessNumbered"/>
    <dgm:cxn modelId="{A12F9D1E-05E8-4372-B724-B6041211969A}" type="presParOf" srcId="{7BE2EFD1-5D67-4DCD-AA87-109501EC418E}" destId="{D3E4CBE4-C187-452A-A70E-13635DF8A5DA}" srcOrd="8" destOrd="0" presId="urn:microsoft.com/office/officeart/2016/7/layout/LinearArrowProcessNumbered"/>
    <dgm:cxn modelId="{3A6F9008-1C9F-4065-9E29-BFC46D6E30F7}" type="presParOf" srcId="{D3E4CBE4-C187-452A-A70E-13635DF8A5DA}" destId="{1F8025C3-84CE-42F1-AAB1-F474F4DECEAC}" srcOrd="0" destOrd="0" presId="urn:microsoft.com/office/officeart/2016/7/layout/LinearArrowProcessNumbered"/>
    <dgm:cxn modelId="{DA6EB4A1-3CE3-43B3-B486-DF9F9092AD55}" type="presParOf" srcId="{D3E4CBE4-C187-452A-A70E-13635DF8A5DA}" destId="{087BBF8A-81AC-45E1-B76A-1D5197385DC2}" srcOrd="1" destOrd="0" presId="urn:microsoft.com/office/officeart/2016/7/layout/LinearArrowProcessNumbered"/>
    <dgm:cxn modelId="{825253C3-A6D7-4AFE-AD65-22C57A77E3A8}" type="presParOf" srcId="{087BBF8A-81AC-45E1-B76A-1D5197385DC2}" destId="{767B8B98-1549-445E-A4D1-8A219A32921A}" srcOrd="0" destOrd="0" presId="urn:microsoft.com/office/officeart/2016/7/layout/LinearArrowProcessNumbered"/>
    <dgm:cxn modelId="{0EF12B6C-7EA1-40B0-BC1D-72D02FDAF7EB}" type="presParOf" srcId="{087BBF8A-81AC-45E1-B76A-1D5197385DC2}" destId="{47BB87BC-1E9F-4955-9D3C-1BCCEF427924}" srcOrd="1" destOrd="0" presId="urn:microsoft.com/office/officeart/2016/7/layout/LinearArrowProcessNumbered"/>
    <dgm:cxn modelId="{0ABF5F73-9D9E-4211-B874-AFB7F3A7C716}" type="presParOf" srcId="{087BBF8A-81AC-45E1-B76A-1D5197385DC2}" destId="{D8BB64CA-9330-4423-8D63-DDDCED076FD3}" srcOrd="2" destOrd="0" presId="urn:microsoft.com/office/officeart/2016/7/layout/LinearArrowProcessNumbered"/>
    <dgm:cxn modelId="{3948CE86-74D2-4DCD-82A7-1A93DE0CE640}" type="presParOf" srcId="{087BBF8A-81AC-45E1-B76A-1D5197385DC2}" destId="{2034457C-D7EC-4F66-8494-FCD3C56562B6}" srcOrd="3" destOrd="0" presId="urn:microsoft.com/office/officeart/2016/7/layout/LinearArrowProcessNumbered"/>
    <dgm:cxn modelId="{835FB8E0-AB07-406B-9D0D-D0CE4C7B100F}" type="presParOf" srcId="{D3E4CBE4-C187-452A-A70E-13635DF8A5DA}" destId="{D1ED360A-031D-455A-B8AA-60983795AE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98CBC-F7AD-47A0-9DE7-DA58EAEFC035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D31CF1-3BB3-4F17-9F41-B3FF126CFB1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Download bank statement</a:t>
          </a:r>
          <a:endParaRPr lang="en-US" dirty="0"/>
        </a:p>
      </dgm:t>
    </dgm:pt>
    <dgm:pt modelId="{A633BBF2-4114-459A-86F3-2A6A3BEC4E57}" type="parTrans" cxnId="{CFF3CBD7-8C5D-4BFC-920B-866D1145E535}">
      <dgm:prSet/>
      <dgm:spPr/>
      <dgm:t>
        <a:bodyPr/>
        <a:lstStyle/>
        <a:p>
          <a:endParaRPr lang="en-US"/>
        </a:p>
      </dgm:t>
    </dgm:pt>
    <dgm:pt modelId="{9700A5E3-C6EF-4D70-A3A5-61187837C042}" type="sibTrans" cxnId="{CFF3CBD7-8C5D-4BFC-920B-866D1145E535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2CF3513-A073-4910-9CC3-3DED15BF90E3}">
      <dgm:prSet phldrT="[Text]" phldr="0"/>
      <dgm:spPr/>
      <dgm:t>
        <a:bodyPr/>
        <a:lstStyle/>
        <a:p>
          <a:r>
            <a:rPr lang="en-US"/>
            <a:t>Download excel GL data</a:t>
          </a:r>
          <a:endParaRPr lang="en-US" dirty="0"/>
        </a:p>
      </dgm:t>
    </dgm:pt>
    <dgm:pt modelId="{0A02E67B-8E4F-49D4-A21D-468D50F6B73D}" type="parTrans" cxnId="{B8783E81-AAD4-4798-8DA5-CA17E6EAB590}">
      <dgm:prSet/>
      <dgm:spPr/>
      <dgm:t>
        <a:bodyPr/>
        <a:lstStyle/>
        <a:p>
          <a:endParaRPr lang="en-US"/>
        </a:p>
      </dgm:t>
    </dgm:pt>
    <dgm:pt modelId="{51FC2026-0119-41F2-9EE4-0A4900721BE7}" type="sibTrans" cxnId="{B8783E81-AAD4-4798-8DA5-CA17E6EAB59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D8BCEB4-5453-4CB8-BD1F-DD19CB26C4BF}">
      <dgm:prSet phldrT="[Text]" phldr="0"/>
      <dgm:spPr/>
      <dgm:t>
        <a:bodyPr/>
        <a:lstStyle/>
        <a:p>
          <a:r>
            <a:rPr lang="en-US"/>
            <a:t>Open master.xlsx &amp; Refresh</a:t>
          </a:r>
          <a:endParaRPr lang="en-US" dirty="0"/>
        </a:p>
      </dgm:t>
    </dgm:pt>
    <dgm:pt modelId="{3AA25800-DD0E-4CB2-93DD-3CECDC095C87}" type="parTrans" cxnId="{F0F8743F-8146-4951-B0FE-6FFD44F706CE}">
      <dgm:prSet/>
      <dgm:spPr/>
      <dgm:t>
        <a:bodyPr/>
        <a:lstStyle/>
        <a:p>
          <a:endParaRPr lang="en-US"/>
        </a:p>
      </dgm:t>
    </dgm:pt>
    <dgm:pt modelId="{9FBDD596-92BE-4D51-8976-7AFA773DA4F8}" type="sibTrans" cxnId="{F0F8743F-8146-4951-B0FE-6FFD44F706C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21B76281-6448-4464-A50E-396A0B9B18CB}">
      <dgm:prSet phldrT="[Text]" phldr="0"/>
      <dgm:spPr/>
      <dgm:t>
        <a:bodyPr/>
        <a:lstStyle/>
        <a:p>
          <a:r>
            <a:rPr lang="en-US" dirty="0"/>
            <a:t>Review automated exceptions report</a:t>
          </a:r>
        </a:p>
      </dgm:t>
    </dgm:pt>
    <dgm:pt modelId="{25F00BA8-A89B-4107-86FC-C1F4D09025DD}" type="parTrans" cxnId="{78E2F24D-CD0D-476F-9E41-956A116B497B}">
      <dgm:prSet/>
      <dgm:spPr/>
      <dgm:t>
        <a:bodyPr/>
        <a:lstStyle/>
        <a:p>
          <a:endParaRPr lang="en-US"/>
        </a:p>
      </dgm:t>
    </dgm:pt>
    <dgm:pt modelId="{563D3540-BA64-4F4D-AA63-958048B61C4E}" type="sibTrans" cxnId="{78E2F24D-CD0D-476F-9E41-956A116B497B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D776F45F-1281-457B-B911-7A5EBA1FAAD8}">
      <dgm:prSet phldrT="[Text]" phldr="0"/>
      <dgm:spPr/>
      <dgm:t>
        <a:bodyPr/>
        <a:lstStyle/>
        <a:p>
          <a:r>
            <a:rPr lang="en-US"/>
            <a:t>Place in “source” folder</a:t>
          </a:r>
          <a:endParaRPr lang="en-US" dirty="0"/>
        </a:p>
      </dgm:t>
    </dgm:pt>
    <dgm:pt modelId="{B54A64F4-F03B-46B5-B32C-405DFD424EDB}" type="parTrans" cxnId="{27CE4268-D392-45A0-A3C2-0DED91CF0FAA}">
      <dgm:prSet/>
      <dgm:spPr/>
      <dgm:t>
        <a:bodyPr/>
        <a:lstStyle/>
        <a:p>
          <a:endParaRPr lang="en-US"/>
        </a:p>
      </dgm:t>
    </dgm:pt>
    <dgm:pt modelId="{E322A4A8-D0E7-4361-9340-5EFF5BA52B7F}" type="sibTrans" cxnId="{27CE4268-D392-45A0-A3C2-0DED91CF0FA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CDBDA0B-FEF3-439C-A788-DB9753C94BA2}" type="pres">
      <dgm:prSet presAssocID="{9D498CBC-F7AD-47A0-9DE7-DA58EAEFC035}" presName="linearFlow" presStyleCnt="0">
        <dgm:presLayoutVars>
          <dgm:dir/>
          <dgm:animLvl val="lvl"/>
          <dgm:resizeHandles val="exact"/>
        </dgm:presLayoutVars>
      </dgm:prSet>
      <dgm:spPr/>
    </dgm:pt>
    <dgm:pt modelId="{E2C70D4A-AADE-4197-882F-1CD962A71851}" type="pres">
      <dgm:prSet presAssocID="{82D31CF1-3BB3-4F17-9F41-B3FF126CFB1F}" presName="compositeNode" presStyleCnt="0"/>
      <dgm:spPr/>
    </dgm:pt>
    <dgm:pt modelId="{3EEAFD0F-B904-467D-BE42-6B6871DC098E}" type="pres">
      <dgm:prSet presAssocID="{82D31CF1-3BB3-4F17-9F41-B3FF126CFB1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CBF9B8F-3447-4D29-8747-1B1272824C20}" type="pres">
      <dgm:prSet presAssocID="{82D31CF1-3BB3-4F17-9F41-B3FF126CFB1F}" presName="parSh" presStyleCnt="0"/>
      <dgm:spPr/>
    </dgm:pt>
    <dgm:pt modelId="{F4E7B89C-828B-45E2-8252-4BC0766EBA10}" type="pres">
      <dgm:prSet presAssocID="{82D31CF1-3BB3-4F17-9F41-B3FF126CFB1F}" presName="lineNode" presStyleLbl="alignAccFollowNode1" presStyleIdx="0" presStyleCnt="15"/>
      <dgm:spPr/>
    </dgm:pt>
    <dgm:pt modelId="{28E74E5A-94C3-4EBA-BE04-51DE228A8210}" type="pres">
      <dgm:prSet presAssocID="{82D31CF1-3BB3-4F17-9F41-B3FF126CFB1F}" presName="lineArrowNode" presStyleLbl="alignAccFollowNode1" presStyleIdx="1" presStyleCnt="15"/>
      <dgm:spPr/>
    </dgm:pt>
    <dgm:pt modelId="{D886AA56-3921-4CA5-BDC3-08251E861F76}" type="pres">
      <dgm:prSet presAssocID="{9700A5E3-C6EF-4D70-A3A5-61187837C042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3709775A-3075-4AA2-9FA8-115F04E9D24E}" type="pres">
      <dgm:prSet presAssocID="{9700A5E3-C6EF-4D70-A3A5-61187837C042}" presName="spacerBetweenCircleAndCallout" presStyleCnt="0">
        <dgm:presLayoutVars/>
      </dgm:prSet>
      <dgm:spPr/>
    </dgm:pt>
    <dgm:pt modelId="{4DC645B5-847D-43C8-B1CD-7CE02A051DCB}" type="pres">
      <dgm:prSet presAssocID="{82D31CF1-3BB3-4F17-9F41-B3FF126CFB1F}" presName="nodeText" presStyleLbl="alignAccFollowNode1" presStyleIdx="2" presStyleCnt="15">
        <dgm:presLayoutVars>
          <dgm:bulletEnabled val="1"/>
        </dgm:presLayoutVars>
      </dgm:prSet>
      <dgm:spPr/>
    </dgm:pt>
    <dgm:pt modelId="{56C323B8-905D-4D98-BA51-1C079042689E}" type="pres">
      <dgm:prSet presAssocID="{9700A5E3-C6EF-4D70-A3A5-61187837C042}" presName="sibTransComposite" presStyleCnt="0"/>
      <dgm:spPr/>
    </dgm:pt>
    <dgm:pt modelId="{79BDBC85-0603-4ABF-9E17-FE928F65656B}" type="pres">
      <dgm:prSet presAssocID="{C2CF3513-A073-4910-9CC3-3DED15BF90E3}" presName="compositeNode" presStyleCnt="0"/>
      <dgm:spPr/>
    </dgm:pt>
    <dgm:pt modelId="{DC306696-DEF7-4ECB-9B88-51617B8D2E95}" type="pres">
      <dgm:prSet presAssocID="{C2CF3513-A073-4910-9CC3-3DED15BF90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7287AD6-721E-4C39-B16F-A153820D6521}" type="pres">
      <dgm:prSet presAssocID="{C2CF3513-A073-4910-9CC3-3DED15BF90E3}" presName="parSh" presStyleCnt="0"/>
      <dgm:spPr/>
    </dgm:pt>
    <dgm:pt modelId="{F291F358-7588-4C18-9178-2B72FFBB0588}" type="pres">
      <dgm:prSet presAssocID="{C2CF3513-A073-4910-9CC3-3DED15BF90E3}" presName="lineNode" presStyleLbl="alignAccFollowNode1" presStyleIdx="3" presStyleCnt="15"/>
      <dgm:spPr/>
    </dgm:pt>
    <dgm:pt modelId="{656B7BA6-EF21-4F71-A0AF-C1814B8E4A98}" type="pres">
      <dgm:prSet presAssocID="{C2CF3513-A073-4910-9CC3-3DED15BF90E3}" presName="lineArrowNode" presStyleLbl="alignAccFollowNode1" presStyleIdx="4" presStyleCnt="15"/>
      <dgm:spPr/>
    </dgm:pt>
    <dgm:pt modelId="{37291F1E-86C2-4A2D-9940-8595385ECD97}" type="pres">
      <dgm:prSet presAssocID="{51FC2026-0119-41F2-9EE4-0A4900721BE7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8F9E74E0-8AA9-4E2A-A9F8-795871B67997}" type="pres">
      <dgm:prSet presAssocID="{51FC2026-0119-41F2-9EE4-0A4900721BE7}" presName="spacerBetweenCircleAndCallout" presStyleCnt="0">
        <dgm:presLayoutVars/>
      </dgm:prSet>
      <dgm:spPr/>
    </dgm:pt>
    <dgm:pt modelId="{506A1F80-5CBA-480C-9EF8-F993719AD100}" type="pres">
      <dgm:prSet presAssocID="{C2CF3513-A073-4910-9CC3-3DED15BF90E3}" presName="nodeText" presStyleLbl="alignAccFollowNode1" presStyleIdx="5" presStyleCnt="15">
        <dgm:presLayoutVars>
          <dgm:bulletEnabled val="1"/>
        </dgm:presLayoutVars>
      </dgm:prSet>
      <dgm:spPr/>
    </dgm:pt>
    <dgm:pt modelId="{8140C0DC-ECD0-466B-AAE3-3345062CD2D7}" type="pres">
      <dgm:prSet presAssocID="{51FC2026-0119-41F2-9EE4-0A4900721BE7}" presName="sibTransComposite" presStyleCnt="0"/>
      <dgm:spPr/>
    </dgm:pt>
    <dgm:pt modelId="{D54DF2C0-5035-446F-952D-E275CE7EC04F}" type="pres">
      <dgm:prSet presAssocID="{D776F45F-1281-457B-B911-7A5EBA1FAAD8}" presName="compositeNode" presStyleCnt="0"/>
      <dgm:spPr/>
    </dgm:pt>
    <dgm:pt modelId="{52ECC652-CC32-4268-8EDE-1EDBC0DD7D57}" type="pres">
      <dgm:prSet presAssocID="{D776F45F-1281-457B-B911-7A5EBA1FAA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AD2900-2B38-4D3C-B2AF-BE7416C6E1AA}" type="pres">
      <dgm:prSet presAssocID="{D776F45F-1281-457B-B911-7A5EBA1FAAD8}" presName="parSh" presStyleCnt="0"/>
      <dgm:spPr/>
    </dgm:pt>
    <dgm:pt modelId="{C9359851-C359-4933-BF8C-82B3256530E3}" type="pres">
      <dgm:prSet presAssocID="{D776F45F-1281-457B-B911-7A5EBA1FAAD8}" presName="lineNode" presStyleLbl="alignAccFollowNode1" presStyleIdx="6" presStyleCnt="15"/>
      <dgm:spPr/>
    </dgm:pt>
    <dgm:pt modelId="{AD920B00-0501-4059-82D0-E746F04715B8}" type="pres">
      <dgm:prSet presAssocID="{D776F45F-1281-457B-B911-7A5EBA1FAAD8}" presName="lineArrowNode" presStyleLbl="alignAccFollowNode1" presStyleIdx="7" presStyleCnt="15"/>
      <dgm:spPr/>
    </dgm:pt>
    <dgm:pt modelId="{BD3ADFB6-220B-4F4D-A31C-0FC10689FD08}" type="pres">
      <dgm:prSet presAssocID="{E322A4A8-D0E7-4361-9340-5EFF5BA52B7F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16F9115B-30D4-4D51-ADFE-C534739C7922}" type="pres">
      <dgm:prSet presAssocID="{E322A4A8-D0E7-4361-9340-5EFF5BA52B7F}" presName="spacerBetweenCircleAndCallout" presStyleCnt="0">
        <dgm:presLayoutVars/>
      </dgm:prSet>
      <dgm:spPr/>
    </dgm:pt>
    <dgm:pt modelId="{ADB4F751-9C87-45C7-A20C-B1D31A61626C}" type="pres">
      <dgm:prSet presAssocID="{D776F45F-1281-457B-B911-7A5EBA1FAAD8}" presName="nodeText" presStyleLbl="alignAccFollowNode1" presStyleIdx="8" presStyleCnt="15">
        <dgm:presLayoutVars>
          <dgm:bulletEnabled val="1"/>
        </dgm:presLayoutVars>
      </dgm:prSet>
      <dgm:spPr/>
    </dgm:pt>
    <dgm:pt modelId="{F4160B6C-F97B-4390-A930-B24DF58F24E7}" type="pres">
      <dgm:prSet presAssocID="{E322A4A8-D0E7-4361-9340-5EFF5BA52B7F}" presName="sibTransComposite" presStyleCnt="0"/>
      <dgm:spPr/>
    </dgm:pt>
    <dgm:pt modelId="{F989DD81-4585-41C7-8FE6-12D6A8EF61C4}" type="pres">
      <dgm:prSet presAssocID="{1D8BCEB4-5453-4CB8-BD1F-DD19CB26C4BF}" presName="compositeNode" presStyleCnt="0"/>
      <dgm:spPr/>
    </dgm:pt>
    <dgm:pt modelId="{E67FFB70-4B6F-474A-994D-F357D05C9C1E}" type="pres">
      <dgm:prSet presAssocID="{1D8BCEB4-5453-4CB8-BD1F-DD19CB26C4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E782F8D-C911-44DB-AB00-CE0CA3F481F1}" type="pres">
      <dgm:prSet presAssocID="{1D8BCEB4-5453-4CB8-BD1F-DD19CB26C4BF}" presName="parSh" presStyleCnt="0"/>
      <dgm:spPr/>
    </dgm:pt>
    <dgm:pt modelId="{72402046-4FD1-4ACE-9E81-12B402DAD09E}" type="pres">
      <dgm:prSet presAssocID="{1D8BCEB4-5453-4CB8-BD1F-DD19CB26C4BF}" presName="lineNode" presStyleLbl="alignAccFollowNode1" presStyleIdx="9" presStyleCnt="15"/>
      <dgm:spPr/>
    </dgm:pt>
    <dgm:pt modelId="{B2DE134C-15FF-4D97-83B0-7701940D5F5D}" type="pres">
      <dgm:prSet presAssocID="{1D8BCEB4-5453-4CB8-BD1F-DD19CB26C4BF}" presName="lineArrowNode" presStyleLbl="alignAccFollowNode1" presStyleIdx="10" presStyleCnt="15"/>
      <dgm:spPr/>
    </dgm:pt>
    <dgm:pt modelId="{EDFB6041-9E5C-4843-BB2A-C838CE05AB9A}" type="pres">
      <dgm:prSet presAssocID="{9FBDD596-92BE-4D51-8976-7AFA773DA4F8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D15A2645-4D80-4F6A-862D-C69A2CD39A3A}" type="pres">
      <dgm:prSet presAssocID="{9FBDD596-92BE-4D51-8976-7AFA773DA4F8}" presName="spacerBetweenCircleAndCallout" presStyleCnt="0">
        <dgm:presLayoutVars/>
      </dgm:prSet>
      <dgm:spPr/>
    </dgm:pt>
    <dgm:pt modelId="{A6DE95AD-AD72-4477-94CC-3B1378B1BE7D}" type="pres">
      <dgm:prSet presAssocID="{1D8BCEB4-5453-4CB8-BD1F-DD19CB26C4BF}" presName="nodeText" presStyleLbl="alignAccFollowNode1" presStyleIdx="11" presStyleCnt="15">
        <dgm:presLayoutVars>
          <dgm:bulletEnabled val="1"/>
        </dgm:presLayoutVars>
      </dgm:prSet>
      <dgm:spPr/>
    </dgm:pt>
    <dgm:pt modelId="{E3ED9765-E558-4DFD-9D3F-FFB592706949}" type="pres">
      <dgm:prSet presAssocID="{9FBDD596-92BE-4D51-8976-7AFA773DA4F8}" presName="sibTransComposite" presStyleCnt="0"/>
      <dgm:spPr/>
    </dgm:pt>
    <dgm:pt modelId="{B1640D24-6E79-4DEB-A8F4-150487EEC040}" type="pres">
      <dgm:prSet presAssocID="{21B76281-6448-4464-A50E-396A0B9B18CB}" presName="compositeNode" presStyleCnt="0"/>
      <dgm:spPr/>
    </dgm:pt>
    <dgm:pt modelId="{BF327036-180D-43FB-B9F8-070B03C2FCD3}" type="pres">
      <dgm:prSet presAssocID="{21B76281-6448-4464-A50E-396A0B9B18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66B9A7-B93C-4E7E-A81D-F2809FDA4402}" type="pres">
      <dgm:prSet presAssocID="{21B76281-6448-4464-A50E-396A0B9B18CB}" presName="parSh" presStyleCnt="0"/>
      <dgm:spPr/>
    </dgm:pt>
    <dgm:pt modelId="{C93644FF-7814-478A-AD6E-E4D612EC4141}" type="pres">
      <dgm:prSet presAssocID="{21B76281-6448-4464-A50E-396A0B9B18CB}" presName="lineNode" presStyleLbl="alignAccFollowNode1" presStyleIdx="12" presStyleCnt="15"/>
      <dgm:spPr/>
    </dgm:pt>
    <dgm:pt modelId="{94676F6A-385E-48BA-9436-44704BC26C9D}" type="pres">
      <dgm:prSet presAssocID="{21B76281-6448-4464-A50E-396A0B9B18CB}" presName="lineArrowNode" presStyleLbl="alignAccFollowNode1" presStyleIdx="13" presStyleCnt="15"/>
      <dgm:spPr/>
    </dgm:pt>
    <dgm:pt modelId="{C58D2C05-C36D-46B7-BEDD-5CA297FA95EB}" type="pres">
      <dgm:prSet presAssocID="{563D3540-BA64-4F4D-AA63-958048B61C4E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F942FA34-CD1A-4EF6-93DD-B23BBCA03C5C}" type="pres">
      <dgm:prSet presAssocID="{563D3540-BA64-4F4D-AA63-958048B61C4E}" presName="spacerBetweenCircleAndCallout" presStyleCnt="0">
        <dgm:presLayoutVars/>
      </dgm:prSet>
      <dgm:spPr/>
    </dgm:pt>
    <dgm:pt modelId="{A0A8282D-303D-435B-BB4B-BCA33FADF792}" type="pres">
      <dgm:prSet presAssocID="{21B76281-6448-4464-A50E-396A0B9B18CB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CDB08F0F-A349-4615-B32D-C06DE536400E}" type="presOf" srcId="{D776F45F-1281-457B-B911-7A5EBA1FAAD8}" destId="{ADB4F751-9C87-45C7-A20C-B1D31A61626C}" srcOrd="0" destOrd="0" presId="urn:microsoft.com/office/officeart/2016/7/layout/LinearArrowProcessNumbered"/>
    <dgm:cxn modelId="{72644C2C-DD92-4DD0-942A-6BC2C7F2EB26}" type="presOf" srcId="{9D498CBC-F7AD-47A0-9DE7-DA58EAEFC035}" destId="{3CDBDA0B-FEF3-439C-A788-DB9753C94BA2}" srcOrd="0" destOrd="0" presId="urn:microsoft.com/office/officeart/2016/7/layout/LinearArrowProcessNumbered"/>
    <dgm:cxn modelId="{EE869A2D-E741-4575-A2B3-4D47F29BBE0D}" type="presOf" srcId="{9700A5E3-C6EF-4D70-A3A5-61187837C042}" destId="{D886AA56-3921-4CA5-BDC3-08251E861F76}" srcOrd="0" destOrd="0" presId="urn:microsoft.com/office/officeart/2016/7/layout/LinearArrowProcessNumbered"/>
    <dgm:cxn modelId="{7F26A33E-B487-4D21-AC5F-F7F7800FBD87}" type="presOf" srcId="{9FBDD596-92BE-4D51-8976-7AFA773DA4F8}" destId="{EDFB6041-9E5C-4843-BB2A-C838CE05AB9A}" srcOrd="0" destOrd="0" presId="urn:microsoft.com/office/officeart/2016/7/layout/LinearArrowProcessNumbered"/>
    <dgm:cxn modelId="{F0F8743F-8146-4951-B0FE-6FFD44F706CE}" srcId="{9D498CBC-F7AD-47A0-9DE7-DA58EAEFC035}" destId="{1D8BCEB4-5453-4CB8-BD1F-DD19CB26C4BF}" srcOrd="3" destOrd="0" parTransId="{3AA25800-DD0E-4CB2-93DD-3CECDC095C87}" sibTransId="{9FBDD596-92BE-4D51-8976-7AFA773DA4F8}"/>
    <dgm:cxn modelId="{B42EE740-CF40-4351-8232-C3C5A559FE8A}" type="presOf" srcId="{E322A4A8-D0E7-4361-9340-5EFF5BA52B7F}" destId="{BD3ADFB6-220B-4F4D-A31C-0FC10689FD08}" srcOrd="0" destOrd="0" presId="urn:microsoft.com/office/officeart/2016/7/layout/LinearArrowProcessNumbered"/>
    <dgm:cxn modelId="{27CE4268-D392-45A0-A3C2-0DED91CF0FAA}" srcId="{9D498CBC-F7AD-47A0-9DE7-DA58EAEFC035}" destId="{D776F45F-1281-457B-B911-7A5EBA1FAAD8}" srcOrd="2" destOrd="0" parTransId="{B54A64F4-F03B-46B5-B32C-405DFD424EDB}" sibTransId="{E322A4A8-D0E7-4361-9340-5EFF5BA52B7F}"/>
    <dgm:cxn modelId="{78E2F24D-CD0D-476F-9E41-956A116B497B}" srcId="{9D498CBC-F7AD-47A0-9DE7-DA58EAEFC035}" destId="{21B76281-6448-4464-A50E-396A0B9B18CB}" srcOrd="4" destOrd="0" parTransId="{25F00BA8-A89B-4107-86FC-C1F4D09025DD}" sibTransId="{563D3540-BA64-4F4D-AA63-958048B61C4E}"/>
    <dgm:cxn modelId="{01A46974-1C3B-45D6-92A0-BC135C351032}" type="presOf" srcId="{21B76281-6448-4464-A50E-396A0B9B18CB}" destId="{A0A8282D-303D-435B-BB4B-BCA33FADF792}" srcOrd="0" destOrd="0" presId="urn:microsoft.com/office/officeart/2016/7/layout/LinearArrowProcessNumbered"/>
    <dgm:cxn modelId="{BE4ABA54-B320-479B-8796-AF04E4269951}" type="presOf" srcId="{82D31CF1-3BB3-4F17-9F41-B3FF126CFB1F}" destId="{4DC645B5-847D-43C8-B1CD-7CE02A051DCB}" srcOrd="0" destOrd="0" presId="urn:microsoft.com/office/officeart/2016/7/layout/LinearArrowProcessNumbered"/>
    <dgm:cxn modelId="{F607C577-BAC3-4469-9968-82F5148B6DBC}" type="presOf" srcId="{1D8BCEB4-5453-4CB8-BD1F-DD19CB26C4BF}" destId="{A6DE95AD-AD72-4477-94CC-3B1378B1BE7D}" srcOrd="0" destOrd="0" presId="urn:microsoft.com/office/officeart/2016/7/layout/LinearArrowProcessNumbered"/>
    <dgm:cxn modelId="{B8783E81-AAD4-4798-8DA5-CA17E6EAB590}" srcId="{9D498CBC-F7AD-47A0-9DE7-DA58EAEFC035}" destId="{C2CF3513-A073-4910-9CC3-3DED15BF90E3}" srcOrd="1" destOrd="0" parTransId="{0A02E67B-8E4F-49D4-A21D-468D50F6B73D}" sibTransId="{51FC2026-0119-41F2-9EE4-0A4900721BE7}"/>
    <dgm:cxn modelId="{79B6FB8A-B408-4ADB-ACBF-E4A7A58B4ACA}" type="presOf" srcId="{51FC2026-0119-41F2-9EE4-0A4900721BE7}" destId="{37291F1E-86C2-4A2D-9940-8595385ECD97}" srcOrd="0" destOrd="0" presId="urn:microsoft.com/office/officeart/2016/7/layout/LinearArrowProcessNumbered"/>
    <dgm:cxn modelId="{6F0DC1BE-3453-4A06-9EFD-DE155FCADFE3}" type="presOf" srcId="{563D3540-BA64-4F4D-AA63-958048B61C4E}" destId="{C58D2C05-C36D-46B7-BEDD-5CA297FA95EB}" srcOrd="0" destOrd="0" presId="urn:microsoft.com/office/officeart/2016/7/layout/LinearArrowProcessNumbered"/>
    <dgm:cxn modelId="{CFF3CBD7-8C5D-4BFC-920B-866D1145E535}" srcId="{9D498CBC-F7AD-47A0-9DE7-DA58EAEFC035}" destId="{82D31CF1-3BB3-4F17-9F41-B3FF126CFB1F}" srcOrd="0" destOrd="0" parTransId="{A633BBF2-4114-459A-86F3-2A6A3BEC4E57}" sibTransId="{9700A5E3-C6EF-4D70-A3A5-61187837C042}"/>
    <dgm:cxn modelId="{8E193AFB-CCA3-4269-A22A-581943DB6930}" type="presOf" srcId="{C2CF3513-A073-4910-9CC3-3DED15BF90E3}" destId="{506A1F80-5CBA-480C-9EF8-F993719AD100}" srcOrd="0" destOrd="0" presId="urn:microsoft.com/office/officeart/2016/7/layout/LinearArrowProcessNumbered"/>
    <dgm:cxn modelId="{7F17BBBF-C86C-44D1-A9A1-B0CDE55FEE52}" type="presParOf" srcId="{3CDBDA0B-FEF3-439C-A788-DB9753C94BA2}" destId="{E2C70D4A-AADE-4197-882F-1CD962A71851}" srcOrd="0" destOrd="0" presId="urn:microsoft.com/office/officeart/2016/7/layout/LinearArrowProcessNumbered"/>
    <dgm:cxn modelId="{15BADE58-7652-445A-818F-97392E076CB3}" type="presParOf" srcId="{E2C70D4A-AADE-4197-882F-1CD962A71851}" destId="{3EEAFD0F-B904-467D-BE42-6B6871DC098E}" srcOrd="0" destOrd="0" presId="urn:microsoft.com/office/officeart/2016/7/layout/LinearArrowProcessNumbered"/>
    <dgm:cxn modelId="{CC628F8D-CE72-40EE-844F-939C2720CB89}" type="presParOf" srcId="{E2C70D4A-AADE-4197-882F-1CD962A71851}" destId="{7CBF9B8F-3447-4D29-8747-1B1272824C20}" srcOrd="1" destOrd="0" presId="urn:microsoft.com/office/officeart/2016/7/layout/LinearArrowProcessNumbered"/>
    <dgm:cxn modelId="{1E8F78D2-E470-4330-A2AB-E93FDFB4A386}" type="presParOf" srcId="{7CBF9B8F-3447-4D29-8747-1B1272824C20}" destId="{F4E7B89C-828B-45E2-8252-4BC0766EBA10}" srcOrd="0" destOrd="0" presId="urn:microsoft.com/office/officeart/2016/7/layout/LinearArrowProcessNumbered"/>
    <dgm:cxn modelId="{91D237DC-D03F-4B90-AB29-15FD0832E2C5}" type="presParOf" srcId="{7CBF9B8F-3447-4D29-8747-1B1272824C20}" destId="{28E74E5A-94C3-4EBA-BE04-51DE228A8210}" srcOrd="1" destOrd="0" presId="urn:microsoft.com/office/officeart/2016/7/layout/LinearArrowProcessNumbered"/>
    <dgm:cxn modelId="{847242FB-34FC-4FC9-A449-D76CC3C9DB14}" type="presParOf" srcId="{7CBF9B8F-3447-4D29-8747-1B1272824C20}" destId="{D886AA56-3921-4CA5-BDC3-08251E861F76}" srcOrd="2" destOrd="0" presId="urn:microsoft.com/office/officeart/2016/7/layout/LinearArrowProcessNumbered"/>
    <dgm:cxn modelId="{C70750DD-A62C-462F-9CFB-BA2A777EDC33}" type="presParOf" srcId="{7CBF9B8F-3447-4D29-8747-1B1272824C20}" destId="{3709775A-3075-4AA2-9FA8-115F04E9D24E}" srcOrd="3" destOrd="0" presId="urn:microsoft.com/office/officeart/2016/7/layout/LinearArrowProcessNumbered"/>
    <dgm:cxn modelId="{11D876F6-FEBF-4F58-A967-463324C279CF}" type="presParOf" srcId="{E2C70D4A-AADE-4197-882F-1CD962A71851}" destId="{4DC645B5-847D-43C8-B1CD-7CE02A051DCB}" srcOrd="2" destOrd="0" presId="urn:microsoft.com/office/officeart/2016/7/layout/LinearArrowProcessNumbered"/>
    <dgm:cxn modelId="{E3764351-1EA8-4A84-84FB-F5665261BF06}" type="presParOf" srcId="{3CDBDA0B-FEF3-439C-A788-DB9753C94BA2}" destId="{56C323B8-905D-4D98-BA51-1C079042689E}" srcOrd="1" destOrd="0" presId="urn:microsoft.com/office/officeart/2016/7/layout/LinearArrowProcessNumbered"/>
    <dgm:cxn modelId="{87CA6073-B879-4AE4-AF28-92DB4C657D0B}" type="presParOf" srcId="{3CDBDA0B-FEF3-439C-A788-DB9753C94BA2}" destId="{79BDBC85-0603-4ABF-9E17-FE928F65656B}" srcOrd="2" destOrd="0" presId="urn:microsoft.com/office/officeart/2016/7/layout/LinearArrowProcessNumbered"/>
    <dgm:cxn modelId="{F514C356-DA56-4D33-BC1C-F973C4E0003C}" type="presParOf" srcId="{79BDBC85-0603-4ABF-9E17-FE928F65656B}" destId="{DC306696-DEF7-4ECB-9B88-51617B8D2E95}" srcOrd="0" destOrd="0" presId="urn:microsoft.com/office/officeart/2016/7/layout/LinearArrowProcessNumbered"/>
    <dgm:cxn modelId="{855EF382-412C-4C98-9B16-1C6045A8B48F}" type="presParOf" srcId="{79BDBC85-0603-4ABF-9E17-FE928F65656B}" destId="{57287AD6-721E-4C39-B16F-A153820D6521}" srcOrd="1" destOrd="0" presId="urn:microsoft.com/office/officeart/2016/7/layout/LinearArrowProcessNumbered"/>
    <dgm:cxn modelId="{4902FF1B-CEE1-4C7B-9EB2-827B7C47BC32}" type="presParOf" srcId="{57287AD6-721E-4C39-B16F-A153820D6521}" destId="{F291F358-7588-4C18-9178-2B72FFBB0588}" srcOrd="0" destOrd="0" presId="urn:microsoft.com/office/officeart/2016/7/layout/LinearArrowProcessNumbered"/>
    <dgm:cxn modelId="{86C11767-76C2-4338-94FA-9844CF9A96DE}" type="presParOf" srcId="{57287AD6-721E-4C39-B16F-A153820D6521}" destId="{656B7BA6-EF21-4F71-A0AF-C1814B8E4A98}" srcOrd="1" destOrd="0" presId="urn:microsoft.com/office/officeart/2016/7/layout/LinearArrowProcessNumbered"/>
    <dgm:cxn modelId="{B7F54B41-1494-4D01-A2E9-2A9D7BC49DB1}" type="presParOf" srcId="{57287AD6-721E-4C39-B16F-A153820D6521}" destId="{37291F1E-86C2-4A2D-9940-8595385ECD97}" srcOrd="2" destOrd="0" presId="urn:microsoft.com/office/officeart/2016/7/layout/LinearArrowProcessNumbered"/>
    <dgm:cxn modelId="{D9D0EA11-5380-4CE8-9702-339A7169A165}" type="presParOf" srcId="{57287AD6-721E-4C39-B16F-A153820D6521}" destId="{8F9E74E0-8AA9-4E2A-A9F8-795871B67997}" srcOrd="3" destOrd="0" presId="urn:microsoft.com/office/officeart/2016/7/layout/LinearArrowProcessNumbered"/>
    <dgm:cxn modelId="{E5F27AB1-183B-49DB-BF69-2332D7510CB7}" type="presParOf" srcId="{79BDBC85-0603-4ABF-9E17-FE928F65656B}" destId="{506A1F80-5CBA-480C-9EF8-F993719AD100}" srcOrd="2" destOrd="0" presId="urn:microsoft.com/office/officeart/2016/7/layout/LinearArrowProcessNumbered"/>
    <dgm:cxn modelId="{DA79EF9C-6A9F-4603-B8F9-35404B88CE3A}" type="presParOf" srcId="{3CDBDA0B-FEF3-439C-A788-DB9753C94BA2}" destId="{8140C0DC-ECD0-466B-AAE3-3345062CD2D7}" srcOrd="3" destOrd="0" presId="urn:microsoft.com/office/officeart/2016/7/layout/LinearArrowProcessNumbered"/>
    <dgm:cxn modelId="{B61F346A-99B6-4F68-ABBE-13609C5DB753}" type="presParOf" srcId="{3CDBDA0B-FEF3-439C-A788-DB9753C94BA2}" destId="{D54DF2C0-5035-446F-952D-E275CE7EC04F}" srcOrd="4" destOrd="0" presId="urn:microsoft.com/office/officeart/2016/7/layout/LinearArrowProcessNumbered"/>
    <dgm:cxn modelId="{5ED8460B-F5B0-4849-A0A9-306FB32ABA9F}" type="presParOf" srcId="{D54DF2C0-5035-446F-952D-E275CE7EC04F}" destId="{52ECC652-CC32-4268-8EDE-1EDBC0DD7D57}" srcOrd="0" destOrd="0" presId="urn:microsoft.com/office/officeart/2016/7/layout/LinearArrowProcessNumbered"/>
    <dgm:cxn modelId="{81D19DF0-AA60-4C58-97E3-B1FCD9377A37}" type="presParOf" srcId="{D54DF2C0-5035-446F-952D-E275CE7EC04F}" destId="{22AD2900-2B38-4D3C-B2AF-BE7416C6E1AA}" srcOrd="1" destOrd="0" presId="urn:microsoft.com/office/officeart/2016/7/layout/LinearArrowProcessNumbered"/>
    <dgm:cxn modelId="{6FA75F07-4ADE-42A8-8D6F-D77567269DE1}" type="presParOf" srcId="{22AD2900-2B38-4D3C-B2AF-BE7416C6E1AA}" destId="{C9359851-C359-4933-BF8C-82B3256530E3}" srcOrd="0" destOrd="0" presId="urn:microsoft.com/office/officeart/2016/7/layout/LinearArrowProcessNumbered"/>
    <dgm:cxn modelId="{72D0D55E-7302-40ED-AC8D-B7C3FD597E83}" type="presParOf" srcId="{22AD2900-2B38-4D3C-B2AF-BE7416C6E1AA}" destId="{AD920B00-0501-4059-82D0-E746F04715B8}" srcOrd="1" destOrd="0" presId="urn:microsoft.com/office/officeart/2016/7/layout/LinearArrowProcessNumbered"/>
    <dgm:cxn modelId="{7905524F-8518-4C03-ABF5-EF059B8150B2}" type="presParOf" srcId="{22AD2900-2B38-4D3C-B2AF-BE7416C6E1AA}" destId="{BD3ADFB6-220B-4F4D-A31C-0FC10689FD08}" srcOrd="2" destOrd="0" presId="urn:microsoft.com/office/officeart/2016/7/layout/LinearArrowProcessNumbered"/>
    <dgm:cxn modelId="{00077853-0127-49EF-BADA-ACD315E1E347}" type="presParOf" srcId="{22AD2900-2B38-4D3C-B2AF-BE7416C6E1AA}" destId="{16F9115B-30D4-4D51-ADFE-C534739C7922}" srcOrd="3" destOrd="0" presId="urn:microsoft.com/office/officeart/2016/7/layout/LinearArrowProcessNumbered"/>
    <dgm:cxn modelId="{184E79F2-9847-4F8C-B026-731BB4D7D2E4}" type="presParOf" srcId="{D54DF2C0-5035-446F-952D-E275CE7EC04F}" destId="{ADB4F751-9C87-45C7-A20C-B1D31A61626C}" srcOrd="2" destOrd="0" presId="urn:microsoft.com/office/officeart/2016/7/layout/LinearArrowProcessNumbered"/>
    <dgm:cxn modelId="{483E9A09-679A-4780-8262-070FD21E729C}" type="presParOf" srcId="{3CDBDA0B-FEF3-439C-A788-DB9753C94BA2}" destId="{F4160B6C-F97B-4390-A930-B24DF58F24E7}" srcOrd="5" destOrd="0" presId="urn:microsoft.com/office/officeart/2016/7/layout/LinearArrowProcessNumbered"/>
    <dgm:cxn modelId="{7690F474-138C-418F-BDDD-B37AEBFAEA23}" type="presParOf" srcId="{3CDBDA0B-FEF3-439C-A788-DB9753C94BA2}" destId="{F989DD81-4585-41C7-8FE6-12D6A8EF61C4}" srcOrd="6" destOrd="0" presId="urn:microsoft.com/office/officeart/2016/7/layout/LinearArrowProcessNumbered"/>
    <dgm:cxn modelId="{C63812C6-7AEE-4B2C-B1DB-6D888B3640ED}" type="presParOf" srcId="{F989DD81-4585-41C7-8FE6-12D6A8EF61C4}" destId="{E67FFB70-4B6F-474A-994D-F357D05C9C1E}" srcOrd="0" destOrd="0" presId="urn:microsoft.com/office/officeart/2016/7/layout/LinearArrowProcessNumbered"/>
    <dgm:cxn modelId="{E1B03332-F25F-4BF4-84E9-74C5E5866742}" type="presParOf" srcId="{F989DD81-4585-41C7-8FE6-12D6A8EF61C4}" destId="{EE782F8D-C911-44DB-AB00-CE0CA3F481F1}" srcOrd="1" destOrd="0" presId="urn:microsoft.com/office/officeart/2016/7/layout/LinearArrowProcessNumbered"/>
    <dgm:cxn modelId="{AD3F3099-D91D-480D-B3CF-FC854451581F}" type="presParOf" srcId="{EE782F8D-C911-44DB-AB00-CE0CA3F481F1}" destId="{72402046-4FD1-4ACE-9E81-12B402DAD09E}" srcOrd="0" destOrd="0" presId="urn:microsoft.com/office/officeart/2016/7/layout/LinearArrowProcessNumbered"/>
    <dgm:cxn modelId="{ABFB9DC2-3358-4EB0-9E12-610FE63D3103}" type="presParOf" srcId="{EE782F8D-C911-44DB-AB00-CE0CA3F481F1}" destId="{B2DE134C-15FF-4D97-83B0-7701940D5F5D}" srcOrd="1" destOrd="0" presId="urn:microsoft.com/office/officeart/2016/7/layout/LinearArrowProcessNumbered"/>
    <dgm:cxn modelId="{85682045-BBC3-4E5F-B534-AE88AC1D47D4}" type="presParOf" srcId="{EE782F8D-C911-44DB-AB00-CE0CA3F481F1}" destId="{EDFB6041-9E5C-4843-BB2A-C838CE05AB9A}" srcOrd="2" destOrd="0" presId="urn:microsoft.com/office/officeart/2016/7/layout/LinearArrowProcessNumbered"/>
    <dgm:cxn modelId="{1C81D97C-A487-4311-BCC1-64CEB621F7FA}" type="presParOf" srcId="{EE782F8D-C911-44DB-AB00-CE0CA3F481F1}" destId="{D15A2645-4D80-4F6A-862D-C69A2CD39A3A}" srcOrd="3" destOrd="0" presId="urn:microsoft.com/office/officeart/2016/7/layout/LinearArrowProcessNumbered"/>
    <dgm:cxn modelId="{081A257A-8379-4B85-88DB-DEFFC090C209}" type="presParOf" srcId="{F989DD81-4585-41C7-8FE6-12D6A8EF61C4}" destId="{A6DE95AD-AD72-4477-94CC-3B1378B1BE7D}" srcOrd="2" destOrd="0" presId="urn:microsoft.com/office/officeart/2016/7/layout/LinearArrowProcessNumbered"/>
    <dgm:cxn modelId="{C836A219-27DF-4627-88D3-8CD40C44B5A1}" type="presParOf" srcId="{3CDBDA0B-FEF3-439C-A788-DB9753C94BA2}" destId="{E3ED9765-E558-4DFD-9D3F-FFB592706949}" srcOrd="7" destOrd="0" presId="urn:microsoft.com/office/officeart/2016/7/layout/LinearArrowProcessNumbered"/>
    <dgm:cxn modelId="{DC3453CA-013A-49AD-97C1-199DDB5A1082}" type="presParOf" srcId="{3CDBDA0B-FEF3-439C-A788-DB9753C94BA2}" destId="{B1640D24-6E79-4DEB-A8F4-150487EEC040}" srcOrd="8" destOrd="0" presId="urn:microsoft.com/office/officeart/2016/7/layout/LinearArrowProcessNumbered"/>
    <dgm:cxn modelId="{9BE3766C-EB79-4319-9BE8-6FC91C3B0303}" type="presParOf" srcId="{B1640D24-6E79-4DEB-A8F4-150487EEC040}" destId="{BF327036-180D-43FB-B9F8-070B03C2FCD3}" srcOrd="0" destOrd="0" presId="urn:microsoft.com/office/officeart/2016/7/layout/LinearArrowProcessNumbered"/>
    <dgm:cxn modelId="{8F7D164A-2D5C-4125-A92F-66DAB594A94C}" type="presParOf" srcId="{B1640D24-6E79-4DEB-A8F4-150487EEC040}" destId="{A466B9A7-B93C-4E7E-A81D-F2809FDA4402}" srcOrd="1" destOrd="0" presId="urn:microsoft.com/office/officeart/2016/7/layout/LinearArrowProcessNumbered"/>
    <dgm:cxn modelId="{68F3E762-2A8C-477B-ADB2-BDC20BE3F181}" type="presParOf" srcId="{A466B9A7-B93C-4E7E-A81D-F2809FDA4402}" destId="{C93644FF-7814-478A-AD6E-E4D612EC4141}" srcOrd="0" destOrd="0" presId="urn:microsoft.com/office/officeart/2016/7/layout/LinearArrowProcessNumbered"/>
    <dgm:cxn modelId="{931494E0-73DB-4E66-A078-6DD29E0A3335}" type="presParOf" srcId="{A466B9A7-B93C-4E7E-A81D-F2809FDA4402}" destId="{94676F6A-385E-48BA-9436-44704BC26C9D}" srcOrd="1" destOrd="0" presId="urn:microsoft.com/office/officeart/2016/7/layout/LinearArrowProcessNumbered"/>
    <dgm:cxn modelId="{92EE6276-49F9-41DF-9E75-C5DFE7CEFA2B}" type="presParOf" srcId="{A466B9A7-B93C-4E7E-A81D-F2809FDA4402}" destId="{C58D2C05-C36D-46B7-BEDD-5CA297FA95EB}" srcOrd="2" destOrd="0" presId="urn:microsoft.com/office/officeart/2016/7/layout/LinearArrowProcessNumbered"/>
    <dgm:cxn modelId="{8F086398-E91A-45D3-A01D-FDB64FFE22CB}" type="presParOf" srcId="{A466B9A7-B93C-4E7E-A81D-F2809FDA4402}" destId="{F942FA34-CD1A-4EF6-93DD-B23BBCA03C5C}" srcOrd="3" destOrd="0" presId="urn:microsoft.com/office/officeart/2016/7/layout/LinearArrowProcessNumbered"/>
    <dgm:cxn modelId="{04284E3F-CA38-4290-8C5B-63BB093F7AC0}" type="presParOf" srcId="{B1640D24-6E79-4DEB-A8F4-150487EEC040}" destId="{A0A8282D-303D-435B-BB4B-BCA33FADF7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CA10F-8716-4201-9F90-FEB2AE5A532B}">
      <dsp:nvSpPr>
        <dsp:cNvPr id="0" name=""/>
        <dsp:cNvSpPr/>
      </dsp:nvSpPr>
      <dsp:spPr>
        <a:xfrm>
          <a:off x="517590" y="165304"/>
          <a:ext cx="41356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43047-E19C-4DFE-B27E-74CD6E983113}">
      <dsp:nvSpPr>
        <dsp:cNvPr id="0" name=""/>
        <dsp:cNvSpPr/>
      </dsp:nvSpPr>
      <dsp:spPr>
        <a:xfrm>
          <a:off x="955971" y="130600"/>
          <a:ext cx="47560" cy="8933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"/>
            <a:satOff val="190"/>
            <a:lumOff val="2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53190"/>
              <a:satOff val="190"/>
              <a:lumOff val="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7F6E-A682-4346-84E9-6D986ED1142E}">
      <dsp:nvSpPr>
        <dsp:cNvPr id="0" name=""/>
        <dsp:cNvSpPr/>
      </dsp:nvSpPr>
      <dsp:spPr>
        <a:xfrm>
          <a:off x="300553" y="0"/>
          <a:ext cx="330680" cy="3306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2" tIns="12832" rIns="12832" bIns="128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48980" y="48427"/>
        <a:ext cx="233826" cy="233826"/>
      </dsp:txXfrm>
    </dsp:sp>
    <dsp:sp modelId="{9B367468-961E-4BA3-99E8-00046B397774}">
      <dsp:nvSpPr>
        <dsp:cNvPr id="0" name=""/>
        <dsp:cNvSpPr/>
      </dsp:nvSpPr>
      <dsp:spPr>
        <a:xfrm>
          <a:off x="631" y="496280"/>
          <a:ext cx="930526" cy="11752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706381"/>
            <a:satOff val="381"/>
            <a:lumOff val="5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706381"/>
              <a:satOff val="381"/>
              <a:lumOff val="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1" tIns="165100" rIns="734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/>
            <a:t>Download bank statement</a:t>
          </a:r>
          <a:endParaRPr lang="en-US" sz="1100" kern="1200" dirty="0"/>
        </a:p>
      </dsp:txBody>
      <dsp:txXfrm>
        <a:off x="631" y="682385"/>
        <a:ext cx="930526" cy="989178"/>
      </dsp:txXfrm>
    </dsp:sp>
    <dsp:sp modelId="{F4A93322-81F9-4749-B2F2-DE59DACFF9E8}">
      <dsp:nvSpPr>
        <dsp:cNvPr id="0" name=""/>
        <dsp:cNvSpPr/>
      </dsp:nvSpPr>
      <dsp:spPr>
        <a:xfrm>
          <a:off x="1034549" y="165304"/>
          <a:ext cx="930526" cy="72"/>
        </a:xfrm>
        <a:prstGeom prst="rect">
          <a:avLst/>
        </a:prstGeom>
        <a:solidFill>
          <a:schemeClr val="accent5">
            <a:tint val="40000"/>
            <a:alpha val="90000"/>
            <a:hueOff val="-2559571"/>
            <a:satOff val="571"/>
            <a:lumOff val="8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559571"/>
              <a:satOff val="571"/>
              <a:lumOff val="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EE751-D482-447B-9B30-E6F1434391ED}">
      <dsp:nvSpPr>
        <dsp:cNvPr id="0" name=""/>
        <dsp:cNvSpPr/>
      </dsp:nvSpPr>
      <dsp:spPr>
        <a:xfrm>
          <a:off x="1989889" y="130600"/>
          <a:ext cx="47560" cy="8933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412762"/>
            <a:satOff val="762"/>
            <a:lumOff val="11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412762"/>
              <a:satOff val="762"/>
              <a:lumOff val="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286A2-54F8-4ED2-B514-008972F4E89C}">
      <dsp:nvSpPr>
        <dsp:cNvPr id="0" name=""/>
        <dsp:cNvSpPr/>
      </dsp:nvSpPr>
      <dsp:spPr>
        <a:xfrm>
          <a:off x="1334471" y="0"/>
          <a:ext cx="330680" cy="330680"/>
        </a:xfrm>
        <a:prstGeom prst="ellips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2" tIns="12832" rIns="12832" bIns="128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382898" y="48427"/>
        <a:ext cx="233826" cy="233826"/>
      </dsp:txXfrm>
    </dsp:sp>
    <dsp:sp modelId="{2991C06C-9311-4C9D-9AED-2DEDF04A3A31}">
      <dsp:nvSpPr>
        <dsp:cNvPr id="0" name=""/>
        <dsp:cNvSpPr/>
      </dsp:nvSpPr>
      <dsp:spPr>
        <a:xfrm>
          <a:off x="1034549" y="496280"/>
          <a:ext cx="930526" cy="11752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265952"/>
            <a:satOff val="952"/>
            <a:lumOff val="14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265952"/>
              <a:satOff val="952"/>
              <a:lumOff val="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1" tIns="165100" rIns="734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 excel GL data</a:t>
          </a:r>
        </a:p>
      </dsp:txBody>
      <dsp:txXfrm>
        <a:off x="1034549" y="682385"/>
        <a:ext cx="930526" cy="989178"/>
      </dsp:txXfrm>
    </dsp:sp>
    <dsp:sp modelId="{D2CCB21B-F38C-4F88-B322-EB46B422D842}">
      <dsp:nvSpPr>
        <dsp:cNvPr id="0" name=""/>
        <dsp:cNvSpPr/>
      </dsp:nvSpPr>
      <dsp:spPr>
        <a:xfrm>
          <a:off x="2068467" y="165304"/>
          <a:ext cx="930526" cy="72"/>
        </a:xfrm>
        <a:prstGeom prst="rect">
          <a:avLst/>
        </a:prstGeom>
        <a:solidFill>
          <a:schemeClr val="accent5">
            <a:tint val="40000"/>
            <a:alpha val="90000"/>
            <a:hueOff val="-5119142"/>
            <a:satOff val="1143"/>
            <a:lumOff val="17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119142"/>
              <a:satOff val="1143"/>
              <a:lumOff val="1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4764B-31E5-42D4-9DCF-4202A222540A}">
      <dsp:nvSpPr>
        <dsp:cNvPr id="0" name=""/>
        <dsp:cNvSpPr/>
      </dsp:nvSpPr>
      <dsp:spPr>
        <a:xfrm>
          <a:off x="3023807" y="130600"/>
          <a:ext cx="47560" cy="8933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86ADA-A757-4963-8763-C5283C1999C8}">
      <dsp:nvSpPr>
        <dsp:cNvPr id="0" name=""/>
        <dsp:cNvSpPr/>
      </dsp:nvSpPr>
      <dsp:spPr>
        <a:xfrm>
          <a:off x="2368389" y="0"/>
          <a:ext cx="330680" cy="330680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2" tIns="12832" rIns="12832" bIns="128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416816" y="48427"/>
        <a:ext cx="233826" cy="233826"/>
      </dsp:txXfrm>
    </dsp:sp>
    <dsp:sp modelId="{49D2D40B-4B82-41E1-93E1-761459BBD9A4}">
      <dsp:nvSpPr>
        <dsp:cNvPr id="0" name=""/>
        <dsp:cNvSpPr/>
      </dsp:nvSpPr>
      <dsp:spPr>
        <a:xfrm>
          <a:off x="2068467" y="496280"/>
          <a:ext cx="930526" cy="11752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825524"/>
            <a:satOff val="1524"/>
            <a:lumOff val="22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6825524"/>
              <a:satOff val="1524"/>
              <a:lumOff val="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1" tIns="165100" rIns="734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Manually compare line by line</a:t>
          </a:r>
        </a:p>
      </dsp:txBody>
      <dsp:txXfrm>
        <a:off x="2068467" y="682385"/>
        <a:ext cx="930526" cy="989178"/>
      </dsp:txXfrm>
    </dsp:sp>
    <dsp:sp modelId="{ECB467B0-5010-44F3-8813-96BB1F3D9E42}">
      <dsp:nvSpPr>
        <dsp:cNvPr id="0" name=""/>
        <dsp:cNvSpPr/>
      </dsp:nvSpPr>
      <dsp:spPr>
        <a:xfrm>
          <a:off x="3102384" y="165304"/>
          <a:ext cx="930526" cy="72"/>
        </a:xfrm>
        <a:prstGeom prst="rect">
          <a:avLst/>
        </a:prstGeom>
        <a:solidFill>
          <a:schemeClr val="accent5">
            <a:tint val="40000"/>
            <a:alpha val="90000"/>
            <a:hueOff val="-7678713"/>
            <a:satOff val="1714"/>
            <a:lumOff val="25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678713"/>
              <a:satOff val="1714"/>
              <a:lumOff val="2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5D8DD-0D26-4312-ACFA-70AB586ED03C}">
      <dsp:nvSpPr>
        <dsp:cNvPr id="0" name=""/>
        <dsp:cNvSpPr/>
      </dsp:nvSpPr>
      <dsp:spPr>
        <a:xfrm>
          <a:off x="4057725" y="130600"/>
          <a:ext cx="47560" cy="8933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5"/>
            <a:satOff val="1905"/>
            <a:lumOff val="28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531905"/>
              <a:satOff val="1905"/>
              <a:lumOff val="2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8C75C-C262-4AB0-85ED-5D2D0A568B19}">
      <dsp:nvSpPr>
        <dsp:cNvPr id="0" name=""/>
        <dsp:cNvSpPr/>
      </dsp:nvSpPr>
      <dsp:spPr>
        <a:xfrm>
          <a:off x="3402307" y="0"/>
          <a:ext cx="330680" cy="330680"/>
        </a:xfrm>
        <a:prstGeom prst="ellips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2" tIns="12832" rIns="12832" bIns="128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450734" y="48427"/>
        <a:ext cx="233826" cy="233826"/>
      </dsp:txXfrm>
    </dsp:sp>
    <dsp:sp modelId="{686BD29E-0CDF-4C6C-9134-C4A1F4CD3C8F}">
      <dsp:nvSpPr>
        <dsp:cNvPr id="0" name=""/>
        <dsp:cNvSpPr/>
      </dsp:nvSpPr>
      <dsp:spPr>
        <a:xfrm>
          <a:off x="3102384" y="496280"/>
          <a:ext cx="930526" cy="11752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385094"/>
            <a:satOff val="2095"/>
            <a:lumOff val="31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385094"/>
              <a:satOff val="2095"/>
              <a:lumOff val="3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1" tIns="165100" rIns="734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exceptions</a:t>
          </a:r>
        </a:p>
      </dsp:txBody>
      <dsp:txXfrm>
        <a:off x="3102384" y="682385"/>
        <a:ext cx="930526" cy="989178"/>
      </dsp:txXfrm>
    </dsp:sp>
    <dsp:sp modelId="{767B8B98-1549-445E-A4D1-8A219A32921A}">
      <dsp:nvSpPr>
        <dsp:cNvPr id="0" name=""/>
        <dsp:cNvSpPr/>
      </dsp:nvSpPr>
      <dsp:spPr>
        <a:xfrm>
          <a:off x="4136302" y="165304"/>
          <a:ext cx="465263" cy="72"/>
        </a:xfrm>
        <a:prstGeom prst="rect">
          <a:avLst/>
        </a:prstGeom>
        <a:solidFill>
          <a:schemeClr val="accent5">
            <a:tint val="40000"/>
            <a:alpha val="90000"/>
            <a:hueOff val="-10238285"/>
            <a:satOff val="2286"/>
            <a:lumOff val="34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0238285"/>
              <a:satOff val="2286"/>
              <a:lumOff val="3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B64CA-9330-4423-8D63-DDDCED076FD3}">
      <dsp:nvSpPr>
        <dsp:cNvPr id="0" name=""/>
        <dsp:cNvSpPr/>
      </dsp:nvSpPr>
      <dsp:spPr>
        <a:xfrm>
          <a:off x="4436225" y="0"/>
          <a:ext cx="330680" cy="330680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32" tIns="12832" rIns="12832" bIns="128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4484652" y="48427"/>
        <a:ext cx="233826" cy="233826"/>
      </dsp:txXfrm>
    </dsp:sp>
    <dsp:sp modelId="{D1ED360A-031D-455A-B8AA-60983795AE5A}">
      <dsp:nvSpPr>
        <dsp:cNvPr id="0" name=""/>
        <dsp:cNvSpPr/>
      </dsp:nvSpPr>
      <dsp:spPr>
        <a:xfrm>
          <a:off x="4136302" y="496280"/>
          <a:ext cx="930526" cy="11752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1" tIns="165100" rIns="734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an excel summary</a:t>
          </a:r>
        </a:p>
      </dsp:txBody>
      <dsp:txXfrm>
        <a:off x="4136302" y="682385"/>
        <a:ext cx="930526" cy="98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7B89C-828B-45E2-8252-4BC0766EBA10}">
      <dsp:nvSpPr>
        <dsp:cNvPr id="0" name=""/>
        <dsp:cNvSpPr/>
      </dsp:nvSpPr>
      <dsp:spPr>
        <a:xfrm>
          <a:off x="619665" y="214240"/>
          <a:ext cx="49512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E74E5A-94C3-4EBA-BE04-51DE228A8210}">
      <dsp:nvSpPr>
        <dsp:cNvPr id="0" name=""/>
        <dsp:cNvSpPr/>
      </dsp:nvSpPr>
      <dsp:spPr>
        <a:xfrm>
          <a:off x="1144500" y="172685"/>
          <a:ext cx="56939" cy="10694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"/>
            <a:satOff val="190"/>
            <a:lumOff val="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3190"/>
              <a:satOff val="190"/>
              <a:lumOff val="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86AA56-3921-4CA5-BDC3-08251E861F76}">
      <dsp:nvSpPr>
        <dsp:cNvPr id="0" name=""/>
        <dsp:cNvSpPr/>
      </dsp:nvSpPr>
      <dsp:spPr>
        <a:xfrm>
          <a:off x="343497" y="0"/>
          <a:ext cx="428553" cy="42855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630" tIns="16630" rIns="16630" bIns="166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6257" y="62760"/>
        <a:ext cx="303033" cy="303033"/>
      </dsp:txXfrm>
    </dsp:sp>
    <dsp:sp modelId="{4DC645B5-847D-43C8-B1CD-7CE02A051DCB}">
      <dsp:nvSpPr>
        <dsp:cNvPr id="0" name=""/>
        <dsp:cNvSpPr/>
      </dsp:nvSpPr>
      <dsp:spPr>
        <a:xfrm>
          <a:off x="755" y="594153"/>
          <a:ext cx="1114037" cy="158151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706381"/>
            <a:satOff val="381"/>
            <a:lumOff val="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06381"/>
              <a:satOff val="381"/>
              <a:lumOff val="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876" tIns="165100" rIns="878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/>
            <a:t>Download bank statement</a:t>
          </a:r>
          <a:endParaRPr lang="en-US" sz="1100" kern="1200" dirty="0"/>
        </a:p>
      </dsp:txBody>
      <dsp:txXfrm>
        <a:off x="755" y="816960"/>
        <a:ext cx="1114037" cy="1358708"/>
      </dsp:txXfrm>
    </dsp:sp>
    <dsp:sp modelId="{F291F358-7588-4C18-9178-2B72FFBB0588}">
      <dsp:nvSpPr>
        <dsp:cNvPr id="0" name=""/>
        <dsp:cNvSpPr/>
      </dsp:nvSpPr>
      <dsp:spPr>
        <a:xfrm>
          <a:off x="1238574" y="214240"/>
          <a:ext cx="1114037" cy="71"/>
        </a:xfrm>
        <a:prstGeom prst="rect">
          <a:avLst/>
        </a:prstGeom>
        <a:solidFill>
          <a:schemeClr val="accent5">
            <a:tint val="40000"/>
            <a:alpha val="90000"/>
            <a:hueOff val="-2559571"/>
            <a:satOff val="571"/>
            <a:lumOff val="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59571"/>
              <a:satOff val="571"/>
              <a:lumOff val="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6B7BA6-EF21-4F71-A0AF-C1814B8E4A98}">
      <dsp:nvSpPr>
        <dsp:cNvPr id="0" name=""/>
        <dsp:cNvSpPr/>
      </dsp:nvSpPr>
      <dsp:spPr>
        <a:xfrm>
          <a:off x="2382319" y="172685"/>
          <a:ext cx="56939" cy="10694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412762"/>
            <a:satOff val="762"/>
            <a:lumOff val="1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412762"/>
              <a:satOff val="762"/>
              <a:lumOff val="1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291F1E-86C2-4A2D-9940-8595385ECD97}">
      <dsp:nvSpPr>
        <dsp:cNvPr id="0" name=""/>
        <dsp:cNvSpPr/>
      </dsp:nvSpPr>
      <dsp:spPr>
        <a:xfrm>
          <a:off x="1581316" y="0"/>
          <a:ext cx="428553" cy="428553"/>
        </a:xfrm>
        <a:prstGeom prst="ellipse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630" tIns="16630" rIns="16630" bIns="166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44076" y="62760"/>
        <a:ext cx="303033" cy="303033"/>
      </dsp:txXfrm>
    </dsp:sp>
    <dsp:sp modelId="{506A1F80-5CBA-480C-9EF8-F993719AD100}">
      <dsp:nvSpPr>
        <dsp:cNvPr id="0" name=""/>
        <dsp:cNvSpPr/>
      </dsp:nvSpPr>
      <dsp:spPr>
        <a:xfrm>
          <a:off x="1238574" y="594153"/>
          <a:ext cx="1114037" cy="158151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265952"/>
            <a:satOff val="952"/>
            <a:lumOff val="1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65952"/>
              <a:satOff val="952"/>
              <a:lumOff val="1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876" tIns="165100" rIns="878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 excel GL data</a:t>
          </a:r>
          <a:endParaRPr lang="en-US" sz="1100" kern="1200" dirty="0"/>
        </a:p>
      </dsp:txBody>
      <dsp:txXfrm>
        <a:off x="1238574" y="816960"/>
        <a:ext cx="1114037" cy="1358708"/>
      </dsp:txXfrm>
    </dsp:sp>
    <dsp:sp modelId="{C9359851-C359-4933-BF8C-82B3256530E3}">
      <dsp:nvSpPr>
        <dsp:cNvPr id="0" name=""/>
        <dsp:cNvSpPr/>
      </dsp:nvSpPr>
      <dsp:spPr>
        <a:xfrm>
          <a:off x="2476393" y="214240"/>
          <a:ext cx="1114037" cy="71"/>
        </a:xfrm>
        <a:prstGeom prst="rect">
          <a:avLst/>
        </a:prstGeom>
        <a:solidFill>
          <a:schemeClr val="accent5">
            <a:tint val="40000"/>
            <a:alpha val="90000"/>
            <a:hueOff val="-5119142"/>
            <a:satOff val="1143"/>
            <a:lumOff val="1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19142"/>
              <a:satOff val="1143"/>
              <a:lumOff val="1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920B00-0501-4059-82D0-E746F04715B8}">
      <dsp:nvSpPr>
        <dsp:cNvPr id="0" name=""/>
        <dsp:cNvSpPr/>
      </dsp:nvSpPr>
      <dsp:spPr>
        <a:xfrm>
          <a:off x="3620138" y="172685"/>
          <a:ext cx="56939" cy="10694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3ADFB6-220B-4F4D-A31C-0FC10689FD08}">
      <dsp:nvSpPr>
        <dsp:cNvPr id="0" name=""/>
        <dsp:cNvSpPr/>
      </dsp:nvSpPr>
      <dsp:spPr>
        <a:xfrm>
          <a:off x="2819135" y="0"/>
          <a:ext cx="428553" cy="428553"/>
        </a:xfrm>
        <a:prstGeom prst="ellips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630" tIns="16630" rIns="16630" bIns="166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81895" y="62760"/>
        <a:ext cx="303033" cy="303033"/>
      </dsp:txXfrm>
    </dsp:sp>
    <dsp:sp modelId="{ADB4F751-9C87-45C7-A20C-B1D31A61626C}">
      <dsp:nvSpPr>
        <dsp:cNvPr id="0" name=""/>
        <dsp:cNvSpPr/>
      </dsp:nvSpPr>
      <dsp:spPr>
        <a:xfrm>
          <a:off x="2476393" y="594153"/>
          <a:ext cx="1114037" cy="158151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825524"/>
            <a:satOff val="1524"/>
            <a:lumOff val="2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825524"/>
              <a:satOff val="1524"/>
              <a:lumOff val="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876" tIns="165100" rIns="878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Place in “source” folder</a:t>
          </a:r>
          <a:endParaRPr lang="en-US" sz="1100" kern="1200" dirty="0"/>
        </a:p>
      </dsp:txBody>
      <dsp:txXfrm>
        <a:off x="2476393" y="816960"/>
        <a:ext cx="1114037" cy="1358708"/>
      </dsp:txXfrm>
    </dsp:sp>
    <dsp:sp modelId="{72402046-4FD1-4ACE-9E81-12B402DAD09E}">
      <dsp:nvSpPr>
        <dsp:cNvPr id="0" name=""/>
        <dsp:cNvSpPr/>
      </dsp:nvSpPr>
      <dsp:spPr>
        <a:xfrm>
          <a:off x="3714212" y="214240"/>
          <a:ext cx="1114037" cy="71"/>
        </a:xfrm>
        <a:prstGeom prst="rect">
          <a:avLst/>
        </a:prstGeom>
        <a:solidFill>
          <a:schemeClr val="accent5">
            <a:tint val="40000"/>
            <a:alpha val="90000"/>
            <a:hueOff val="-7678713"/>
            <a:satOff val="1714"/>
            <a:lumOff val="2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678713"/>
              <a:satOff val="1714"/>
              <a:lumOff val="2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DE134C-15FF-4D97-83B0-7701940D5F5D}">
      <dsp:nvSpPr>
        <dsp:cNvPr id="0" name=""/>
        <dsp:cNvSpPr/>
      </dsp:nvSpPr>
      <dsp:spPr>
        <a:xfrm>
          <a:off x="4857957" y="172685"/>
          <a:ext cx="56939" cy="10694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531905"/>
            <a:satOff val="1905"/>
            <a:lumOff val="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531905"/>
              <a:satOff val="1905"/>
              <a:lumOff val="2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FB6041-9E5C-4843-BB2A-C838CE05AB9A}">
      <dsp:nvSpPr>
        <dsp:cNvPr id="0" name=""/>
        <dsp:cNvSpPr/>
      </dsp:nvSpPr>
      <dsp:spPr>
        <a:xfrm>
          <a:off x="4056954" y="0"/>
          <a:ext cx="428553" cy="428553"/>
        </a:xfrm>
        <a:prstGeom prst="ellipse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630" tIns="16630" rIns="16630" bIns="166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119714" y="62760"/>
        <a:ext cx="303033" cy="303033"/>
      </dsp:txXfrm>
    </dsp:sp>
    <dsp:sp modelId="{A6DE95AD-AD72-4477-94CC-3B1378B1BE7D}">
      <dsp:nvSpPr>
        <dsp:cNvPr id="0" name=""/>
        <dsp:cNvSpPr/>
      </dsp:nvSpPr>
      <dsp:spPr>
        <a:xfrm>
          <a:off x="3714212" y="594153"/>
          <a:ext cx="1114037" cy="158151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385094"/>
            <a:satOff val="2095"/>
            <a:lumOff val="3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385094"/>
              <a:satOff val="2095"/>
              <a:lumOff val="3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876" tIns="165100" rIns="878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 master.xlsx &amp; Refresh</a:t>
          </a:r>
          <a:endParaRPr lang="en-US" sz="1100" kern="1200" dirty="0"/>
        </a:p>
      </dsp:txBody>
      <dsp:txXfrm>
        <a:off x="3714212" y="816960"/>
        <a:ext cx="1114037" cy="1358708"/>
      </dsp:txXfrm>
    </dsp:sp>
    <dsp:sp modelId="{C93644FF-7814-478A-AD6E-E4D612EC4141}">
      <dsp:nvSpPr>
        <dsp:cNvPr id="0" name=""/>
        <dsp:cNvSpPr/>
      </dsp:nvSpPr>
      <dsp:spPr>
        <a:xfrm>
          <a:off x="4952031" y="214240"/>
          <a:ext cx="557018" cy="71"/>
        </a:xfrm>
        <a:prstGeom prst="rect">
          <a:avLst/>
        </a:prstGeom>
        <a:solidFill>
          <a:schemeClr val="accent5">
            <a:tint val="40000"/>
            <a:alpha val="90000"/>
            <a:hueOff val="-10238285"/>
            <a:satOff val="2286"/>
            <a:lumOff val="3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238285"/>
              <a:satOff val="2286"/>
              <a:lumOff val="3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8D2C05-C36D-46B7-BEDD-5CA297FA95EB}">
      <dsp:nvSpPr>
        <dsp:cNvPr id="0" name=""/>
        <dsp:cNvSpPr/>
      </dsp:nvSpPr>
      <dsp:spPr>
        <a:xfrm>
          <a:off x="5294773" y="0"/>
          <a:ext cx="428553" cy="428553"/>
        </a:xfrm>
        <a:prstGeom prst="ellips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630" tIns="16630" rIns="16630" bIns="166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357533" y="62760"/>
        <a:ext cx="303033" cy="303033"/>
      </dsp:txXfrm>
    </dsp:sp>
    <dsp:sp modelId="{A0A8282D-303D-435B-BB4B-BCA33FADF792}">
      <dsp:nvSpPr>
        <dsp:cNvPr id="0" name=""/>
        <dsp:cNvSpPr/>
      </dsp:nvSpPr>
      <dsp:spPr>
        <a:xfrm>
          <a:off x="4952031" y="594153"/>
          <a:ext cx="1114037" cy="158151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876" tIns="165100" rIns="8787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automated exceptions report</a:t>
          </a:r>
        </a:p>
      </dsp:txBody>
      <dsp:txXfrm>
        <a:off x="4952031" y="816960"/>
        <a:ext cx="1114037" cy="1358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164-107F-77A6-219D-217A982A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B664F-A7DC-16F9-462E-433F56042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CE3D-66F1-EE27-5276-EF123512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E9ED2-7C6C-22DC-BD00-CDB9046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D7EF-AF5D-4867-EF76-F9965348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F882-723F-96D4-14F9-0247FC5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97D4E-A0FA-587E-1C63-6C3689AE7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395F-245A-631B-22CC-CE2DE964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F034-A9C9-4FE2-8CDF-BA04C8F2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0A7C-E974-E51F-9405-F20F8AA9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13D69-3042-5A9E-3C2C-B511D57B0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17D0E-D073-11D1-7A56-E5C93902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074A-6F1B-8BDA-88FA-3844146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CEC-F5D5-6DA3-2052-4E55AB27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A786-56BA-6CA1-E8B5-73EA15F3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79CA-5E39-9D44-8BA5-DCE58C32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F2DE-CBD7-FA30-0807-9474C165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226F-9713-83A0-AF63-E9CB4DE5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31F7C-60E2-2CC0-D2F3-1F0018EF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5B40-AC47-8229-F500-63469148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1697-D75A-40A9-B210-CF64A99E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74D72-852A-A4CC-03FA-088558E3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F319-A63E-EE5C-40AE-0D38A779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2095-48F7-C7F4-B1B7-0960E27B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F3F-F26F-D3D6-5F04-A5F6B9D2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D2DD-9FEE-3861-2F75-354045E6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6BC0-6C11-DC65-CD3D-BFA555379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85348-D815-B700-D6AA-03D91886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DD95D-0486-10C3-E0B0-A14261F9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77ABC-BCC2-E425-FBAA-8AF324DC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C854-5E59-15CD-A8B1-D6496C31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A9B3-7DA8-2B16-2AA5-F44811DC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6E69-2A0B-63D2-7562-1E6BED59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AE6AD-CA1F-8478-3B0A-4B2045DB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5FF07-80AE-A820-05D7-B9E783949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93D5D-3D8D-EF97-4A6F-B682259F5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2D739-286C-00C6-00AF-95C37451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40B49-E843-7D16-3608-CC2BFBB4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0D3DF-FF3A-25D3-8848-07DF1C41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8E98-03B6-0E95-5B87-5BDB9DA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E2CED-B8C7-8FD3-8349-8B4AF2F4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7FD2E-87BA-985D-911E-155AACCA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DC95-6C01-2231-5F33-9D52302D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CBF99-96CD-CBEB-425E-A72DC412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EF82-E4F1-CF45-53C4-6310C05F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C2A56-794D-3F67-AFF4-3C7D37C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2F8E-405E-B8E9-02A5-9F6BB56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84D3-4326-7696-EAE7-05E26EC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0A40A-5408-4D70-28FB-00C79B3A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72AE-4CD5-7439-6856-17E9F0B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CB1C-89D8-7453-8C92-721CA03B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5A0C-16C0-7CC3-918D-4BDF27AC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8BDE-DBF9-6940-AFC2-4116D228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D12A6-9B25-1A6C-A971-C96077BA2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D9FAA-0467-C8D4-7468-75FB687E0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39E7-5108-4108-BAFC-CA37F83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88F89-1F8D-C740-4221-4572EFD8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62542-F24D-5FF0-D739-85A47913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6A501-8A0F-7E08-FBB4-DCA5F890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D15C-3F8A-5710-E0CD-CF1988C8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B5D9-F458-949E-526D-F71075DD0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E00C1-BD1D-48E2-907F-E6AAE96881C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3F36-4E66-6D11-2624-FF4DE4FA1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7E68-E78D-56AB-B35B-EADD15212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C6628-F667-45D4-913B-23E0FE5D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5B48F-F303-810F-7531-5D05185E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– Is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Process(Manual)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C6B5D-F0C4-F608-FF64-B3D1693A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Process : </a:t>
            </a:r>
          </a:p>
          <a:p>
            <a:pPr marL="457200" lvl="1" indent="0">
              <a:buNone/>
            </a:pPr>
            <a:r>
              <a:rPr lang="en-US" sz="1400" dirty="0"/>
              <a:t>The "As-Is" process is that an accountant receives a PDF bank statement and a .csv export of the    General Ledger (GL) cash account.</a:t>
            </a:r>
          </a:p>
          <a:p>
            <a:r>
              <a:rPr lang="en-US" sz="1400" dirty="0"/>
              <a:t>Task : </a:t>
            </a:r>
          </a:p>
          <a:p>
            <a:pPr marL="457200" lvl="1" indent="0">
              <a:buNone/>
            </a:pPr>
            <a:r>
              <a:rPr lang="en-US" sz="1400" dirty="0"/>
              <a:t>The Accountant manually checks each item from the bank statement against the GL export. She uses a highlighter or the "tick" mark in Excel.</a:t>
            </a:r>
          </a:p>
          <a:p>
            <a:r>
              <a:rPr lang="en-US" sz="1400" dirty="0"/>
              <a:t>Pain points :</a:t>
            </a:r>
          </a:p>
          <a:p>
            <a:pPr lvl="1"/>
            <a:r>
              <a:rPr lang="en-US" sz="1400" dirty="0"/>
              <a:t>Time Consuming – Usually 6-8 Hrs.</a:t>
            </a:r>
          </a:p>
          <a:p>
            <a:pPr lvl="1"/>
            <a:r>
              <a:rPr lang="en-US" sz="1400" dirty="0"/>
              <a:t>Error  Prone – easy to miss an item or to match  the wrong transaction.</a:t>
            </a:r>
          </a:p>
          <a:p>
            <a:pPr lvl="1"/>
            <a:r>
              <a:rPr lang="en-US" sz="1400" dirty="0"/>
              <a:t>No Audit Trail – The proof is just a highlighted piece of paper</a:t>
            </a:r>
          </a:p>
          <a:p>
            <a:r>
              <a:rPr lang="en-US" sz="1400" dirty="0"/>
              <a:t>Accountant actions :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0E869CE-AEB3-6589-A6C1-944DD5D0B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294469"/>
              </p:ext>
            </p:extLst>
          </p:nvPr>
        </p:nvGraphicFramePr>
        <p:xfrm>
          <a:off x="1673059" y="4898591"/>
          <a:ext cx="5170852" cy="167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9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108EA-77DF-18B0-29DB-BAE91E3B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885548" cy="14401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– Be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Process(Autonomous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6281-47B4-7B34-0775-DC3718C1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Process :</a:t>
            </a:r>
          </a:p>
          <a:p>
            <a:pPr lvl="1"/>
            <a:r>
              <a:rPr lang="en-US" sz="1200" dirty="0"/>
              <a:t>The "To-Be" process has the accountant download a .csv bank statement (not PDF) and the .csv GL export.</a:t>
            </a:r>
          </a:p>
          <a:p>
            <a:r>
              <a:rPr lang="en-US" sz="1600" dirty="0"/>
              <a:t>Task :</a:t>
            </a:r>
          </a:p>
          <a:p>
            <a:pPr lvl="1"/>
            <a:r>
              <a:rPr lang="en-US" sz="1200" dirty="0"/>
              <a:t> Accountant saves both files in a specific "Source Files" folder. She then opens one "Master Reconciliation" Excel file and clicks </a:t>
            </a:r>
            <a:r>
              <a:rPr lang="en-US" sz="1200" b="1" dirty="0"/>
              <a:t>"Data &gt; Refresh All"</a:t>
            </a:r>
            <a:r>
              <a:rPr lang="en-US" sz="1200" dirty="0"/>
              <a:t>.</a:t>
            </a:r>
          </a:p>
          <a:p>
            <a:r>
              <a:rPr lang="en-US" sz="1600" dirty="0"/>
              <a:t>Benefits : </a:t>
            </a:r>
          </a:p>
          <a:p>
            <a:pPr lvl="1"/>
            <a:r>
              <a:rPr lang="en-US" sz="1200" dirty="0"/>
              <a:t>The system automatically matches all transactions and presents a summary of only the exceptions (i.e., the items needing investigation).</a:t>
            </a:r>
          </a:p>
          <a:p>
            <a:r>
              <a:rPr lang="en-US" sz="1600" dirty="0"/>
              <a:t>Accountant Actions :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6FC2F4-8CF9-FB21-6C69-1959C842E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439753"/>
              </p:ext>
            </p:extLst>
          </p:nvPr>
        </p:nvGraphicFramePr>
        <p:xfrm>
          <a:off x="1746387" y="4001294"/>
          <a:ext cx="6190606" cy="2175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91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As – Is Process(Manual) </vt:lpstr>
      <vt:lpstr>To – Be Process(Autonomous Solution)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Narendra Chaudhari</dc:creator>
  <cp:lastModifiedBy>Jayant Narendra Chaudhari</cp:lastModifiedBy>
  <cp:revision>1</cp:revision>
  <dcterms:created xsi:type="dcterms:W3CDTF">2025-10-27T16:04:06Z</dcterms:created>
  <dcterms:modified xsi:type="dcterms:W3CDTF">2025-10-27T20:24:44Z</dcterms:modified>
</cp:coreProperties>
</file>