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itchFamily="34" charset="0"/>
      <p:regular r:id="rId14"/>
      <p:bold r:id="rId15"/>
      <p:italic r:id="rId16"/>
      <p:boldItalic r:id="rId17"/>
    </p:embeddedFont>
    <p:embeddedFont>
      <p:font typeface="Gadugi" pitchFamily="34" charset="0"/>
      <p:regular r:id="rId18"/>
      <p:bold r:id="rId19"/>
    </p:embeddedFont>
    <p:embeddedFont>
      <p:font typeface="Calibri" pitchFamily="34" charset="0"/>
      <p:regular r:id="rId20"/>
      <p:bold r:id="rId21"/>
      <p:italic r:id="rId22"/>
      <p:boldItalic r:id="rId23"/>
    </p:embeddedFont>
    <p:embeddedFont>
      <p:font typeface="Wingdings 3"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p:scale>
          <a:sx n="54" d="100"/>
          <a:sy n="54" d="100"/>
        </p:scale>
        <p:origin x="-7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xmlns=""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xmlns=""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xmlns=""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xmlns=""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xmlns=""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xmlns=""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xmlns=""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xmlns=""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xmlns=""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xmlns=""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xmlns=""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xmlns=""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xmlns=""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xmlns=""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xmlns=""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xmlns=""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xmlns=""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xmlns=""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xmlns=""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xmlns=""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err="1" smtClean="0">
                  <a:latin typeface="Gadugi" panose="020B0502040204020203" pitchFamily="34" charset="0"/>
                  <a:ea typeface="Gadugi" panose="020B0502040204020203" pitchFamily="34" charset="0"/>
                </a:rPr>
                <a:t>Kshitij</a:t>
              </a:r>
              <a:r>
                <a:rPr lang="en-US" sz="2100" spc="-21" dirty="0" smtClean="0">
                  <a:latin typeface="Gadugi" panose="020B0502040204020203" pitchFamily="34" charset="0"/>
                  <a:ea typeface="Gadugi" panose="020B0502040204020203" pitchFamily="34" charset="0"/>
                </a:rPr>
                <a:t> </a:t>
              </a:r>
              <a:r>
                <a:rPr lang="en-US" sz="2100" spc="-21" dirty="0" err="1" smtClean="0">
                  <a:latin typeface="Gadugi" panose="020B0502040204020203" pitchFamily="34" charset="0"/>
                  <a:ea typeface="Gadugi" panose="020B0502040204020203" pitchFamily="34" charset="0"/>
                </a:rPr>
                <a:t>Chaudhari</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xmlns=""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xmlns=""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xmlns=""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xmlns=""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xmlns=""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xmlns=""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xmlns=""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xmlns=""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xmlns=""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xmlns=""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xmlns=""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TotalTime>
  <Words>1712</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Gadugi</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14</cp:revision>
  <dcterms:created xsi:type="dcterms:W3CDTF">2006-08-16T00:00:00Z</dcterms:created>
  <dcterms:modified xsi:type="dcterms:W3CDTF">2023-06-20T12:49:23Z</dcterms:modified>
  <dc:identifier>DAEhDyfaYKE</dc:identifier>
</cp:coreProperties>
</file>