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6858000" cy="9144000"/>
  <p:embeddedFontLst>
    <p:embeddedFont>
      <p:font typeface="Bodoni"/>
      <p:bold r:id="rId20"/>
      <p:boldItalic r:id="rId21"/>
    </p:embeddedFont>
    <p:embeddedFont>
      <p:font typeface="Gill Sans"/>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7920DB-5380-4F68-A310-65E9DA519812}">
  <a:tblStyle styleId="{797920DB-5380-4F68-A310-65E9DA519812}" styleName="Table_0">
    <a:wholeTbl>
      <a:tcTxStyle b="off" i="off">
        <a:font>
          <a:latin typeface="Gill Sans MT"/>
          <a:ea typeface="Gill Sans MT"/>
          <a:cs typeface="Gill Sans M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EF0"/>
          </a:solidFill>
        </a:fill>
      </a:tcStyle>
    </a:wholeTbl>
    <a:band1H>
      <a:tcTxStyle/>
      <a:tcStyle>
        <a:fill>
          <a:solidFill>
            <a:srgbClr val="CCDBE1"/>
          </a:solidFill>
        </a:fill>
      </a:tcStyle>
    </a:band1H>
    <a:band2H>
      <a:tcTxStyle/>
    </a:band2H>
    <a:band1V>
      <a:tcTxStyle/>
      <a:tcStyle>
        <a:fill>
          <a:solidFill>
            <a:srgbClr val="CCDBE1"/>
          </a:solidFill>
        </a:fill>
      </a:tcStyle>
    </a:band1V>
    <a:band2V>
      <a:tcTxStyle/>
    </a:band2V>
    <a:lastCol>
      <a:tcTxStyle b="on" i="off">
        <a:font>
          <a:latin typeface="Gill Sans MT"/>
          <a:ea typeface="Gill Sans MT"/>
          <a:cs typeface="Gill Sans MT"/>
        </a:font>
        <a:schemeClr val="lt1"/>
      </a:tcTxStyle>
      <a:tcStyle>
        <a:fill>
          <a:solidFill>
            <a:schemeClr val="accent1"/>
          </a:solidFill>
        </a:fill>
      </a:tcStyle>
    </a:lastCol>
    <a:firstCol>
      <a:tcTxStyle b="on" i="off">
        <a:font>
          <a:latin typeface="Gill Sans MT"/>
          <a:ea typeface="Gill Sans MT"/>
          <a:cs typeface="Gill Sans MT"/>
        </a:font>
        <a:schemeClr val="lt1"/>
      </a:tcTxStyle>
      <a:tcStyle>
        <a:fill>
          <a:solidFill>
            <a:schemeClr val="accent1"/>
          </a:solidFill>
        </a:fill>
      </a:tcStyle>
    </a:firstCol>
    <a:lastRow>
      <a:tcTxStyle b="on" i="off">
        <a:font>
          <a:latin typeface="Gill Sans MT"/>
          <a:ea typeface="Gill Sans MT"/>
          <a:cs typeface="Gill Sans M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Gill Sans MT"/>
          <a:ea typeface="Gill Sans MT"/>
          <a:cs typeface="Gill Sans M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Bodoni-bold.fntdata"/><Relationship Id="rId11" Type="http://schemas.openxmlformats.org/officeDocument/2006/relationships/slide" Target="slides/slide5.xml"/><Relationship Id="rId22" Type="http://schemas.openxmlformats.org/officeDocument/2006/relationships/font" Target="fonts/GillSans-regular.fntdata"/><Relationship Id="rId10" Type="http://schemas.openxmlformats.org/officeDocument/2006/relationships/slide" Target="slides/slide4.xml"/><Relationship Id="rId21" Type="http://schemas.openxmlformats.org/officeDocument/2006/relationships/font" Target="fonts/Bodoni-bold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Gill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
          <p:cNvSpPr txBox="1"/>
          <p:nvPr>
            <p:ph type="ctrTitle"/>
          </p:nvPr>
        </p:nvSpPr>
        <p:spPr>
          <a:xfrm>
            <a:off x="1910080" y="359898"/>
            <a:ext cx="9875520" cy="147218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1910080" y="1850064"/>
            <a:ext cx="9875520" cy="1752600"/>
          </a:xfrm>
          <a:prstGeom prst="rect">
            <a:avLst/>
          </a:prstGeom>
          <a:noFill/>
          <a:ln>
            <a:noFill/>
          </a:ln>
        </p:spPr>
        <p:txBody>
          <a:bodyPr anchorCtr="0" anchor="t" bIns="45700" lIns="91425" spcFirstLastPara="1" rIns="91425" wrap="square" tIns="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23" name="Google Shape;23;p2"/>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2"/>
          <p:cNvSpPr/>
          <p:nvPr/>
        </p:nvSpPr>
        <p:spPr>
          <a:xfrm>
            <a:off x="1228577" y="1413802"/>
            <a:ext cx="280416"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7" name="Google Shape;27;p2"/>
          <p:cNvSpPr/>
          <p:nvPr/>
        </p:nvSpPr>
        <p:spPr>
          <a:xfrm>
            <a:off x="1542901" y="1345016"/>
            <a:ext cx="85344"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11"/>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1"/>
          <p:cNvSpPr txBox="1"/>
          <p:nvPr>
            <p:ph idx="1" type="body"/>
          </p:nvPr>
        </p:nvSpPr>
        <p:spPr>
          <a:xfrm rot="5400000">
            <a:off x="4512564" y="-1150620"/>
            <a:ext cx="4800600" cy="999744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1" name="Google Shape;91;p11"/>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12"/>
          <p:cNvSpPr txBox="1"/>
          <p:nvPr>
            <p:ph type="title"/>
          </p:nvPr>
        </p:nvSpPr>
        <p:spPr>
          <a:xfrm rot="5400000">
            <a:off x="7437438" y="1981203"/>
            <a:ext cx="5851525" cy="2438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2"/>
          <p:cNvSpPr txBox="1"/>
          <p:nvPr>
            <p:ph idx="1" type="body"/>
          </p:nvPr>
        </p:nvSpPr>
        <p:spPr>
          <a:xfrm rot="5400000">
            <a:off x="2306638" y="-507996"/>
            <a:ext cx="5851525" cy="74168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p12"/>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600"/>
              </a:spcBef>
              <a:spcAft>
                <a:spcPts val="0"/>
              </a:spcAft>
              <a:buSzPts val="1440"/>
              <a:buChar char="⚫"/>
              <a:defRPr/>
            </a:lvl1pPr>
            <a:lvl2pPr indent="-342900" lvl="1" marL="914400" algn="l">
              <a:lnSpc>
                <a:spcPct val="100000"/>
              </a:lnSpc>
              <a:spcBef>
                <a:spcPts val="55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1" name="Google Shape;31;p3"/>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4" name="Shape 34"/>
        <p:cNvGrpSpPr/>
        <p:nvPr/>
      </p:nvGrpSpPr>
      <p:grpSpPr>
        <a:xfrm>
          <a:off x="0" y="0"/>
          <a:ext cx="0" cy="0"/>
          <a:chOff x="0" y="0"/>
          <a:chExt cx="0" cy="0"/>
        </a:xfrm>
      </p:grpSpPr>
      <p:sp>
        <p:nvSpPr>
          <p:cNvPr id="35" name="Google Shape;35;p4"/>
          <p:cNvSpPr/>
          <p:nvPr/>
        </p:nvSpPr>
        <p:spPr>
          <a:xfrm>
            <a:off x="3043853" y="-54"/>
            <a:ext cx="9144000"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36" name="Google Shape;36;p4"/>
          <p:cNvSpPr txBox="1"/>
          <p:nvPr>
            <p:ph type="title"/>
          </p:nvPr>
        </p:nvSpPr>
        <p:spPr>
          <a:xfrm>
            <a:off x="3437856" y="2600325"/>
            <a:ext cx="8534400" cy="2286000"/>
          </a:xfrm>
          <a:prstGeom prst="rect">
            <a:avLst/>
          </a:prstGeom>
          <a:noFill/>
          <a:ln>
            <a:noFill/>
          </a:ln>
        </p:spPr>
        <p:txBody>
          <a:bodyPr anchorCtr="0" anchor="t" bIns="45700" lIns="91425" spcFirstLastPara="1" rIns="91425" wrap="square" tIns="45700">
            <a:normAutofit/>
          </a:bodyPr>
          <a:lstStyle>
            <a:lvl1pPr lvl="0" algn="l">
              <a:lnSpc>
                <a:spcPct val="112500"/>
              </a:lnSpc>
              <a:spcBef>
                <a:spcPts val="0"/>
              </a:spcBef>
              <a:spcAft>
                <a:spcPts val="0"/>
              </a:spcAft>
              <a:buClr>
                <a:srgbClr val="562214"/>
              </a:buClr>
              <a:buSzPts val="4000"/>
              <a:buFont typeface="Gill San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
          <p:cNvSpPr txBox="1"/>
          <p:nvPr>
            <p:ph idx="1" type="body"/>
          </p:nvPr>
        </p:nvSpPr>
        <p:spPr>
          <a:xfrm>
            <a:off x="3437856" y="1066800"/>
            <a:ext cx="8534400" cy="1509712"/>
          </a:xfrm>
          <a:prstGeom prst="rect">
            <a:avLst/>
          </a:prstGeom>
          <a:noFill/>
          <a:ln>
            <a:noFill/>
          </a:ln>
        </p:spPr>
        <p:txBody>
          <a:bodyPr anchorCtr="0" anchor="b" bIns="45700" lIns="91425" spcFirstLastPara="1" rIns="91425" wrap="square" tIns="45700">
            <a:normAutofit/>
          </a:bodyPr>
          <a:lstStyle>
            <a:lvl1pPr indent="-228600" lvl="0" marL="457200" algn="l">
              <a:lnSpc>
                <a:spcPct val="115000"/>
              </a:lnSpc>
              <a:spcBef>
                <a:spcPts val="0"/>
              </a:spcBef>
              <a:spcAft>
                <a:spcPts val="0"/>
              </a:spcAft>
              <a:buSzPts val="1600"/>
              <a:buNone/>
              <a:defRPr sz="2000">
                <a:solidFill>
                  <a:srgbClr val="341108"/>
                </a:solidFill>
              </a:defRPr>
            </a:lvl1pPr>
            <a:lvl2pPr indent="-228600" lvl="1" marL="914400" algn="l">
              <a:lnSpc>
                <a:spcPct val="100000"/>
              </a:lnSpc>
              <a:spcBef>
                <a:spcPts val="550"/>
              </a:spcBef>
              <a:spcAft>
                <a:spcPts val="0"/>
              </a:spcAft>
              <a:buSzPts val="1800"/>
              <a:buNone/>
              <a:defRPr sz="1800">
                <a:solidFill>
                  <a:srgbClr val="888888"/>
                </a:solidFill>
              </a:defRPr>
            </a:lvl2pPr>
            <a:lvl3pPr indent="-228600" lvl="2" marL="1371600" algn="l">
              <a:lnSpc>
                <a:spcPct val="100000"/>
              </a:lnSpc>
              <a:spcBef>
                <a:spcPts val="320"/>
              </a:spcBef>
              <a:spcAft>
                <a:spcPts val="0"/>
              </a:spcAft>
              <a:buSzPts val="1600"/>
              <a:buNone/>
              <a:defRPr sz="1600">
                <a:solidFill>
                  <a:srgbClr val="888888"/>
                </a:solidFill>
              </a:defRPr>
            </a:lvl3pPr>
            <a:lvl4pPr indent="-228600" lvl="3" marL="1828800" algn="l">
              <a:lnSpc>
                <a:spcPct val="100000"/>
              </a:lnSpc>
              <a:spcBef>
                <a:spcPts val="280"/>
              </a:spcBef>
              <a:spcAft>
                <a:spcPts val="0"/>
              </a:spcAft>
              <a:buSzPts val="1400"/>
              <a:buNone/>
              <a:defRPr sz="1400">
                <a:solidFill>
                  <a:srgbClr val="888888"/>
                </a:solidFill>
              </a:defRPr>
            </a:lvl4pPr>
            <a:lvl5pPr indent="-228600" lvl="4" marL="2286000" algn="l">
              <a:lnSpc>
                <a:spcPct val="100000"/>
              </a:lnSpc>
              <a:spcBef>
                <a:spcPts val="280"/>
              </a:spcBef>
              <a:spcAft>
                <a:spcPts val="0"/>
              </a:spcAft>
              <a:buSzPts val="1400"/>
              <a:buNone/>
              <a:defRPr sz="1400">
                <a:solidFill>
                  <a:srgbClr val="888888"/>
                </a:solidFill>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8" name="Google Shape;38;p4"/>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1" name="Google Shape;41;p4"/>
          <p:cNvSpPr/>
          <p:nvPr/>
        </p:nvSpPr>
        <p:spPr>
          <a:xfrm>
            <a:off x="3048000" y="0"/>
            <a:ext cx="101600"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42" name="Google Shape;42;p4"/>
          <p:cNvSpPr/>
          <p:nvPr/>
        </p:nvSpPr>
        <p:spPr>
          <a:xfrm>
            <a:off x="2896428" y="2814656"/>
            <a:ext cx="280416"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b="100%" r="100%"/>
            </a:path>
            <a:tileRect l="-100%" t="-100%"/>
          </a:gradFill>
          <a:ln cap="rnd" cmpd="sng" w="9525">
            <a:solidFill>
              <a:srgbClr val="2F8DA4">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3" name="Google Shape;43;p4"/>
          <p:cNvSpPr/>
          <p:nvPr/>
        </p:nvSpPr>
        <p:spPr>
          <a:xfrm>
            <a:off x="3210752" y="2745870"/>
            <a:ext cx="85344" cy="64008"/>
          </a:xfrm>
          <a:prstGeom prst="ellipse">
            <a:avLst/>
          </a:prstGeom>
          <a:noFill/>
          <a:ln cap="rnd" cmpd="sng" w="12700">
            <a:solidFill>
              <a:srgbClr val="317F92">
                <a:alpha val="6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5"/>
          <p:cNvSpPr txBox="1"/>
          <p:nvPr>
            <p:ph type="title"/>
          </p:nvPr>
        </p:nvSpPr>
        <p:spPr>
          <a:xfrm>
            <a:off x="1914144" y="274320"/>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5"/>
          <p:cNvSpPr txBox="1"/>
          <p:nvPr>
            <p:ph idx="1" type="body"/>
          </p:nvPr>
        </p:nvSpPr>
        <p:spPr>
          <a:xfrm>
            <a:off x="1914144" y="1524000"/>
            <a:ext cx="48768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7" name="Google Shape;47;p5"/>
          <p:cNvSpPr txBox="1"/>
          <p:nvPr>
            <p:ph idx="2" type="body"/>
          </p:nvPr>
        </p:nvSpPr>
        <p:spPr>
          <a:xfrm>
            <a:off x="7034784" y="1524000"/>
            <a:ext cx="4876800" cy="4663440"/>
          </a:xfrm>
          <a:prstGeom prst="rect">
            <a:avLst/>
          </a:prstGeom>
          <a:noFill/>
          <a:ln>
            <a:noFill/>
          </a:ln>
        </p:spPr>
        <p:txBody>
          <a:bodyPr anchorCtr="0" anchor="t" bIns="45700" lIns="91425" spcFirstLastPara="1" rIns="91425" wrap="square" tIns="45700">
            <a:normAutofit/>
          </a:bodyPr>
          <a:lstStyle>
            <a:lvl1pPr indent="-370840" lvl="0" marL="457200" algn="l">
              <a:lnSpc>
                <a:spcPct val="100000"/>
              </a:lnSpc>
              <a:spcBef>
                <a:spcPts val="600"/>
              </a:spcBef>
              <a:spcAft>
                <a:spcPts val="0"/>
              </a:spcAft>
              <a:buSzPts val="2240"/>
              <a:buChar char="⚫"/>
              <a:defRPr sz="2800"/>
            </a:lvl1pPr>
            <a:lvl2pPr indent="-381000" lvl="1" marL="914400" algn="l">
              <a:lnSpc>
                <a:spcPct val="100000"/>
              </a:lnSpc>
              <a:spcBef>
                <a:spcPts val="55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5"/>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1" name="Shape 51"/>
        <p:cNvGrpSpPr/>
        <p:nvPr/>
      </p:nvGrpSpPr>
      <p:grpSpPr>
        <a:xfrm>
          <a:off x="0" y="0"/>
          <a:ext cx="0" cy="0"/>
          <a:chOff x="0" y="0"/>
          <a:chExt cx="0" cy="0"/>
        </a:xfrm>
      </p:grpSpPr>
      <p:sp>
        <p:nvSpPr>
          <p:cNvPr id="52" name="Google Shape;52;p6"/>
          <p:cNvSpPr txBox="1"/>
          <p:nvPr>
            <p:ph type="title"/>
          </p:nvPr>
        </p:nvSpPr>
        <p:spPr>
          <a:xfrm>
            <a:off x="609600" y="5160336"/>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562214"/>
              </a:buClr>
              <a:buSzPts val="4500"/>
              <a:buFont typeface="Gill Sans"/>
              <a:buNone/>
              <a:defRPr b="1" sz="45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6"/>
          <p:cNvSpPr txBox="1"/>
          <p:nvPr>
            <p:ph idx="1" type="body"/>
          </p:nvPr>
        </p:nvSpPr>
        <p:spPr>
          <a:xfrm>
            <a:off x="609600" y="328278"/>
            <a:ext cx="536448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p6"/>
          <p:cNvSpPr txBox="1"/>
          <p:nvPr>
            <p:ph idx="2" type="body"/>
          </p:nvPr>
        </p:nvSpPr>
        <p:spPr>
          <a:xfrm>
            <a:off x="6217920" y="328278"/>
            <a:ext cx="5364480" cy="640080"/>
          </a:xfrm>
          <a:prstGeom prst="rect">
            <a:avLst/>
          </a:prstGeom>
          <a:solidFill>
            <a:schemeClr val="lt1"/>
          </a:solidFill>
          <a:ln cap="flat" cmpd="sng" w="10775">
            <a:solidFill>
              <a:schemeClr val="l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l">
              <a:lnSpc>
                <a:spcPct val="100000"/>
              </a:lnSpc>
              <a:spcBef>
                <a:spcPts val="100"/>
              </a:spcBef>
              <a:spcAft>
                <a:spcPts val="0"/>
              </a:spcAft>
              <a:buSzPts val="1520"/>
              <a:buNone/>
              <a:defRPr b="0" sz="1900">
                <a:solidFill>
                  <a:schemeClr val="dk1"/>
                </a:solidFill>
              </a:defRPr>
            </a:lvl1pPr>
            <a:lvl2pPr indent="-228600" lvl="1" marL="914400" algn="l">
              <a:lnSpc>
                <a:spcPct val="100000"/>
              </a:lnSpc>
              <a:spcBef>
                <a:spcPts val="55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5" name="Google Shape;55;p6"/>
          <p:cNvSpPr txBox="1"/>
          <p:nvPr>
            <p:ph idx="3" type="body"/>
          </p:nvPr>
        </p:nvSpPr>
        <p:spPr>
          <a:xfrm>
            <a:off x="609600" y="969336"/>
            <a:ext cx="536448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6" name="Google Shape;56;p6"/>
          <p:cNvSpPr txBox="1"/>
          <p:nvPr>
            <p:ph idx="4" type="body"/>
          </p:nvPr>
        </p:nvSpPr>
        <p:spPr>
          <a:xfrm>
            <a:off x="6217920" y="969336"/>
            <a:ext cx="5364480" cy="4114800"/>
          </a:xfrm>
          <a:prstGeom prst="rect">
            <a:avLst/>
          </a:prstGeom>
          <a:noFill/>
          <a:ln cap="flat" cmpd="sng" w="10775">
            <a:solidFill>
              <a:schemeClr val="lt1"/>
            </a:solidFill>
            <a:prstDash val="dash"/>
            <a:miter lim="800000"/>
            <a:headEnd len="sm" w="sm" type="none"/>
            <a:tailEnd len="sm" w="sm" type="none"/>
          </a:ln>
        </p:spPr>
        <p:txBody>
          <a:bodyPr anchorCtr="0" anchor="t" bIns="45700" lIns="91425" spcFirstLastPara="1" rIns="91425" wrap="square" tIns="45700">
            <a:normAutofit/>
          </a:bodyPr>
          <a:lstStyle>
            <a:lvl1pPr indent="-350520" lvl="0" marL="457200" algn="l">
              <a:lnSpc>
                <a:spcPct val="100000"/>
              </a:lnSpc>
              <a:spcBef>
                <a:spcPts val="700"/>
              </a:spcBef>
              <a:spcAft>
                <a:spcPts val="0"/>
              </a:spcAft>
              <a:buSzPts val="1920"/>
              <a:buChar char="⚫"/>
              <a:defRPr sz="2400"/>
            </a:lvl1pPr>
            <a:lvl2pPr indent="-355600" lvl="1" marL="914400" algn="l">
              <a:lnSpc>
                <a:spcPct val="100000"/>
              </a:lnSpc>
              <a:spcBef>
                <a:spcPts val="700"/>
              </a:spcBef>
              <a:spcAft>
                <a:spcPts val="0"/>
              </a:spcAft>
              <a:buSzPts val="2000"/>
              <a:buChar char="◦"/>
              <a:defRPr sz="2000"/>
            </a:lvl2pPr>
            <a:lvl3pPr indent="-342900" lvl="2" marL="1371600" algn="l">
              <a:lnSpc>
                <a:spcPct val="100000"/>
              </a:lnSpc>
              <a:spcBef>
                <a:spcPts val="700"/>
              </a:spcBef>
              <a:spcAft>
                <a:spcPts val="0"/>
              </a:spcAft>
              <a:buSzPts val="1800"/>
              <a:buChar char="●"/>
              <a:defRPr sz="1800"/>
            </a:lvl3pPr>
            <a:lvl4pPr indent="-330200" lvl="3" marL="1828800" algn="l">
              <a:lnSpc>
                <a:spcPct val="100000"/>
              </a:lnSpc>
              <a:spcBef>
                <a:spcPts val="700"/>
              </a:spcBef>
              <a:spcAft>
                <a:spcPts val="0"/>
              </a:spcAft>
              <a:buSzPts val="1600"/>
              <a:buChar char="●"/>
              <a:defRPr sz="1600"/>
            </a:lvl4pPr>
            <a:lvl5pPr indent="-330200" lvl="4" marL="2286000" algn="l">
              <a:lnSpc>
                <a:spcPct val="100000"/>
              </a:lnSpc>
              <a:spcBef>
                <a:spcPts val="700"/>
              </a:spcBef>
              <a:spcAft>
                <a:spcPts val="0"/>
              </a:spcAft>
              <a:buSzPts val="1600"/>
              <a:buChar char="●"/>
              <a:defRPr sz="16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7" name="Google Shape;57;p6"/>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7"/>
          <p:cNvSpPr txBox="1"/>
          <p:nvPr>
            <p:ph type="title"/>
          </p:nvPr>
        </p:nvSpPr>
        <p:spPr>
          <a:xfrm>
            <a:off x="1914144" y="274320"/>
            <a:ext cx="999744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8"/>
          <p:cNvSpPr/>
          <p:nvPr/>
        </p:nvSpPr>
        <p:spPr>
          <a:xfrm>
            <a:off x="1353312" y="0"/>
            <a:ext cx="10838688"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7" name="Google Shape;67;p8"/>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0" name="Google Shape;70;p8"/>
          <p:cNvSpPr/>
          <p:nvPr/>
        </p:nvSpPr>
        <p:spPr>
          <a:xfrm>
            <a:off x="1353312" y="-54"/>
            <a:ext cx="97536"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txBox="1"/>
          <p:nvPr>
            <p:ph type="title"/>
          </p:nvPr>
        </p:nvSpPr>
        <p:spPr>
          <a:xfrm>
            <a:off x="609600" y="216778"/>
            <a:ext cx="5080000" cy="1162050"/>
          </a:xfrm>
          <a:prstGeom prst="rect">
            <a:avLst/>
          </a:prstGeom>
          <a:noFill/>
          <a:ln>
            <a:noFill/>
          </a:ln>
        </p:spPr>
        <p:txBody>
          <a:bodyPr anchorCtr="0" anchor="b" bIns="45700" lIns="91425" spcFirstLastPara="1" rIns="91425" wrap="square" tIns="45700">
            <a:normAutofit/>
          </a:bodyPr>
          <a:lstStyle>
            <a:lvl1pPr lvl="0" algn="l">
              <a:lnSpc>
                <a:spcPct val="90909"/>
              </a:lnSpc>
              <a:spcBef>
                <a:spcPts val="0"/>
              </a:spcBef>
              <a:spcAft>
                <a:spcPts val="0"/>
              </a:spcAft>
              <a:buClr>
                <a:srgbClr val="562214"/>
              </a:buClr>
              <a:buSzPts val="2200"/>
              <a:buFont typeface="Gill Sans"/>
              <a:buNone/>
              <a:defRPr b="1" sz="2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9"/>
          <p:cNvSpPr txBox="1"/>
          <p:nvPr>
            <p:ph idx="1" type="body"/>
          </p:nvPr>
        </p:nvSpPr>
        <p:spPr>
          <a:xfrm>
            <a:off x="609600" y="1406964"/>
            <a:ext cx="5080000" cy="698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0"/>
              </a:spcBef>
              <a:spcAft>
                <a:spcPts val="0"/>
              </a:spcAft>
              <a:buSzPts val="1120"/>
              <a:buNone/>
              <a:defRPr sz="1400"/>
            </a:lvl1pPr>
            <a:lvl2pPr indent="-228600" lvl="1" marL="914400" algn="l">
              <a:lnSpc>
                <a:spcPct val="100000"/>
              </a:lnSpc>
              <a:spcBef>
                <a:spcPts val="55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p9"/>
          <p:cNvSpPr txBox="1"/>
          <p:nvPr>
            <p:ph idx="2" type="body"/>
          </p:nvPr>
        </p:nvSpPr>
        <p:spPr>
          <a:xfrm>
            <a:off x="609600" y="2133601"/>
            <a:ext cx="10871200" cy="3992563"/>
          </a:xfrm>
          <a:prstGeom prst="rect">
            <a:avLst/>
          </a:prstGeom>
          <a:noFill/>
          <a:ln>
            <a:noFill/>
          </a:ln>
        </p:spPr>
        <p:txBody>
          <a:bodyPr anchorCtr="0" anchor="t" bIns="45700" lIns="91425" spcFirstLastPara="1" rIns="91425" wrap="square" tIns="45700">
            <a:normAutofit/>
          </a:bodyPr>
          <a:lstStyle>
            <a:lvl1pPr indent="-391160" lvl="0" marL="457200" algn="l">
              <a:lnSpc>
                <a:spcPct val="100000"/>
              </a:lnSpc>
              <a:spcBef>
                <a:spcPts val="600"/>
              </a:spcBef>
              <a:spcAft>
                <a:spcPts val="0"/>
              </a:spcAft>
              <a:buSzPts val="2560"/>
              <a:buChar char="⚫"/>
              <a:defRPr sz="3200"/>
            </a:lvl1pPr>
            <a:lvl2pPr indent="-406400" lvl="1" marL="914400" algn="l">
              <a:lnSpc>
                <a:spcPct val="100000"/>
              </a:lnSpc>
              <a:spcBef>
                <a:spcPts val="55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p9"/>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10"/>
          <p:cNvSpPr txBox="1"/>
          <p:nvPr>
            <p:ph type="title"/>
          </p:nvPr>
        </p:nvSpPr>
        <p:spPr>
          <a:xfrm>
            <a:off x="7849195" y="1066800"/>
            <a:ext cx="3657600" cy="1981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562214"/>
              </a:buClr>
              <a:buSzPts val="2100"/>
              <a:buFont typeface="Gill Sans"/>
              <a:buNone/>
              <a:defRPr b="1"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0"/>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10"/>
          <p:cNvSpPr/>
          <p:nvPr/>
        </p:nvSpPr>
        <p:spPr>
          <a:xfrm>
            <a:off x="1016000" y="1066800"/>
            <a:ext cx="6096000" cy="4572000"/>
          </a:xfrm>
          <a:prstGeom prst="rect">
            <a:avLst/>
          </a:prstGeom>
          <a:solidFill>
            <a:srgbClr val="FFFFFF"/>
          </a:solidFill>
          <a:ln cap="sq" cmpd="sng" w="88900">
            <a:solidFill>
              <a:srgbClr val="FFFFFF"/>
            </a:solidFill>
            <a:prstDash val="solid"/>
            <a:miter lim="800000"/>
            <a:headEnd len="sm" w="sm" type="none"/>
            <a:tailEnd len="sm" w="sm" type="none"/>
          </a:ln>
          <a:effectLst>
            <a:outerShdw blurRad="55500" rotWithShape="0" algn="tl" dir="5400000" dist="18500">
              <a:srgbClr val="000000">
                <a:alpha val="34901"/>
              </a:srgbClr>
            </a:outerShdw>
          </a:effectLst>
        </p:spPr>
        <p:txBody>
          <a:bodyPr anchorCtr="0" anchor="t" bIns="45700" lIns="91425" spcFirstLastPara="1" rIns="91425" wrap="square" tIns="274300">
            <a:noAutofit/>
          </a:bodyPr>
          <a:lstStyle/>
          <a:p>
            <a:pPr indent="0" lvl="0" marL="0" marR="0" rtl="0" algn="l">
              <a:lnSpc>
                <a:spcPct val="93750"/>
              </a:lnSpc>
              <a:spcBef>
                <a:spcPts val="0"/>
              </a:spcBef>
              <a:spcAft>
                <a:spcPts val="0"/>
              </a:spcAft>
              <a:buClr>
                <a:schemeClr val="accent1"/>
              </a:buClr>
              <a:buSzPts val="2560"/>
              <a:buFont typeface="Noto Sans Symbols"/>
              <a:buNone/>
            </a:pPr>
            <a:r>
              <a:t/>
            </a:r>
            <a:endParaRPr sz="3200">
              <a:solidFill>
                <a:schemeClr val="dk1"/>
              </a:solidFill>
              <a:latin typeface="Gill Sans"/>
              <a:ea typeface="Gill Sans"/>
              <a:cs typeface="Gill Sans"/>
              <a:sym typeface="Gill Sans"/>
            </a:endParaRPr>
          </a:p>
        </p:txBody>
      </p:sp>
      <p:sp>
        <p:nvSpPr>
          <p:cNvPr id="84" name="Google Shape;84;p10"/>
          <p:cNvSpPr/>
          <p:nvPr>
            <p:ph idx="2" type="pic"/>
          </p:nvPr>
        </p:nvSpPr>
        <p:spPr>
          <a:xfrm>
            <a:off x="1117600" y="1143004"/>
            <a:ext cx="5892800" cy="3514531"/>
          </a:xfrm>
          <a:prstGeom prst="roundRect">
            <a:avLst>
              <a:gd fmla="val 783" name="adj"/>
            </a:avLst>
          </a:prstGeom>
          <a:solidFill>
            <a:schemeClr val="lt2"/>
          </a:solidFill>
          <a:ln>
            <a:noFill/>
          </a:ln>
        </p:spPr>
      </p:sp>
      <p:sp>
        <p:nvSpPr>
          <p:cNvPr id="85" name="Google Shape;85;p10"/>
          <p:cNvSpPr/>
          <p:nvPr/>
        </p:nvSpPr>
        <p:spPr>
          <a:xfrm rot="-2131329">
            <a:off x="528967" y="954341"/>
            <a:ext cx="914400"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rgbClr val="EAD8B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6" name="Google Shape;86;p10"/>
          <p:cNvSpPr/>
          <p:nvPr/>
        </p:nvSpPr>
        <p:spPr>
          <a:xfrm flipH="1" rot="2103354">
            <a:off x="6671556" y="936786"/>
            <a:ext cx="865632" cy="204310"/>
          </a:xfrm>
          <a:prstGeom prst="flowChartProcess">
            <a:avLst/>
          </a:prstGeom>
          <a:solidFill>
            <a:srgbClr val="FBFBFB">
              <a:alpha val="44705"/>
            </a:srgbClr>
          </a:solidFill>
          <a:ln cap="rnd" cmpd="sng" w="9525">
            <a:solidFill>
              <a:srgbClr val="FFFFFF"/>
            </a:solidFill>
            <a:prstDash val="solid"/>
            <a:round/>
            <a:headEnd len="sm" w="sm" type="none"/>
            <a:tailEnd len="sm" w="sm" type="none"/>
          </a:ln>
          <a:effectLst>
            <a:outerShdw blurRad="25400" sx="96000" rotWithShape="0" algn="tl" dir="3300000" dist="25400" sy="96000">
              <a:schemeClr val="lt2">
                <a:alpha val="20000"/>
              </a:scheme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7" name="Google Shape;87;p10"/>
          <p:cNvSpPr txBox="1"/>
          <p:nvPr>
            <p:ph idx="1" type="body"/>
          </p:nvPr>
        </p:nvSpPr>
        <p:spPr>
          <a:xfrm>
            <a:off x="1117600" y="4800600"/>
            <a:ext cx="5892800" cy="762000"/>
          </a:xfrm>
          <a:prstGeom prst="rect">
            <a:avLst/>
          </a:prstGeom>
          <a:noFill/>
          <a:ln>
            <a:noFill/>
          </a:ln>
        </p:spPr>
        <p:txBody>
          <a:bodyPr anchorCtr="0" anchor="ctr" bIns="45700" lIns="91425" spcFirstLastPara="1" rIns="91425" wrap="square" tIns="45700">
            <a:normAutofit/>
          </a:bodyPr>
          <a:lstStyle>
            <a:lvl1pPr indent="-228600" lvl="0" marL="457200" algn="l">
              <a:lnSpc>
                <a:spcPct val="114285"/>
              </a:lnSpc>
              <a:spcBef>
                <a:spcPts val="0"/>
              </a:spcBef>
              <a:spcAft>
                <a:spcPts val="0"/>
              </a:spcAft>
              <a:buSzPts val="1120"/>
              <a:buNone/>
              <a:defRPr sz="1400">
                <a:solidFill>
                  <a:srgbClr val="777777"/>
                </a:solidFill>
              </a:defRPr>
            </a:lvl1pPr>
            <a:lvl2pPr indent="-304800" lvl="1" marL="914400" algn="l">
              <a:lnSpc>
                <a:spcPct val="100000"/>
              </a:lnSpc>
              <a:spcBef>
                <a:spcPts val="550"/>
              </a:spcBef>
              <a:spcAft>
                <a:spcPts val="0"/>
              </a:spcAft>
              <a:buSzPts val="1200"/>
              <a:buChar char="◦"/>
              <a:defRPr sz="1200"/>
            </a:lvl2pPr>
            <a:lvl3pPr indent="-292100" lvl="2" marL="1371600" algn="l">
              <a:lnSpc>
                <a:spcPct val="100000"/>
              </a:lnSpc>
              <a:spcBef>
                <a:spcPts val="200"/>
              </a:spcBef>
              <a:spcAft>
                <a:spcPts val="0"/>
              </a:spcAft>
              <a:buSzPts val="1000"/>
              <a:buChar char="●"/>
              <a:defRPr sz="1000"/>
            </a:lvl3pPr>
            <a:lvl4pPr indent="-285750" lvl="3" marL="1828800" algn="l">
              <a:lnSpc>
                <a:spcPct val="100000"/>
              </a:lnSpc>
              <a:spcBef>
                <a:spcPts val="180"/>
              </a:spcBef>
              <a:spcAft>
                <a:spcPts val="0"/>
              </a:spcAft>
              <a:buSzPts val="900"/>
              <a:buChar char="●"/>
              <a:defRPr sz="900"/>
            </a:lvl4pPr>
            <a:lvl5pPr indent="-285750" lvl="4" marL="2286000" algn="l">
              <a:lnSpc>
                <a:spcPct val="100000"/>
              </a:lnSpc>
              <a:spcBef>
                <a:spcPts val="180"/>
              </a:spcBef>
              <a:spcAft>
                <a:spcPts val="0"/>
              </a:spcAft>
              <a:buSzPts val="900"/>
              <a:buChar char="●"/>
              <a:defRPr sz="900"/>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xy" tx="0" sx="90000" ty="0" sy="90000"/>
        </a:blipFill>
      </p:bgPr>
    </p:bg>
    <p:spTree>
      <p:nvGrpSpPr>
        <p:cNvPr id="9" name="Shape 9"/>
        <p:cNvGrpSpPr/>
        <p:nvPr/>
      </p:nvGrpSpPr>
      <p:grpSpPr>
        <a:xfrm>
          <a:off x="0" y="0"/>
          <a:ext cx="0" cy="0"/>
          <a:chOff x="0" y="0"/>
          <a:chExt cx="0" cy="0"/>
        </a:xfrm>
      </p:grpSpPr>
      <p:sp>
        <p:nvSpPr>
          <p:cNvPr id="10" name="Google Shape;10;p1"/>
          <p:cNvSpPr/>
          <p:nvPr/>
        </p:nvSpPr>
        <p:spPr>
          <a:xfrm>
            <a:off x="-1087902" y="-815922"/>
            <a:ext cx="2185183" cy="1638887"/>
          </a:xfrm>
          <a:prstGeom prst="pie">
            <a:avLst>
              <a:gd fmla="val 0" name="adj1"/>
              <a:gd fmla="val 5402120" name="adj2"/>
            </a:avLst>
          </a:prstGeom>
          <a:solidFill>
            <a:srgbClr val="FEF9F3">
              <a:alpha val="32941"/>
            </a:srgbClr>
          </a:solidFill>
          <a:ln cap="rnd" cmpd="sng" w="9525">
            <a:solidFill>
              <a:srgbClr val="D1C19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1" name="Google Shape;11;p1"/>
          <p:cNvSpPr/>
          <p:nvPr/>
        </p:nvSpPr>
        <p:spPr>
          <a:xfrm>
            <a:off x="225089" y="21103"/>
            <a:ext cx="2269588" cy="1702191"/>
          </a:xfrm>
          <a:prstGeom prst="ellipse">
            <a:avLst/>
          </a:prstGeom>
          <a:noFill/>
          <a:ln cap="rnd" cmpd="sng" w="27300">
            <a:solidFill>
              <a:srgbClr val="FFF5DB"/>
            </a:solidFill>
            <a:prstDash val="solid"/>
            <a:round/>
            <a:headEnd len="sm" w="sm" type="none"/>
            <a:tailEnd len="sm" w="sm" type="none"/>
          </a:ln>
          <a:effectLst>
            <a:outerShdw blurRad="25400" rotWithShape="0" algn="tl" dir="5400000" dist="25400">
              <a:srgbClr val="ADA48C">
                <a:alpha val="8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2" name="Google Shape;12;p1"/>
          <p:cNvSpPr/>
          <p:nvPr/>
        </p:nvSpPr>
        <p:spPr>
          <a:xfrm rot="2315675">
            <a:off x="243842" y="1055077"/>
            <a:ext cx="1500956" cy="1102624"/>
          </a:xfrm>
          <a:prstGeom prst="donut">
            <a:avLst>
              <a:gd fmla="val 11833" name="adj"/>
            </a:avLst>
          </a:prstGeom>
          <a:gradFill>
            <a:gsLst>
              <a:gs pos="0">
                <a:srgbClr val="FEFBF4">
                  <a:alpha val="69803"/>
                </a:srgbClr>
              </a:gs>
              <a:gs pos="70000">
                <a:srgbClr val="FFFDF8">
                  <a:alpha val="54901"/>
                </a:srgbClr>
              </a:gs>
              <a:gs pos="100000">
                <a:srgbClr val="EDCF8C">
                  <a:alpha val="60000"/>
                </a:srgbClr>
              </a:gs>
            </a:gsLst>
            <a:path path="circle">
              <a:fillToRect b="100%" r="100%"/>
            </a:path>
            <a:tileRect l="-100%" t="-100%"/>
          </a:gradFill>
          <a:ln cap="rnd" cmpd="sng" w="9525">
            <a:solidFill>
              <a:srgbClr val="C5B390"/>
            </a:solidFill>
            <a:prstDash val="solid"/>
            <a:round/>
            <a:headEnd len="sm" w="sm" type="none"/>
            <a:tailEnd len="sm" w="sm" type="none"/>
          </a:ln>
          <a:effectLst>
            <a:outerShdw blurRad="12700" rotWithShape="0" algn="tl" dir="4500000" dist="15000">
              <a:srgbClr val="564E4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3" name="Google Shape;13;p1"/>
          <p:cNvSpPr/>
          <p:nvPr/>
        </p:nvSpPr>
        <p:spPr>
          <a:xfrm>
            <a:off x="1350498" y="-54"/>
            <a:ext cx="10841503" cy="68580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4" name="Google Shape;14;p1"/>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rgbClr val="562214"/>
              </a:buClr>
              <a:buSzPts val="4300"/>
              <a:buFont typeface="Gill Sans"/>
              <a:buNone/>
              <a:defRPr b="0" i="0" sz="4300" u="none" cap="none" strike="noStrik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1914144" y="1447800"/>
            <a:ext cx="9997440" cy="4800600"/>
          </a:xfrm>
          <a:prstGeom prst="rect">
            <a:avLst/>
          </a:prstGeom>
          <a:noFill/>
          <a:ln>
            <a:noFill/>
          </a:ln>
        </p:spPr>
        <p:txBody>
          <a:bodyPr anchorCtr="0" anchor="t" bIns="45700" lIns="91425" spcFirstLastPara="1" rIns="91425" wrap="square" tIns="45700">
            <a:normAutofit/>
          </a:bodyPr>
          <a:lstStyle>
            <a:lvl1pPr indent="-391160" lvl="0" marL="457200" marR="0" rtl="0" algn="l">
              <a:lnSpc>
                <a:spcPct val="100000"/>
              </a:lnSpc>
              <a:spcBef>
                <a:spcPts val="600"/>
              </a:spcBef>
              <a:spcAft>
                <a:spcPts val="0"/>
              </a:spcAft>
              <a:buClr>
                <a:schemeClr val="accent1"/>
              </a:buClr>
              <a:buSzPts val="2560"/>
              <a:buFont typeface="Noto Sans Symbols"/>
              <a:buChar char="⚫"/>
              <a:defRPr b="0" i="0" sz="3200" u="none" cap="none" strike="noStrike">
                <a:solidFill>
                  <a:schemeClr val="dk1"/>
                </a:solidFill>
                <a:latin typeface="Gill Sans"/>
                <a:ea typeface="Gill Sans"/>
                <a:cs typeface="Gill Sans"/>
                <a:sym typeface="Gill Sans"/>
              </a:defRPr>
            </a:lvl1pPr>
            <a:lvl2pPr indent="-406400" lvl="1" marL="914400" marR="0" rtl="0" algn="l">
              <a:lnSpc>
                <a:spcPct val="100000"/>
              </a:lnSpc>
              <a:spcBef>
                <a:spcPts val="550"/>
              </a:spcBef>
              <a:spcAft>
                <a:spcPts val="0"/>
              </a:spcAft>
              <a:buClr>
                <a:schemeClr val="accent1"/>
              </a:buClr>
              <a:buSzPts val="2800"/>
              <a:buFont typeface="Verdana"/>
              <a:buChar char="◦"/>
              <a:defRPr b="0" i="0" sz="2800" u="none" cap="none" strike="noStrike">
                <a:solidFill>
                  <a:schemeClr val="dk1"/>
                </a:solidFill>
                <a:latin typeface="Gill Sans"/>
                <a:ea typeface="Gill Sans"/>
                <a:cs typeface="Gill Sans"/>
                <a:sym typeface="Gill Sans"/>
              </a:defRPr>
            </a:lvl2pPr>
            <a:lvl3pPr indent="-381000" lvl="2" marL="13716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Gill Sans"/>
                <a:ea typeface="Gill Sans"/>
                <a:cs typeface="Gill Sans"/>
                <a:sym typeface="Gill Sans"/>
              </a:defRPr>
            </a:lvl3pPr>
            <a:lvl4pPr indent="-355600" lvl="3" marL="1828800" marR="0" rtl="0" algn="l">
              <a:lnSpc>
                <a:spcPct val="100000"/>
              </a:lnSpc>
              <a:spcBef>
                <a:spcPts val="400"/>
              </a:spcBef>
              <a:spcAft>
                <a:spcPts val="0"/>
              </a:spcAft>
              <a:buClr>
                <a:schemeClr val="accent3"/>
              </a:buClr>
              <a:buSzPts val="2000"/>
              <a:buFont typeface="Noto Sans Symbols"/>
              <a:buChar char="●"/>
              <a:defRPr b="0" i="0" sz="2000" u="none" cap="none" strike="noStrike">
                <a:solidFill>
                  <a:schemeClr val="dk1"/>
                </a:solidFill>
                <a:latin typeface="Gill Sans"/>
                <a:ea typeface="Gill Sans"/>
                <a:cs typeface="Gill Sans"/>
                <a:sym typeface="Gill Sans"/>
              </a:defRPr>
            </a:lvl4pPr>
            <a:lvl5pPr indent="-355600" lvl="4" marL="2286000" marR="0" rtl="0" algn="l">
              <a:lnSpc>
                <a:spcPct val="100000"/>
              </a:lnSpc>
              <a:spcBef>
                <a:spcPts val="400"/>
              </a:spcBef>
              <a:spcAft>
                <a:spcPts val="0"/>
              </a:spcAft>
              <a:buClr>
                <a:schemeClr val="accent4"/>
              </a:buClr>
              <a:buSzPts val="2000"/>
              <a:buFont typeface="Noto Sans Symbols"/>
              <a:buChar char="●"/>
              <a:defRPr b="0" i="0" sz="2000" u="none" cap="none" strike="noStrike">
                <a:solidFill>
                  <a:schemeClr val="dk1"/>
                </a:solidFill>
                <a:latin typeface="Gill Sans"/>
                <a:ea typeface="Gill Sans"/>
                <a:cs typeface="Gill Sans"/>
                <a:sym typeface="Gill Sans"/>
              </a:defRPr>
            </a:lvl5pPr>
            <a:lvl6pPr indent="-355600" lvl="5" marL="2743200" marR="0" rtl="0" algn="l">
              <a:lnSpc>
                <a:spcPct val="100000"/>
              </a:lnSpc>
              <a:spcBef>
                <a:spcPts val="400"/>
              </a:spcBef>
              <a:spcAft>
                <a:spcPts val="0"/>
              </a:spcAft>
              <a:buClr>
                <a:schemeClr val="accent5"/>
              </a:buClr>
              <a:buSzPts val="2000"/>
              <a:buFont typeface="Noto Sans Symbols"/>
              <a:buChar char="●"/>
              <a:defRPr b="0" i="0" sz="2000" u="none" cap="none" strike="noStrike">
                <a:solidFill>
                  <a:schemeClr val="dk1"/>
                </a:solidFill>
                <a:latin typeface="Gill Sans"/>
                <a:ea typeface="Gill Sans"/>
                <a:cs typeface="Gill Sans"/>
                <a:sym typeface="Gill Sans"/>
              </a:defRPr>
            </a:lvl6pPr>
            <a:lvl7pPr indent="-355600" lvl="6" marL="32004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7pPr>
            <a:lvl8pPr indent="-355600" lvl="7" marL="36576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8pPr>
            <a:lvl9pPr indent="-355600" lvl="8" marL="4114800" marR="0" rtl="0" algn="l">
              <a:lnSpc>
                <a:spcPct val="100000"/>
              </a:lnSpc>
              <a:spcBef>
                <a:spcPts val="400"/>
              </a:spcBef>
              <a:spcAft>
                <a:spcPts val="0"/>
              </a:spcAft>
              <a:buClr>
                <a:schemeClr val="accent6"/>
              </a:buClr>
              <a:buSzPts val="2000"/>
              <a:buFont typeface="Noto Sans Symbols"/>
              <a:buChar char="●"/>
              <a:defRPr b="0" i="0" sz="2000" u="none" cap="none" strike="noStrike">
                <a:solidFill>
                  <a:schemeClr val="dk1"/>
                </a:solidFill>
                <a:latin typeface="Gill Sans"/>
                <a:ea typeface="Gill Sans"/>
                <a:cs typeface="Gill Sans"/>
                <a:sym typeface="Gill Sans"/>
              </a:defRPr>
            </a:lvl9pPr>
          </a:lstStyle>
          <a:p/>
        </p:txBody>
      </p:sp>
      <p:sp>
        <p:nvSpPr>
          <p:cNvPr id="16" name="Google Shape;16;p1"/>
          <p:cNvSpPr txBox="1"/>
          <p:nvPr>
            <p:ph idx="10" type="dt"/>
          </p:nvPr>
        </p:nvSpPr>
        <p:spPr>
          <a:xfrm>
            <a:off x="4775200" y="6305550"/>
            <a:ext cx="2844800" cy="476250"/>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7" name="Google Shape;17;p1"/>
          <p:cNvSpPr txBox="1"/>
          <p:nvPr>
            <p:ph idx="11" type="ftr"/>
          </p:nvPr>
        </p:nvSpPr>
        <p:spPr>
          <a:xfrm>
            <a:off x="7620000" y="6305550"/>
            <a:ext cx="3860800" cy="47625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B3A787"/>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8" name="Google Shape;18;p1"/>
          <p:cNvSpPr txBox="1"/>
          <p:nvPr>
            <p:ph idx="12" type="sldNum"/>
          </p:nvPr>
        </p:nvSpPr>
        <p:spPr>
          <a:xfrm>
            <a:off x="11484864" y="6305550"/>
            <a:ext cx="609600" cy="476250"/>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1200" u="none" cap="none" strike="noStrike">
                <a:solidFill>
                  <a:srgbClr val="B3A787"/>
                </a:solidFill>
                <a:latin typeface="Gill Sans"/>
                <a:ea typeface="Gill Sans"/>
                <a:cs typeface="Gill Sans"/>
                <a:sym typeface="Gill Sans"/>
              </a:defRPr>
            </a:lvl1pPr>
            <a:lvl2pPr indent="0" lvl="1" marL="0" marR="0" rtl="0" algn="ctr">
              <a:spcBef>
                <a:spcPts val="0"/>
              </a:spcBef>
              <a:buNone/>
              <a:defRPr b="0" i="0" sz="1200" u="none" cap="none" strike="noStrike">
                <a:solidFill>
                  <a:srgbClr val="B3A787"/>
                </a:solidFill>
                <a:latin typeface="Gill Sans"/>
                <a:ea typeface="Gill Sans"/>
                <a:cs typeface="Gill Sans"/>
                <a:sym typeface="Gill Sans"/>
              </a:defRPr>
            </a:lvl2pPr>
            <a:lvl3pPr indent="0" lvl="2" marL="0" marR="0" rtl="0" algn="ctr">
              <a:spcBef>
                <a:spcPts val="0"/>
              </a:spcBef>
              <a:buNone/>
              <a:defRPr b="0" i="0" sz="1200" u="none" cap="none" strike="noStrike">
                <a:solidFill>
                  <a:srgbClr val="B3A787"/>
                </a:solidFill>
                <a:latin typeface="Gill Sans"/>
                <a:ea typeface="Gill Sans"/>
                <a:cs typeface="Gill Sans"/>
                <a:sym typeface="Gill Sans"/>
              </a:defRPr>
            </a:lvl3pPr>
            <a:lvl4pPr indent="0" lvl="3" marL="0" marR="0" rtl="0" algn="ctr">
              <a:spcBef>
                <a:spcPts val="0"/>
              </a:spcBef>
              <a:buNone/>
              <a:defRPr b="0" i="0" sz="1200" u="none" cap="none" strike="noStrike">
                <a:solidFill>
                  <a:srgbClr val="B3A787"/>
                </a:solidFill>
                <a:latin typeface="Gill Sans"/>
                <a:ea typeface="Gill Sans"/>
                <a:cs typeface="Gill Sans"/>
                <a:sym typeface="Gill Sans"/>
              </a:defRPr>
            </a:lvl4pPr>
            <a:lvl5pPr indent="0" lvl="4" marL="0" marR="0" rtl="0" algn="ctr">
              <a:spcBef>
                <a:spcPts val="0"/>
              </a:spcBef>
              <a:buNone/>
              <a:defRPr b="0" i="0" sz="1200" u="none" cap="none" strike="noStrike">
                <a:solidFill>
                  <a:srgbClr val="B3A787"/>
                </a:solidFill>
                <a:latin typeface="Gill Sans"/>
                <a:ea typeface="Gill Sans"/>
                <a:cs typeface="Gill Sans"/>
                <a:sym typeface="Gill Sans"/>
              </a:defRPr>
            </a:lvl5pPr>
            <a:lvl6pPr indent="0" lvl="5" marL="0" marR="0" rtl="0" algn="ctr">
              <a:spcBef>
                <a:spcPts val="0"/>
              </a:spcBef>
              <a:buNone/>
              <a:defRPr b="0" i="0" sz="1200" u="none" cap="none" strike="noStrike">
                <a:solidFill>
                  <a:srgbClr val="B3A787"/>
                </a:solidFill>
                <a:latin typeface="Gill Sans"/>
                <a:ea typeface="Gill Sans"/>
                <a:cs typeface="Gill Sans"/>
                <a:sym typeface="Gill Sans"/>
              </a:defRPr>
            </a:lvl6pPr>
            <a:lvl7pPr indent="0" lvl="6" marL="0" marR="0" rtl="0" algn="ctr">
              <a:spcBef>
                <a:spcPts val="0"/>
              </a:spcBef>
              <a:buNone/>
              <a:defRPr b="0" i="0" sz="1200" u="none" cap="none" strike="noStrike">
                <a:solidFill>
                  <a:srgbClr val="B3A787"/>
                </a:solidFill>
                <a:latin typeface="Gill Sans"/>
                <a:ea typeface="Gill Sans"/>
                <a:cs typeface="Gill Sans"/>
                <a:sym typeface="Gill Sans"/>
              </a:defRPr>
            </a:lvl7pPr>
            <a:lvl8pPr indent="0" lvl="7" marL="0" marR="0" rtl="0" algn="ctr">
              <a:spcBef>
                <a:spcPts val="0"/>
              </a:spcBef>
              <a:buNone/>
              <a:defRPr b="0" i="0" sz="1200" u="none" cap="none" strike="noStrike">
                <a:solidFill>
                  <a:srgbClr val="B3A787"/>
                </a:solidFill>
                <a:latin typeface="Gill Sans"/>
                <a:ea typeface="Gill Sans"/>
                <a:cs typeface="Gill Sans"/>
                <a:sym typeface="Gill Sans"/>
              </a:defRPr>
            </a:lvl8pPr>
            <a:lvl9pPr indent="0" lvl="8" marL="0" marR="0" rtl="0" algn="ctr">
              <a:spcBef>
                <a:spcPts val="0"/>
              </a:spcBef>
              <a:buNone/>
              <a:defRPr b="0" i="0" sz="1200" u="none" cap="none" strike="noStrike">
                <a:solidFill>
                  <a:srgbClr val="B3A787"/>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n-US"/>
              <a:t>‹#›</a:t>
            </a:fld>
            <a:endParaRPr/>
          </a:p>
        </p:txBody>
      </p:sp>
      <p:sp>
        <p:nvSpPr>
          <p:cNvPr id="19" name="Google Shape;19;p1"/>
          <p:cNvSpPr/>
          <p:nvPr/>
        </p:nvSpPr>
        <p:spPr>
          <a:xfrm>
            <a:off x="1353312" y="-54"/>
            <a:ext cx="97536" cy="6858054"/>
          </a:xfrm>
          <a:prstGeom prst="rect">
            <a:avLst/>
          </a:prstGeom>
          <a:solidFill>
            <a:schemeClr val="lt1"/>
          </a:solidFill>
          <a:ln>
            <a:noFill/>
          </a:ln>
          <a:effectLst>
            <a:outerShdw blurRad="38550" rotWithShape="0" algn="tl" dir="10800000" dist="38000">
              <a:srgbClr val="6F6A5F">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3"/>
          <p:cNvSpPr txBox="1"/>
          <p:nvPr/>
        </p:nvSpPr>
        <p:spPr>
          <a:xfrm>
            <a:off x="1069848" y="850505"/>
            <a:ext cx="7315200" cy="44794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SzPts val="7200"/>
              <a:buFont typeface="Noto Sans Symbols"/>
              <a:buNone/>
            </a:pPr>
            <a:r>
              <a:t/>
            </a:r>
            <a:endParaRPr b="1" i="0" sz="7200" u="none" cap="none" strike="noStrike">
              <a:solidFill>
                <a:srgbClr val="D3E9F0"/>
              </a:solidFill>
              <a:latin typeface="Gill Sans"/>
              <a:ea typeface="Gill Sans"/>
              <a:cs typeface="Gill Sans"/>
              <a:sym typeface="Gill Sans"/>
            </a:endParaRPr>
          </a:p>
        </p:txBody>
      </p:sp>
      <p:sp>
        <p:nvSpPr>
          <p:cNvPr id="105" name="Google Shape;105;p13"/>
          <p:cNvSpPr/>
          <p:nvPr/>
        </p:nvSpPr>
        <p:spPr>
          <a:xfrm>
            <a:off x="1094509" y="0"/>
            <a:ext cx="10656244" cy="341632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5400" u="none" cap="none" strike="noStrike">
                <a:solidFill>
                  <a:srgbClr val="BCE1F0"/>
                </a:solidFill>
                <a:latin typeface="Times New Roman"/>
                <a:ea typeface="Times New Roman"/>
                <a:cs typeface="Times New Roman"/>
                <a:sym typeface="Times New Roman"/>
              </a:rPr>
              <a:t>Atmiya University</a:t>
            </a:r>
            <a:endParaRPr/>
          </a:p>
          <a:p>
            <a:pPr indent="0" lvl="0" marL="0" marR="0" rtl="0" algn="ctr">
              <a:spcBef>
                <a:spcPts val="0"/>
              </a:spcBef>
              <a:spcAft>
                <a:spcPts val="0"/>
              </a:spcAft>
              <a:buNone/>
            </a:pPr>
            <a:r>
              <a:rPr b="1" i="0" lang="en-US" sz="5400" u="none" cap="none" strike="noStrike">
                <a:solidFill>
                  <a:srgbClr val="BCE1F0"/>
                </a:solidFill>
                <a:latin typeface="Times New Roman"/>
                <a:ea typeface="Times New Roman"/>
                <a:cs typeface="Times New Roman"/>
                <a:sym typeface="Times New Roman"/>
              </a:rPr>
              <a:t>Faculty of Science,</a:t>
            </a:r>
            <a:endParaRPr/>
          </a:p>
          <a:p>
            <a:pPr indent="0" lvl="0" marL="0" marR="0" rtl="0" algn="ctr">
              <a:spcBef>
                <a:spcPts val="0"/>
              </a:spcBef>
              <a:spcAft>
                <a:spcPts val="0"/>
              </a:spcAft>
              <a:buNone/>
            </a:pPr>
            <a:r>
              <a:rPr b="1" i="0" lang="en-US" sz="5400" u="none" cap="none" strike="noStrike">
                <a:solidFill>
                  <a:srgbClr val="BCE1F0"/>
                </a:solidFill>
                <a:latin typeface="Times New Roman"/>
                <a:ea typeface="Times New Roman"/>
                <a:cs typeface="Times New Roman"/>
                <a:sym typeface="Times New Roman"/>
              </a:rPr>
              <a:t>Department of Computer Science &amp; I.T.</a:t>
            </a:r>
            <a:endParaRPr b="1" i="0" sz="5400" u="none" cap="none" strike="noStrike">
              <a:solidFill>
                <a:srgbClr val="BCE1F0"/>
              </a:solidFill>
              <a:latin typeface="Gill Sans"/>
              <a:ea typeface="Gill Sans"/>
              <a:cs typeface="Gill Sans"/>
              <a:sym typeface="Gill Sans"/>
            </a:endParaRPr>
          </a:p>
        </p:txBody>
      </p:sp>
      <p:sp>
        <p:nvSpPr>
          <p:cNvPr id="106" name="Google Shape;106;p13"/>
          <p:cNvSpPr txBox="1"/>
          <p:nvPr/>
        </p:nvSpPr>
        <p:spPr>
          <a:xfrm>
            <a:off x="1371600" y="4156364"/>
            <a:ext cx="10460182"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7030A0"/>
                </a:solidFill>
                <a:latin typeface="Arial Rounded"/>
                <a:ea typeface="Arial Rounded"/>
                <a:cs typeface="Arial Rounded"/>
                <a:sym typeface="Arial Rounded"/>
              </a:rPr>
              <a:t>Subject Name:  </a:t>
            </a:r>
            <a:r>
              <a:rPr b="1" i="0" lang="en-US" sz="2400" u="none" cap="none" strike="noStrike">
                <a:solidFill>
                  <a:schemeClr val="dk1"/>
                </a:solidFill>
                <a:latin typeface="Gill Sans"/>
                <a:ea typeface="Gill Sans"/>
                <a:cs typeface="Gill Sans"/>
                <a:sym typeface="Gill Sans"/>
              </a:rPr>
              <a:t>21UFSDE309</a:t>
            </a:r>
            <a:r>
              <a:rPr b="1" i="0" lang="en-US" sz="2400" u="none" cap="none" strike="noStrike">
                <a:solidFill>
                  <a:srgbClr val="7030A0"/>
                </a:solidFill>
                <a:latin typeface="Arial Rounded"/>
                <a:ea typeface="Arial Rounded"/>
                <a:cs typeface="Arial Rounded"/>
                <a:sym typeface="Arial Rounded"/>
              </a:rPr>
              <a:t>     </a:t>
            </a:r>
            <a:r>
              <a:rPr b="1" i="0" lang="en-US" sz="2400" u="none" cap="none" strike="noStrike">
                <a:solidFill>
                  <a:schemeClr val="dk1"/>
                </a:solidFill>
                <a:latin typeface="Gill Sans"/>
                <a:ea typeface="Gill Sans"/>
                <a:cs typeface="Gill Sans"/>
                <a:sym typeface="Gill Sans"/>
              </a:rPr>
              <a:t>Data Science Using Python</a:t>
            </a:r>
            <a:endParaRPr b="1" sz="2400">
              <a:solidFill>
                <a:srgbClr val="7030A0"/>
              </a:solidFill>
              <a:latin typeface="Arial Rounded"/>
              <a:ea typeface="Arial Rounded"/>
              <a:cs typeface="Arial Rounded"/>
              <a:sym typeface="Arial Rounded"/>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7" name="Google Shape;107;p13"/>
          <p:cNvSpPr txBox="1"/>
          <p:nvPr/>
        </p:nvSpPr>
        <p:spPr>
          <a:xfrm>
            <a:off x="6913418" y="5403272"/>
            <a:ext cx="448887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70C0"/>
                </a:solidFill>
                <a:latin typeface="Bodoni"/>
                <a:ea typeface="Bodoni"/>
                <a:cs typeface="Bodoni"/>
                <a:sym typeface="Bodoni"/>
              </a:rPr>
              <a:t>By: Dr. Hiren Kavathiya</a:t>
            </a:r>
            <a:endParaRPr sz="2400">
              <a:solidFill>
                <a:srgbClr val="0070C0"/>
              </a:solidFill>
              <a:latin typeface="Bodoni"/>
              <a:ea typeface="Bodoni"/>
              <a:cs typeface="Bodoni"/>
              <a:sym typeface="Bodoni"/>
            </a:endParaRPr>
          </a:p>
        </p:txBody>
      </p:sp>
      <p:pic>
        <p:nvPicPr>
          <p:cNvPr descr="C:\Users\BCA1\Desktop\logo\AU NEW LOGO (WEB) TRP PNG 1000x.png" id="108" name="Google Shape;108;p13"/>
          <p:cNvPicPr preferRelativeResize="0"/>
          <p:nvPr/>
        </p:nvPicPr>
        <p:blipFill rotWithShape="1">
          <a:blip r:embed="rId3">
            <a:alphaModFix/>
          </a:blip>
          <a:srcRect b="0" l="0" r="0" t="0"/>
          <a:stretch/>
        </p:blipFill>
        <p:spPr>
          <a:xfrm>
            <a:off x="1759527" y="290946"/>
            <a:ext cx="1648691" cy="164869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What is Data Structure in Pandas?</a:t>
            </a:r>
            <a:r>
              <a:rPr lang="en-US"/>
              <a:t>	</a:t>
            </a:r>
            <a:endParaRPr/>
          </a:p>
        </p:txBody>
      </p:sp>
      <p:sp>
        <p:nvSpPr>
          <p:cNvPr id="178" name="Google Shape;178;p22"/>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lnSpcReduction="10000"/>
          </a:bodyPr>
          <a:lstStyle/>
          <a:p>
            <a:pPr indent="-283464" lvl="0" marL="365760" rtl="0" algn="l">
              <a:lnSpc>
                <a:spcPct val="100000"/>
              </a:lnSpc>
              <a:spcBef>
                <a:spcPts val="0"/>
              </a:spcBef>
              <a:spcAft>
                <a:spcPts val="0"/>
              </a:spcAft>
              <a:buSzPts val="2560"/>
              <a:buChar char="⚫"/>
            </a:pPr>
            <a:r>
              <a:rPr b="1" lang="en-US"/>
              <a:t>Data Structure</a:t>
            </a:r>
            <a:r>
              <a:rPr lang="en-US"/>
              <a:t>        </a:t>
            </a:r>
            <a:r>
              <a:rPr b="1" lang="en-US"/>
              <a:t>Dimensions</a:t>
            </a:r>
            <a:endParaRPr/>
          </a:p>
          <a:p>
            <a:pPr indent="-283464" lvl="0" marL="365760" rtl="0" algn="l">
              <a:lnSpc>
                <a:spcPct val="100000"/>
              </a:lnSpc>
              <a:spcBef>
                <a:spcPts val="600"/>
              </a:spcBef>
              <a:spcAft>
                <a:spcPts val="0"/>
              </a:spcAft>
              <a:buSzPts val="2560"/>
              <a:buChar char="⚫"/>
            </a:pPr>
            <a:r>
              <a:rPr lang="en-US"/>
              <a:t> Series                              1D </a:t>
            </a:r>
            <a:endParaRPr/>
          </a:p>
          <a:p>
            <a:pPr indent="-283464" lvl="0" marL="365760" rtl="0" algn="l">
              <a:lnSpc>
                <a:spcPct val="100000"/>
              </a:lnSpc>
              <a:spcBef>
                <a:spcPts val="600"/>
              </a:spcBef>
              <a:spcAft>
                <a:spcPts val="0"/>
              </a:spcAft>
              <a:buSzPts val="2560"/>
              <a:buChar char="⚫"/>
            </a:pPr>
            <a:r>
              <a:rPr lang="en-US"/>
              <a:t>DataFrame                        2D </a:t>
            </a:r>
            <a:endParaRPr/>
          </a:p>
          <a:p>
            <a:pPr indent="-283464" lvl="0" marL="365760" rtl="0" algn="l">
              <a:lnSpc>
                <a:spcPct val="100000"/>
              </a:lnSpc>
              <a:spcBef>
                <a:spcPts val="600"/>
              </a:spcBef>
              <a:spcAft>
                <a:spcPts val="0"/>
              </a:spcAft>
              <a:buSzPts val="2560"/>
              <a:buChar char="⚫"/>
            </a:pPr>
            <a:r>
              <a:rPr lang="en-US"/>
              <a:t>Panel                                3D</a:t>
            </a:r>
            <a:endParaRPr/>
          </a:p>
          <a:p>
            <a:pPr indent="-283464" lvl="0" marL="365760" rtl="0" algn="l">
              <a:lnSpc>
                <a:spcPct val="100000"/>
              </a:lnSpc>
              <a:spcBef>
                <a:spcPts val="600"/>
              </a:spcBef>
              <a:spcAft>
                <a:spcPts val="0"/>
              </a:spcAft>
              <a:buSzPts val="2560"/>
              <a:buChar char="⚫"/>
            </a:pPr>
            <a:r>
              <a:rPr b="1" lang="en-US"/>
              <a:t>Series</a:t>
            </a:r>
            <a:r>
              <a:rPr lang="en-US"/>
              <a:t> and </a:t>
            </a:r>
            <a:r>
              <a:rPr b="1" lang="en-US"/>
              <a:t>Data Frames</a:t>
            </a:r>
            <a:r>
              <a:rPr lang="en-US"/>
              <a:t> are the most widely used data structures based on the usage and problem solving sets in data science. If we look at these data structures in terms of a spreadsheet then Series would be a single column of an excel sheet, whereas DataFrame will have rows and columns and be a sheet itself. </a:t>
            </a:r>
            <a:endParaRPr b="1"/>
          </a:p>
        </p:txBody>
      </p:sp>
      <p:sp>
        <p:nvSpPr>
          <p:cNvPr id="179" name="Google Shape;179;p22"/>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80" name="Google Shape;180;p22"/>
          <p:cNvPicPr preferRelativeResize="0"/>
          <p:nvPr/>
        </p:nvPicPr>
        <p:blipFill rotWithShape="1">
          <a:blip r:embed="rId3">
            <a:alphaModFix/>
          </a:blip>
          <a:srcRect b="0" l="0" r="0" t="0"/>
          <a:stretch/>
        </p:blipFill>
        <p:spPr>
          <a:xfrm>
            <a:off x="10543309" y="0"/>
            <a:ext cx="1648691" cy="16486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What is a Series in Pandas?</a:t>
            </a:r>
            <a:r>
              <a:rPr lang="en-US"/>
              <a:t>	</a:t>
            </a:r>
            <a:endParaRPr/>
          </a:p>
        </p:txBody>
      </p:sp>
      <p:sp>
        <p:nvSpPr>
          <p:cNvPr id="186" name="Google Shape;186;p23"/>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US"/>
              <a:t>Pandas series is a one dimensional data structure which can have values of integer, float and string. We use series when we want to work with a single dimensional array. It is important to note that series cannot have multiple columns. It only holds one column just like in an excel sheet. Series does have an index as an axis label. You can have your own index labels by customizing the index values.</a:t>
            </a:r>
            <a:endParaRPr/>
          </a:p>
        </p:txBody>
      </p:sp>
      <p:sp>
        <p:nvSpPr>
          <p:cNvPr id="187" name="Google Shape;187;p23"/>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88" name="Google Shape;188;p23"/>
          <p:cNvPicPr preferRelativeResize="0"/>
          <p:nvPr/>
        </p:nvPicPr>
        <p:blipFill rotWithShape="1">
          <a:blip r:embed="rId3">
            <a:alphaModFix/>
          </a:blip>
          <a:srcRect b="0" l="0" r="0" t="0"/>
          <a:stretch/>
        </p:blipFill>
        <p:spPr>
          <a:xfrm>
            <a:off x="10543309" y="0"/>
            <a:ext cx="1648691" cy="16486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What is a Series in Pandas?</a:t>
            </a:r>
            <a:r>
              <a:rPr lang="en-US"/>
              <a:t>	</a:t>
            </a:r>
            <a:endParaRPr/>
          </a:p>
        </p:txBody>
      </p:sp>
      <p:sp>
        <p:nvSpPr>
          <p:cNvPr id="194" name="Google Shape;194;p24"/>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US"/>
              <a:t>This is Series</a:t>
            </a:r>
            <a:endParaRPr/>
          </a:p>
          <a:p>
            <a:pPr indent="-283464" lvl="0" marL="365760" rtl="0" algn="l">
              <a:lnSpc>
                <a:spcPct val="100000"/>
              </a:lnSpc>
              <a:spcBef>
                <a:spcPts val="600"/>
              </a:spcBef>
              <a:spcAft>
                <a:spcPts val="0"/>
              </a:spcAft>
              <a:buSzPts val="2560"/>
              <a:buNone/>
            </a:pPr>
            <a:r>
              <a:t/>
            </a:r>
            <a:endParaRPr/>
          </a:p>
        </p:txBody>
      </p:sp>
      <p:sp>
        <p:nvSpPr>
          <p:cNvPr id="195" name="Google Shape;195;p24"/>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96" name="Google Shape;196;p24"/>
          <p:cNvPicPr preferRelativeResize="0"/>
          <p:nvPr/>
        </p:nvPicPr>
        <p:blipFill rotWithShape="1">
          <a:blip r:embed="rId3">
            <a:alphaModFix/>
          </a:blip>
          <a:srcRect b="0" l="0" r="0" t="0"/>
          <a:stretch/>
        </p:blipFill>
        <p:spPr>
          <a:xfrm>
            <a:off x="10543309" y="0"/>
            <a:ext cx="1648691" cy="1648691"/>
          </a:xfrm>
          <a:prstGeom prst="rect">
            <a:avLst/>
          </a:prstGeom>
          <a:noFill/>
          <a:ln>
            <a:noFill/>
          </a:ln>
        </p:spPr>
      </p:pic>
      <p:graphicFrame>
        <p:nvGraphicFramePr>
          <p:cNvPr id="197" name="Google Shape;197;p24"/>
          <p:cNvGraphicFramePr/>
          <p:nvPr/>
        </p:nvGraphicFramePr>
        <p:xfrm>
          <a:off x="2868023" y="2639906"/>
          <a:ext cx="3000000" cy="3000000"/>
        </p:xfrm>
        <a:graphic>
          <a:graphicData uri="http://schemas.openxmlformats.org/drawingml/2006/table">
            <a:tbl>
              <a:tblPr bandRow="1" firstRow="1">
                <a:noFill/>
                <a:tableStyleId>{797920DB-5380-4F68-A310-65E9DA519812}</a:tableStyleId>
              </a:tblPr>
              <a:tblGrid>
                <a:gridCol w="1930400"/>
              </a:tblGrid>
              <a:tr h="338375">
                <a:tc>
                  <a:txBody>
                    <a:bodyPr/>
                    <a:lstStyle/>
                    <a:p>
                      <a:pPr indent="0" lvl="0" marL="0" marR="0" rtl="0" algn="l">
                        <a:spcBef>
                          <a:spcPts val="0"/>
                        </a:spcBef>
                        <a:spcAft>
                          <a:spcPts val="0"/>
                        </a:spcAft>
                        <a:buNone/>
                      </a:pPr>
                      <a:r>
                        <a:rPr lang="en-US" sz="1800" u="none" cap="none" strike="noStrike"/>
                        <a:t>Name</a:t>
                      </a:r>
                      <a:endParaRPr sz="1800"/>
                    </a:p>
                  </a:txBody>
                  <a:tcPr marT="45725" marB="45725" marR="91450" marL="91450"/>
                </a:tc>
              </a:tr>
              <a:tr h="338375">
                <a:tc>
                  <a:txBody>
                    <a:bodyPr/>
                    <a:lstStyle/>
                    <a:p>
                      <a:pPr indent="0" lvl="0" marL="0" marR="0" rtl="0" algn="l">
                        <a:spcBef>
                          <a:spcPts val="0"/>
                        </a:spcBef>
                        <a:spcAft>
                          <a:spcPts val="0"/>
                        </a:spcAft>
                        <a:buNone/>
                      </a:pPr>
                      <a:r>
                        <a:rPr lang="en-US" sz="1800"/>
                        <a:t>Dhyey</a:t>
                      </a:r>
                      <a:endParaRPr sz="1800"/>
                    </a:p>
                  </a:txBody>
                  <a:tcPr marT="45725" marB="45725" marR="91450" marL="91450"/>
                </a:tc>
              </a:tr>
              <a:tr h="338375">
                <a:tc>
                  <a:txBody>
                    <a:bodyPr/>
                    <a:lstStyle/>
                    <a:p>
                      <a:pPr indent="0" lvl="0" marL="0" marR="0" rtl="0" algn="l">
                        <a:spcBef>
                          <a:spcPts val="0"/>
                        </a:spcBef>
                        <a:spcAft>
                          <a:spcPts val="0"/>
                        </a:spcAft>
                        <a:buNone/>
                      </a:pPr>
                      <a:r>
                        <a:rPr lang="en-US" sz="1800"/>
                        <a:t>Krishna</a:t>
                      </a:r>
                      <a:endParaRPr sz="1800"/>
                    </a:p>
                  </a:txBody>
                  <a:tcPr marT="45725" marB="45725" marR="91450" marL="91450"/>
                </a:tc>
              </a:tr>
              <a:tr h="338375">
                <a:tc>
                  <a:txBody>
                    <a:bodyPr/>
                    <a:lstStyle/>
                    <a:p>
                      <a:pPr indent="0" lvl="0" marL="0" marR="0" rtl="0" algn="l">
                        <a:spcBef>
                          <a:spcPts val="0"/>
                        </a:spcBef>
                        <a:spcAft>
                          <a:spcPts val="0"/>
                        </a:spcAft>
                        <a:buNone/>
                      </a:pPr>
                      <a:r>
                        <a:rPr lang="en-US" sz="1800"/>
                        <a:t>Kishan</a:t>
                      </a:r>
                      <a:endParaRPr sz="1800"/>
                    </a:p>
                  </a:txBody>
                  <a:tcPr marT="45725" marB="45725" marR="91450" marL="91450"/>
                </a:tc>
              </a:tr>
              <a:tr h="338375">
                <a:tc>
                  <a:txBody>
                    <a:bodyPr/>
                    <a:lstStyle/>
                    <a:p>
                      <a:pPr indent="0" lvl="0" marL="0" marR="0" rtl="0" algn="l">
                        <a:spcBef>
                          <a:spcPts val="0"/>
                        </a:spcBef>
                        <a:spcAft>
                          <a:spcPts val="0"/>
                        </a:spcAft>
                        <a:buNone/>
                      </a:pPr>
                      <a:r>
                        <a:rPr lang="en-US" sz="1800"/>
                        <a:t>Radha</a:t>
                      </a:r>
                      <a:endParaRPr sz="1800"/>
                    </a:p>
                  </a:txBody>
                  <a:tcPr marT="45725" marB="45725" marR="91450" marL="91450"/>
                </a:tc>
              </a:tr>
              <a:tr h="338375">
                <a:tc>
                  <a:txBody>
                    <a:bodyPr/>
                    <a:lstStyle/>
                    <a:p>
                      <a:pPr indent="0" lvl="0" marL="0" marR="0" rtl="0" algn="l">
                        <a:spcBef>
                          <a:spcPts val="0"/>
                        </a:spcBef>
                        <a:spcAft>
                          <a:spcPts val="0"/>
                        </a:spcAft>
                        <a:buNone/>
                      </a:pPr>
                      <a:r>
                        <a:rPr lang="en-US" sz="1800"/>
                        <a:t>Shyam</a:t>
                      </a:r>
                      <a:endParaRPr sz="1800"/>
                    </a:p>
                  </a:txBody>
                  <a:tcPr marT="45725" marB="45725" marR="91450" marL="91450"/>
                </a:tc>
              </a:tr>
            </a:tbl>
          </a:graphicData>
        </a:graphic>
      </p:graphicFrame>
      <p:sp>
        <p:nvSpPr>
          <p:cNvPr id="198" name="Google Shape;198;p24"/>
          <p:cNvSpPr/>
          <p:nvPr/>
        </p:nvSpPr>
        <p:spPr>
          <a:xfrm>
            <a:off x="3431177" y="2063932"/>
            <a:ext cx="444137" cy="531223"/>
          </a:xfrm>
          <a:prstGeom prst="downArrow">
            <a:avLst>
              <a:gd fmla="val 50000" name="adj1"/>
              <a:gd fmla="val 50000" name="adj2"/>
            </a:avLst>
          </a:prstGeom>
          <a:solidFill>
            <a:schemeClr val="accent1"/>
          </a:solidFill>
          <a:ln cap="flat" cmpd="sng" w="25400">
            <a:solidFill>
              <a:srgbClr val="28697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What is a Series in Pandas?</a:t>
            </a:r>
            <a:r>
              <a:rPr lang="en-US"/>
              <a:t>	</a:t>
            </a:r>
            <a:endParaRPr/>
          </a:p>
        </p:txBody>
      </p:sp>
      <p:sp>
        <p:nvSpPr>
          <p:cNvPr id="204" name="Google Shape;204;p25"/>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US"/>
              <a:t>Creating a Series in Pandas</a:t>
            </a:r>
            <a:endParaRPr/>
          </a:p>
          <a:p>
            <a:pPr indent="-283464" lvl="0" marL="365760" rtl="0" algn="l">
              <a:lnSpc>
                <a:spcPct val="100000"/>
              </a:lnSpc>
              <a:spcBef>
                <a:spcPts val="600"/>
              </a:spcBef>
              <a:spcAft>
                <a:spcPts val="0"/>
              </a:spcAft>
              <a:buSzPts val="2560"/>
              <a:buChar char="⚫"/>
            </a:pPr>
            <a:r>
              <a:rPr lang="en-US"/>
              <a:t>Pandas Series can be created in different ways from MySQL table, through excel worksheet (CSV) or from an array, dictionary, list etc. Let’s look at how to create a series. Let’s import Pandas first into the python file or notebook that you are working in:</a:t>
            </a:r>
            <a:endParaRPr/>
          </a:p>
          <a:p>
            <a:pPr indent="-283464" lvl="0" marL="365760" rtl="0" algn="l">
              <a:lnSpc>
                <a:spcPct val="100000"/>
              </a:lnSpc>
              <a:spcBef>
                <a:spcPts val="600"/>
              </a:spcBef>
              <a:spcAft>
                <a:spcPts val="0"/>
              </a:spcAft>
              <a:buSzPts val="2560"/>
              <a:buChar char="⚫"/>
            </a:pPr>
            <a:r>
              <a:rPr b="1" lang="en-US"/>
              <a:t>import pandas as pd </a:t>
            </a:r>
            <a:endParaRPr/>
          </a:p>
          <a:p>
            <a:pPr indent="-283464" lvl="0" marL="365760" rtl="0" algn="l">
              <a:lnSpc>
                <a:spcPct val="100000"/>
              </a:lnSpc>
              <a:spcBef>
                <a:spcPts val="600"/>
              </a:spcBef>
              <a:spcAft>
                <a:spcPts val="0"/>
              </a:spcAft>
              <a:buSzPts val="2560"/>
              <a:buChar char="⚫"/>
            </a:pPr>
            <a:r>
              <a:rPr b="1" lang="en-US"/>
              <a:t>ps = pd.Series([1,2,3,4,5])</a:t>
            </a:r>
            <a:endParaRPr/>
          </a:p>
          <a:p>
            <a:pPr indent="-283464" lvl="0" marL="365760" rtl="0" algn="l">
              <a:lnSpc>
                <a:spcPct val="100000"/>
              </a:lnSpc>
              <a:spcBef>
                <a:spcPts val="600"/>
              </a:spcBef>
              <a:spcAft>
                <a:spcPts val="0"/>
              </a:spcAft>
              <a:buSzPts val="2560"/>
              <a:buChar char="⚫"/>
            </a:pPr>
            <a:r>
              <a:rPr b="1" lang="en-US"/>
              <a:t>print(ps)</a:t>
            </a:r>
            <a:endParaRPr b="1"/>
          </a:p>
        </p:txBody>
      </p:sp>
      <p:sp>
        <p:nvSpPr>
          <p:cNvPr id="205" name="Google Shape;205;p25"/>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206" name="Google Shape;206;p25"/>
          <p:cNvPicPr preferRelativeResize="0"/>
          <p:nvPr/>
        </p:nvPicPr>
        <p:blipFill rotWithShape="1">
          <a:blip r:embed="rId3">
            <a:alphaModFix/>
          </a:blip>
          <a:srcRect b="0" l="0" r="0" t="0"/>
          <a:stretch/>
        </p:blipFill>
        <p:spPr>
          <a:xfrm>
            <a:off x="10543309" y="0"/>
            <a:ext cx="1648691" cy="16486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Introduction to Pandas in Python</a:t>
            </a:r>
            <a:r>
              <a:rPr lang="en-US"/>
              <a:t>	</a:t>
            </a:r>
            <a:endParaRPr/>
          </a:p>
        </p:txBody>
      </p:sp>
      <p:sp>
        <p:nvSpPr>
          <p:cNvPr id="114" name="Google Shape;114;p14"/>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US"/>
              <a:t>Pandas is an open-source library that is made mainly for working with relational or labeled data both easily and naturally. </a:t>
            </a:r>
            <a:endParaRPr/>
          </a:p>
          <a:p>
            <a:pPr indent="-283464" lvl="0" marL="365760" rtl="0" algn="l">
              <a:lnSpc>
                <a:spcPct val="100000"/>
              </a:lnSpc>
              <a:spcBef>
                <a:spcPts val="600"/>
              </a:spcBef>
              <a:spcAft>
                <a:spcPts val="0"/>
              </a:spcAft>
              <a:buSzPts val="2560"/>
              <a:buChar char="⚫"/>
            </a:pPr>
            <a:r>
              <a:rPr lang="en-US"/>
              <a:t>It provides various data structures and operations for manipulating numerical data and time series. </a:t>
            </a:r>
            <a:endParaRPr/>
          </a:p>
          <a:p>
            <a:pPr indent="-283464" lvl="0" marL="365760" rtl="0" algn="l">
              <a:lnSpc>
                <a:spcPct val="100000"/>
              </a:lnSpc>
              <a:spcBef>
                <a:spcPts val="600"/>
              </a:spcBef>
              <a:spcAft>
                <a:spcPts val="0"/>
              </a:spcAft>
              <a:buSzPts val="2560"/>
              <a:buChar char="⚫"/>
            </a:pPr>
            <a:r>
              <a:rPr lang="en-US"/>
              <a:t>This library is built on top of the NumPy library. </a:t>
            </a:r>
            <a:endParaRPr/>
          </a:p>
          <a:p>
            <a:pPr indent="-283464" lvl="0" marL="365760" rtl="0" algn="l">
              <a:lnSpc>
                <a:spcPct val="100000"/>
              </a:lnSpc>
              <a:spcBef>
                <a:spcPts val="600"/>
              </a:spcBef>
              <a:spcAft>
                <a:spcPts val="0"/>
              </a:spcAft>
              <a:buSzPts val="2560"/>
              <a:buChar char="⚫"/>
            </a:pPr>
            <a:r>
              <a:rPr lang="en-US"/>
              <a:t>Pandas is fast and it has high performance &amp; productivity for users.</a:t>
            </a:r>
            <a:endParaRPr>
              <a:solidFill>
                <a:srgbClr val="FF0000"/>
              </a:solidFill>
            </a:endParaRPr>
          </a:p>
        </p:txBody>
      </p:sp>
      <p:sp>
        <p:nvSpPr>
          <p:cNvPr id="115" name="Google Shape;115;p14"/>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16" name="Google Shape;116;p14"/>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Introduction to Pandas in Python</a:t>
            </a:r>
            <a:r>
              <a:rPr lang="en-US"/>
              <a:t>	</a:t>
            </a:r>
            <a:endParaRPr/>
          </a:p>
        </p:txBody>
      </p:sp>
      <p:sp>
        <p:nvSpPr>
          <p:cNvPr id="122" name="Google Shape;122;p15"/>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US"/>
              <a:t>History: </a:t>
            </a:r>
            <a:r>
              <a:rPr lang="en-US"/>
              <a:t>Pandas were initially developed by Wes McKinney in 2008 while he was working at AQR Capital Management. </a:t>
            </a:r>
            <a:endParaRPr/>
          </a:p>
          <a:p>
            <a:pPr indent="-283464" lvl="0" marL="365760" rtl="0" algn="l">
              <a:lnSpc>
                <a:spcPct val="100000"/>
              </a:lnSpc>
              <a:spcBef>
                <a:spcPts val="600"/>
              </a:spcBef>
              <a:spcAft>
                <a:spcPts val="0"/>
              </a:spcAft>
              <a:buSzPts val="2560"/>
              <a:buChar char="⚫"/>
            </a:pPr>
            <a:r>
              <a:rPr lang="en-US"/>
              <a:t>He convinced the AQR to allow him to open source the Pandas. </a:t>
            </a:r>
            <a:endParaRPr/>
          </a:p>
          <a:p>
            <a:pPr indent="-283464" lvl="0" marL="365760" rtl="0" algn="l">
              <a:lnSpc>
                <a:spcPct val="100000"/>
              </a:lnSpc>
              <a:spcBef>
                <a:spcPts val="600"/>
              </a:spcBef>
              <a:spcAft>
                <a:spcPts val="0"/>
              </a:spcAft>
              <a:buSzPts val="2560"/>
              <a:buChar char="⚫"/>
            </a:pPr>
            <a:r>
              <a:rPr lang="en-US"/>
              <a:t>Another AQR employee, Chang She, joined as the second major contributor to the library in 2012. </a:t>
            </a:r>
            <a:endParaRPr/>
          </a:p>
          <a:p>
            <a:pPr indent="-283464" lvl="0" marL="365760" rtl="0" algn="l">
              <a:lnSpc>
                <a:spcPct val="100000"/>
              </a:lnSpc>
              <a:spcBef>
                <a:spcPts val="600"/>
              </a:spcBef>
              <a:spcAft>
                <a:spcPts val="0"/>
              </a:spcAft>
              <a:buSzPts val="2560"/>
              <a:buChar char="⚫"/>
            </a:pPr>
            <a:r>
              <a:rPr lang="en-US"/>
              <a:t>Over time many versions of pandas have been released. The latest version of the pandas is 1.4.1</a:t>
            </a:r>
            <a:endParaRPr>
              <a:solidFill>
                <a:srgbClr val="FF0000"/>
              </a:solidFill>
            </a:endParaRPr>
          </a:p>
        </p:txBody>
      </p:sp>
      <p:sp>
        <p:nvSpPr>
          <p:cNvPr id="123" name="Google Shape;123;p15"/>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24" name="Google Shape;124;p15"/>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Introduction to Pandas in Python</a:t>
            </a:r>
            <a:r>
              <a:rPr lang="en-US"/>
              <a:t>	</a:t>
            </a:r>
            <a:endParaRPr/>
          </a:p>
        </p:txBody>
      </p:sp>
      <p:sp>
        <p:nvSpPr>
          <p:cNvPr id="130" name="Google Shape;130;p16"/>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85000" lnSpcReduction="20000"/>
          </a:bodyPr>
          <a:lstStyle/>
          <a:p>
            <a:pPr indent="-283464" lvl="0" marL="365760" rtl="0" algn="l">
              <a:lnSpc>
                <a:spcPct val="100000"/>
              </a:lnSpc>
              <a:spcBef>
                <a:spcPts val="0"/>
              </a:spcBef>
              <a:spcAft>
                <a:spcPts val="0"/>
              </a:spcAft>
              <a:buSzPct val="80000"/>
              <a:buChar char="⚫"/>
            </a:pPr>
            <a:r>
              <a:rPr b="1" lang="en-US"/>
              <a:t>Advantages </a:t>
            </a:r>
            <a:endParaRPr/>
          </a:p>
          <a:p>
            <a:pPr indent="-283464" lvl="0" marL="365760" rtl="0" algn="l">
              <a:lnSpc>
                <a:spcPct val="100000"/>
              </a:lnSpc>
              <a:spcBef>
                <a:spcPts val="600"/>
              </a:spcBef>
              <a:spcAft>
                <a:spcPts val="0"/>
              </a:spcAft>
              <a:buSzPct val="80000"/>
              <a:buChar char="⚫"/>
            </a:pPr>
            <a:r>
              <a:rPr lang="en-US"/>
              <a:t>Fast and efficient for manipulating and analyzing data.</a:t>
            </a:r>
            <a:endParaRPr/>
          </a:p>
          <a:p>
            <a:pPr indent="-283464" lvl="0" marL="365760" rtl="0" algn="l">
              <a:lnSpc>
                <a:spcPct val="100000"/>
              </a:lnSpc>
              <a:spcBef>
                <a:spcPts val="600"/>
              </a:spcBef>
              <a:spcAft>
                <a:spcPts val="0"/>
              </a:spcAft>
              <a:buSzPct val="80000"/>
              <a:buChar char="⚫"/>
            </a:pPr>
            <a:r>
              <a:rPr lang="en-US"/>
              <a:t>Data from different file objects can be loaded.</a:t>
            </a:r>
            <a:endParaRPr/>
          </a:p>
          <a:p>
            <a:pPr indent="-283464" lvl="0" marL="365760" rtl="0" algn="l">
              <a:lnSpc>
                <a:spcPct val="100000"/>
              </a:lnSpc>
              <a:spcBef>
                <a:spcPts val="600"/>
              </a:spcBef>
              <a:spcAft>
                <a:spcPts val="0"/>
              </a:spcAft>
              <a:buSzPct val="80000"/>
              <a:buChar char="⚫"/>
            </a:pPr>
            <a:r>
              <a:rPr lang="en-US"/>
              <a:t>Easy handling of missing data (represented as NaN) in floating point as well as non-floating point data</a:t>
            </a:r>
            <a:endParaRPr/>
          </a:p>
          <a:p>
            <a:pPr indent="-283464" lvl="0" marL="365760" rtl="0" algn="l">
              <a:lnSpc>
                <a:spcPct val="100000"/>
              </a:lnSpc>
              <a:spcBef>
                <a:spcPts val="600"/>
              </a:spcBef>
              <a:spcAft>
                <a:spcPts val="0"/>
              </a:spcAft>
              <a:buSzPct val="80000"/>
              <a:buChar char="⚫"/>
            </a:pPr>
            <a:r>
              <a:rPr lang="en-US"/>
              <a:t>Size mutability: columns can be inserted and deleted from DataFrame and higher dimensional objects</a:t>
            </a:r>
            <a:endParaRPr/>
          </a:p>
          <a:p>
            <a:pPr indent="-283464" lvl="0" marL="365760" rtl="0" algn="l">
              <a:lnSpc>
                <a:spcPct val="100000"/>
              </a:lnSpc>
              <a:spcBef>
                <a:spcPts val="600"/>
              </a:spcBef>
              <a:spcAft>
                <a:spcPts val="0"/>
              </a:spcAft>
              <a:buSzPct val="80000"/>
              <a:buChar char="⚫"/>
            </a:pPr>
            <a:r>
              <a:rPr lang="en-US"/>
              <a:t>Data set merging and joining.</a:t>
            </a:r>
            <a:endParaRPr/>
          </a:p>
          <a:p>
            <a:pPr indent="-283464" lvl="0" marL="365760" rtl="0" algn="l">
              <a:lnSpc>
                <a:spcPct val="100000"/>
              </a:lnSpc>
              <a:spcBef>
                <a:spcPts val="600"/>
              </a:spcBef>
              <a:spcAft>
                <a:spcPts val="0"/>
              </a:spcAft>
              <a:buSzPct val="80000"/>
              <a:buChar char="⚫"/>
            </a:pPr>
            <a:r>
              <a:rPr lang="en-US"/>
              <a:t>Flexible reshaping and pivoting of data sets</a:t>
            </a:r>
            <a:endParaRPr/>
          </a:p>
          <a:p>
            <a:pPr indent="-283464" lvl="0" marL="365760" rtl="0" algn="l">
              <a:lnSpc>
                <a:spcPct val="100000"/>
              </a:lnSpc>
              <a:spcBef>
                <a:spcPts val="600"/>
              </a:spcBef>
              <a:spcAft>
                <a:spcPts val="0"/>
              </a:spcAft>
              <a:buSzPct val="80000"/>
              <a:buChar char="⚫"/>
            </a:pPr>
            <a:r>
              <a:rPr lang="en-US"/>
              <a:t>Provides time-series functionality.</a:t>
            </a:r>
            <a:endParaRPr/>
          </a:p>
          <a:p>
            <a:pPr indent="-283464" lvl="0" marL="365760" rtl="0" algn="l">
              <a:lnSpc>
                <a:spcPct val="100000"/>
              </a:lnSpc>
              <a:spcBef>
                <a:spcPts val="600"/>
              </a:spcBef>
              <a:spcAft>
                <a:spcPts val="0"/>
              </a:spcAft>
              <a:buSzPct val="80000"/>
              <a:buChar char="⚫"/>
            </a:pPr>
            <a:r>
              <a:rPr lang="en-US"/>
              <a:t>Powerful group by functionality for performing split-apply-combine operations on data sets.</a:t>
            </a:r>
            <a:endParaRPr/>
          </a:p>
        </p:txBody>
      </p:sp>
      <p:sp>
        <p:nvSpPr>
          <p:cNvPr id="131" name="Google Shape;131;p16"/>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32" name="Google Shape;132;p16"/>
          <p:cNvPicPr preferRelativeResize="0"/>
          <p:nvPr/>
        </p:nvPicPr>
        <p:blipFill rotWithShape="1">
          <a:blip r:embed="rId3">
            <a:alphaModFix/>
          </a:blip>
          <a:srcRect b="0" l="0" r="0" t="0"/>
          <a:stretch/>
        </p:blipFill>
        <p:spPr>
          <a:xfrm>
            <a:off x="10404764" y="83130"/>
            <a:ext cx="1648691" cy="16486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What is Matplotlib?</a:t>
            </a:r>
            <a:r>
              <a:rPr lang="en-US"/>
              <a:t>	</a:t>
            </a:r>
            <a:endParaRPr/>
          </a:p>
        </p:txBody>
      </p:sp>
      <p:sp>
        <p:nvSpPr>
          <p:cNvPr id="138" name="Google Shape;138;p17"/>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US"/>
              <a:t>Matplotlib is a low level graph plotting library in python that serves as a visualization utility.</a:t>
            </a:r>
            <a:endParaRPr/>
          </a:p>
          <a:p>
            <a:pPr indent="-283464" lvl="0" marL="365760" rtl="0" algn="l">
              <a:lnSpc>
                <a:spcPct val="100000"/>
              </a:lnSpc>
              <a:spcBef>
                <a:spcPts val="600"/>
              </a:spcBef>
              <a:spcAft>
                <a:spcPts val="0"/>
              </a:spcAft>
              <a:buSzPts val="2560"/>
              <a:buChar char="⚫"/>
            </a:pPr>
            <a:r>
              <a:rPr lang="en-US"/>
              <a:t>Matplotlib was created by John D. Hunter.</a:t>
            </a:r>
            <a:endParaRPr/>
          </a:p>
          <a:p>
            <a:pPr indent="-283464" lvl="0" marL="365760" rtl="0" algn="l">
              <a:lnSpc>
                <a:spcPct val="100000"/>
              </a:lnSpc>
              <a:spcBef>
                <a:spcPts val="600"/>
              </a:spcBef>
              <a:spcAft>
                <a:spcPts val="0"/>
              </a:spcAft>
              <a:buSzPts val="2560"/>
              <a:buChar char="⚫"/>
            </a:pPr>
            <a:r>
              <a:rPr lang="en-US"/>
              <a:t>Matplotlib is open source and we can use it freely.</a:t>
            </a:r>
            <a:endParaRPr/>
          </a:p>
          <a:p>
            <a:pPr indent="-283464" lvl="0" marL="365760" rtl="0" algn="l">
              <a:lnSpc>
                <a:spcPct val="100000"/>
              </a:lnSpc>
              <a:spcBef>
                <a:spcPts val="600"/>
              </a:spcBef>
              <a:spcAft>
                <a:spcPts val="0"/>
              </a:spcAft>
              <a:buSzPts val="2560"/>
              <a:buChar char="⚫"/>
            </a:pPr>
            <a:r>
              <a:rPr lang="en-US"/>
              <a:t>Matplotlib is mostly written in python, a few segments are written in C, Objective-C and Javascript for Platform compatibility.</a:t>
            </a:r>
            <a:endParaRPr/>
          </a:p>
        </p:txBody>
      </p:sp>
      <p:sp>
        <p:nvSpPr>
          <p:cNvPr id="139" name="Google Shape;139;p17"/>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40" name="Google Shape;140;p17"/>
          <p:cNvPicPr preferRelativeResize="0"/>
          <p:nvPr/>
        </p:nvPicPr>
        <p:blipFill rotWithShape="1">
          <a:blip r:embed="rId3">
            <a:alphaModFix/>
          </a:blip>
          <a:srcRect b="0" l="0" r="0" t="0"/>
          <a:stretch/>
        </p:blipFill>
        <p:spPr>
          <a:xfrm>
            <a:off x="10543309" y="0"/>
            <a:ext cx="1648691" cy="16486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What is Matplotlib?</a:t>
            </a:r>
            <a:r>
              <a:rPr lang="en-US"/>
              <a:t>	</a:t>
            </a:r>
            <a:endParaRPr/>
          </a:p>
        </p:txBody>
      </p:sp>
      <p:sp>
        <p:nvSpPr>
          <p:cNvPr id="146" name="Google Shape;146;p18"/>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US"/>
              <a:t>Matplotlib is a low level graph plotting library in python that serves as a visualization utility.</a:t>
            </a:r>
            <a:endParaRPr/>
          </a:p>
          <a:p>
            <a:pPr indent="-283464" lvl="0" marL="365760" rtl="0" algn="l">
              <a:lnSpc>
                <a:spcPct val="100000"/>
              </a:lnSpc>
              <a:spcBef>
                <a:spcPts val="600"/>
              </a:spcBef>
              <a:spcAft>
                <a:spcPts val="0"/>
              </a:spcAft>
              <a:buSzPts val="2560"/>
              <a:buChar char="⚫"/>
            </a:pPr>
            <a:r>
              <a:rPr lang="en-US"/>
              <a:t>Matplotlib was created by John D. Hunter.</a:t>
            </a:r>
            <a:endParaRPr/>
          </a:p>
          <a:p>
            <a:pPr indent="-283464" lvl="0" marL="365760" rtl="0" algn="l">
              <a:lnSpc>
                <a:spcPct val="100000"/>
              </a:lnSpc>
              <a:spcBef>
                <a:spcPts val="600"/>
              </a:spcBef>
              <a:spcAft>
                <a:spcPts val="0"/>
              </a:spcAft>
              <a:buSzPts val="2560"/>
              <a:buChar char="⚫"/>
            </a:pPr>
            <a:r>
              <a:rPr lang="en-US"/>
              <a:t>Matplotlib is open source and we can use it freely.</a:t>
            </a:r>
            <a:endParaRPr/>
          </a:p>
          <a:p>
            <a:pPr indent="-283464" lvl="0" marL="365760" rtl="0" algn="l">
              <a:lnSpc>
                <a:spcPct val="100000"/>
              </a:lnSpc>
              <a:spcBef>
                <a:spcPts val="600"/>
              </a:spcBef>
              <a:spcAft>
                <a:spcPts val="0"/>
              </a:spcAft>
              <a:buSzPts val="2560"/>
              <a:buChar char="⚫"/>
            </a:pPr>
            <a:r>
              <a:rPr lang="en-US"/>
              <a:t>Matplotlib is mostly written in python, a few segments are written in C, Objective-C and Javascript for Platform compatibility.</a:t>
            </a:r>
            <a:endParaRPr/>
          </a:p>
        </p:txBody>
      </p:sp>
      <p:sp>
        <p:nvSpPr>
          <p:cNvPr id="147" name="Google Shape;147;p18"/>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48" name="Google Shape;148;p18"/>
          <p:cNvPicPr preferRelativeResize="0"/>
          <p:nvPr/>
        </p:nvPicPr>
        <p:blipFill rotWithShape="1">
          <a:blip r:embed="rId3">
            <a:alphaModFix/>
          </a:blip>
          <a:srcRect b="0" l="0" r="0" t="0"/>
          <a:stretch/>
        </p:blipFill>
        <p:spPr>
          <a:xfrm>
            <a:off x="10543309" y="0"/>
            <a:ext cx="1648691" cy="16486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What is Matplotlib?</a:t>
            </a:r>
            <a:r>
              <a:rPr lang="en-US"/>
              <a:t>	</a:t>
            </a:r>
            <a:endParaRPr/>
          </a:p>
        </p:txBody>
      </p:sp>
      <p:sp>
        <p:nvSpPr>
          <p:cNvPr id="154" name="Google Shape;154;p19"/>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b="1" lang="en-US"/>
              <a:t>Installation of Matplotlib</a:t>
            </a:r>
            <a:endParaRPr b="1"/>
          </a:p>
          <a:p>
            <a:pPr indent="-283464" lvl="0" marL="365760" rtl="0" algn="l">
              <a:lnSpc>
                <a:spcPct val="100000"/>
              </a:lnSpc>
              <a:spcBef>
                <a:spcPts val="600"/>
              </a:spcBef>
              <a:spcAft>
                <a:spcPts val="0"/>
              </a:spcAft>
              <a:buSzPts val="2560"/>
              <a:buChar char="⚫"/>
            </a:pPr>
            <a:r>
              <a:rPr lang="en-US"/>
              <a:t>If you have Python and PIP already installed on a system, then installation of Matplotlib is very easy.</a:t>
            </a:r>
            <a:endParaRPr/>
          </a:p>
          <a:p>
            <a:pPr indent="-283464" lvl="0" marL="365760" rtl="0" algn="l">
              <a:lnSpc>
                <a:spcPct val="100000"/>
              </a:lnSpc>
              <a:spcBef>
                <a:spcPts val="600"/>
              </a:spcBef>
              <a:spcAft>
                <a:spcPts val="0"/>
              </a:spcAft>
              <a:buSzPts val="2560"/>
              <a:buChar char="⚫"/>
            </a:pPr>
            <a:r>
              <a:rPr lang="en-US"/>
              <a:t>Install it using this command:</a:t>
            </a:r>
            <a:endParaRPr/>
          </a:p>
          <a:p>
            <a:pPr indent="-283464" lvl="0" marL="365760" rtl="0" algn="l">
              <a:lnSpc>
                <a:spcPct val="100000"/>
              </a:lnSpc>
              <a:spcBef>
                <a:spcPts val="600"/>
              </a:spcBef>
              <a:spcAft>
                <a:spcPts val="0"/>
              </a:spcAft>
              <a:buSzPts val="2560"/>
              <a:buChar char="⚫"/>
            </a:pPr>
            <a:r>
              <a:rPr lang="en-US"/>
              <a:t>C:\Users\</a:t>
            </a:r>
            <a:r>
              <a:rPr i="1" lang="en-US"/>
              <a:t>Your Name</a:t>
            </a:r>
            <a:r>
              <a:rPr lang="en-US"/>
              <a:t>&gt;pip install matplotlib</a:t>
            </a:r>
            <a:endParaRPr/>
          </a:p>
        </p:txBody>
      </p:sp>
      <p:sp>
        <p:nvSpPr>
          <p:cNvPr id="155" name="Google Shape;155;p19"/>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56" name="Google Shape;156;p19"/>
          <p:cNvPicPr preferRelativeResize="0"/>
          <p:nvPr/>
        </p:nvPicPr>
        <p:blipFill rotWithShape="1">
          <a:blip r:embed="rId3">
            <a:alphaModFix/>
          </a:blip>
          <a:srcRect b="0" l="0" r="0" t="0"/>
          <a:stretch/>
        </p:blipFill>
        <p:spPr>
          <a:xfrm>
            <a:off x="10543309" y="0"/>
            <a:ext cx="1648691" cy="16486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0"/>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What is Matplotlib?</a:t>
            </a:r>
            <a:r>
              <a:rPr lang="en-US"/>
              <a:t>	</a:t>
            </a:r>
            <a:endParaRPr/>
          </a:p>
        </p:txBody>
      </p:sp>
      <p:sp>
        <p:nvSpPr>
          <p:cNvPr id="162" name="Google Shape;162;p20"/>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fontScale="92500" lnSpcReduction="10000"/>
          </a:bodyPr>
          <a:lstStyle/>
          <a:p>
            <a:pPr indent="-283464" lvl="0" marL="365760" rtl="0" algn="l">
              <a:lnSpc>
                <a:spcPct val="100000"/>
              </a:lnSpc>
              <a:spcBef>
                <a:spcPts val="0"/>
              </a:spcBef>
              <a:spcAft>
                <a:spcPts val="0"/>
              </a:spcAft>
              <a:buSzPct val="80000"/>
              <a:buChar char="⚫"/>
            </a:pPr>
            <a:r>
              <a:rPr b="1" lang="en-US"/>
              <a:t>Import Matplotlib </a:t>
            </a:r>
            <a:endParaRPr/>
          </a:p>
          <a:p>
            <a:pPr indent="-283464" lvl="0" marL="365760" rtl="0" algn="l">
              <a:lnSpc>
                <a:spcPct val="100000"/>
              </a:lnSpc>
              <a:spcBef>
                <a:spcPts val="600"/>
              </a:spcBef>
              <a:spcAft>
                <a:spcPts val="0"/>
              </a:spcAft>
              <a:buSzPct val="80000"/>
              <a:buChar char="⚫"/>
            </a:pPr>
            <a:r>
              <a:rPr lang="en-US"/>
              <a:t>Once Matplotlib is installed, import it in your applications by adding the import </a:t>
            </a:r>
            <a:r>
              <a:rPr i="1" lang="en-US"/>
              <a:t>module</a:t>
            </a:r>
            <a:r>
              <a:rPr lang="en-US"/>
              <a:t> statement:</a:t>
            </a:r>
            <a:endParaRPr/>
          </a:p>
          <a:p>
            <a:pPr indent="-283464" lvl="0" marL="365760" rtl="0" algn="l">
              <a:lnSpc>
                <a:spcPct val="100000"/>
              </a:lnSpc>
              <a:spcBef>
                <a:spcPts val="600"/>
              </a:spcBef>
              <a:spcAft>
                <a:spcPts val="0"/>
              </a:spcAft>
              <a:buSzPct val="80000"/>
              <a:buChar char="⚫"/>
            </a:pPr>
            <a:r>
              <a:rPr b="1" lang="en-US"/>
              <a:t>import matplotlib </a:t>
            </a:r>
            <a:endParaRPr b="1"/>
          </a:p>
          <a:p>
            <a:pPr indent="-133096" lvl="0" marL="365760" rtl="0" algn="l">
              <a:lnSpc>
                <a:spcPct val="100000"/>
              </a:lnSpc>
              <a:spcBef>
                <a:spcPts val="600"/>
              </a:spcBef>
              <a:spcAft>
                <a:spcPts val="0"/>
              </a:spcAft>
              <a:buSzPct val="80000"/>
              <a:buNone/>
            </a:pPr>
            <a:r>
              <a:t/>
            </a:r>
            <a:endParaRPr b="1"/>
          </a:p>
          <a:p>
            <a:pPr indent="-283464" lvl="0" marL="365760" rtl="0" algn="l">
              <a:lnSpc>
                <a:spcPct val="100000"/>
              </a:lnSpc>
              <a:spcBef>
                <a:spcPts val="600"/>
              </a:spcBef>
              <a:spcAft>
                <a:spcPts val="0"/>
              </a:spcAft>
              <a:buSzPct val="80000"/>
              <a:buChar char="⚫"/>
            </a:pPr>
            <a:r>
              <a:rPr b="1" lang="en-US"/>
              <a:t>Checking Matplotlib Version</a:t>
            </a:r>
            <a:endParaRPr/>
          </a:p>
          <a:p>
            <a:pPr indent="-283464" lvl="0" marL="365760" rtl="0" algn="l">
              <a:lnSpc>
                <a:spcPct val="100000"/>
              </a:lnSpc>
              <a:spcBef>
                <a:spcPts val="600"/>
              </a:spcBef>
              <a:spcAft>
                <a:spcPts val="0"/>
              </a:spcAft>
              <a:buSzPct val="80000"/>
              <a:buChar char="⚫"/>
            </a:pPr>
            <a:r>
              <a:rPr lang="en-US"/>
              <a:t>The version string is stored under __version__ attribute.</a:t>
            </a:r>
            <a:endParaRPr/>
          </a:p>
          <a:p>
            <a:pPr indent="-283464" lvl="0" marL="365760" rtl="0" algn="l">
              <a:lnSpc>
                <a:spcPct val="100000"/>
              </a:lnSpc>
              <a:spcBef>
                <a:spcPts val="600"/>
              </a:spcBef>
              <a:spcAft>
                <a:spcPts val="0"/>
              </a:spcAft>
              <a:buSzPct val="80000"/>
              <a:buChar char="⚫"/>
            </a:pPr>
            <a:r>
              <a:rPr b="1" lang="en-US"/>
              <a:t>Example</a:t>
            </a:r>
            <a:endParaRPr/>
          </a:p>
          <a:p>
            <a:pPr indent="-283464" lvl="0" marL="365760" rtl="0" algn="l">
              <a:lnSpc>
                <a:spcPct val="100000"/>
              </a:lnSpc>
              <a:spcBef>
                <a:spcPts val="600"/>
              </a:spcBef>
              <a:spcAft>
                <a:spcPts val="0"/>
              </a:spcAft>
              <a:buSzPct val="80000"/>
              <a:buChar char="⚫"/>
            </a:pPr>
            <a:r>
              <a:rPr lang="en-US"/>
              <a:t>import matplotlib</a:t>
            </a:r>
            <a:br>
              <a:rPr lang="en-US"/>
            </a:br>
            <a:r>
              <a:rPr lang="en-US"/>
              <a:t>print(matplotlib.__version__)</a:t>
            </a:r>
            <a:endParaRPr/>
          </a:p>
          <a:p>
            <a:pPr indent="-133096" lvl="0" marL="365760" rtl="0" algn="l">
              <a:lnSpc>
                <a:spcPct val="100000"/>
              </a:lnSpc>
              <a:spcBef>
                <a:spcPts val="600"/>
              </a:spcBef>
              <a:spcAft>
                <a:spcPts val="0"/>
              </a:spcAft>
              <a:buSzPct val="80000"/>
              <a:buNone/>
            </a:pPr>
            <a:r>
              <a:t/>
            </a:r>
            <a:endParaRPr b="1"/>
          </a:p>
        </p:txBody>
      </p:sp>
      <p:sp>
        <p:nvSpPr>
          <p:cNvPr id="163" name="Google Shape;163;p20"/>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64" name="Google Shape;164;p20"/>
          <p:cNvPicPr preferRelativeResize="0"/>
          <p:nvPr/>
        </p:nvPicPr>
        <p:blipFill rotWithShape="1">
          <a:blip r:embed="rId3">
            <a:alphaModFix/>
          </a:blip>
          <a:srcRect b="0" l="0" r="0" t="0"/>
          <a:stretch/>
        </p:blipFill>
        <p:spPr>
          <a:xfrm>
            <a:off x="10543309" y="0"/>
            <a:ext cx="1648691" cy="16486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1"/>
          <p:cNvSpPr txBox="1"/>
          <p:nvPr>
            <p:ph type="title"/>
          </p:nvPr>
        </p:nvSpPr>
        <p:spPr>
          <a:xfrm>
            <a:off x="1914144" y="274638"/>
            <a:ext cx="999744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562214"/>
              </a:buClr>
              <a:buSzPts val="4300"/>
              <a:buFont typeface="Gill Sans"/>
              <a:buNone/>
            </a:pPr>
            <a:r>
              <a:rPr b="1" lang="en-US"/>
              <a:t>What is Data Structure in Pandas?</a:t>
            </a:r>
            <a:r>
              <a:rPr lang="en-US"/>
              <a:t>	</a:t>
            </a:r>
            <a:endParaRPr/>
          </a:p>
        </p:txBody>
      </p:sp>
      <p:sp>
        <p:nvSpPr>
          <p:cNvPr id="170" name="Google Shape;170;p21"/>
          <p:cNvSpPr txBox="1"/>
          <p:nvPr>
            <p:ph idx="1" type="body"/>
          </p:nvPr>
        </p:nvSpPr>
        <p:spPr>
          <a:xfrm>
            <a:off x="1914144" y="1447799"/>
            <a:ext cx="9997440" cy="4939145"/>
          </a:xfrm>
          <a:prstGeom prst="rect">
            <a:avLst/>
          </a:prstGeom>
          <a:noFill/>
          <a:ln>
            <a:noFill/>
          </a:ln>
        </p:spPr>
        <p:txBody>
          <a:bodyPr anchorCtr="0" anchor="t" bIns="45700" lIns="91425" spcFirstLastPara="1" rIns="91425" wrap="square" tIns="45700">
            <a:normAutofit/>
          </a:bodyPr>
          <a:lstStyle/>
          <a:p>
            <a:pPr indent="-283464" lvl="0" marL="365760" rtl="0" algn="l">
              <a:lnSpc>
                <a:spcPct val="100000"/>
              </a:lnSpc>
              <a:spcBef>
                <a:spcPts val="0"/>
              </a:spcBef>
              <a:spcAft>
                <a:spcPts val="0"/>
              </a:spcAft>
              <a:buSzPts val="2560"/>
              <a:buChar char="⚫"/>
            </a:pPr>
            <a:r>
              <a:rPr lang="en-US"/>
              <a:t>Pandas is divided into three data structures when it comes to dimensionality of an array. These data structures are:</a:t>
            </a:r>
            <a:endParaRPr/>
          </a:p>
          <a:p>
            <a:pPr indent="-283464" lvl="0" marL="365760" rtl="0" algn="l">
              <a:lnSpc>
                <a:spcPct val="100000"/>
              </a:lnSpc>
              <a:spcBef>
                <a:spcPts val="600"/>
              </a:spcBef>
              <a:spcAft>
                <a:spcPts val="0"/>
              </a:spcAft>
              <a:buSzPts val="2560"/>
              <a:buChar char="⚫"/>
            </a:pPr>
            <a:r>
              <a:rPr lang="en-US"/>
              <a:t>Series</a:t>
            </a:r>
            <a:endParaRPr/>
          </a:p>
          <a:p>
            <a:pPr indent="-283464" lvl="0" marL="365760" rtl="0" algn="l">
              <a:lnSpc>
                <a:spcPct val="100000"/>
              </a:lnSpc>
              <a:spcBef>
                <a:spcPts val="600"/>
              </a:spcBef>
              <a:spcAft>
                <a:spcPts val="0"/>
              </a:spcAft>
              <a:buSzPts val="2560"/>
              <a:buChar char="⚫"/>
            </a:pPr>
            <a:r>
              <a:rPr lang="en-US"/>
              <a:t>DataFrame</a:t>
            </a:r>
            <a:endParaRPr/>
          </a:p>
          <a:p>
            <a:pPr indent="-283464" lvl="0" marL="365760" rtl="0" algn="l">
              <a:lnSpc>
                <a:spcPct val="100000"/>
              </a:lnSpc>
              <a:spcBef>
                <a:spcPts val="600"/>
              </a:spcBef>
              <a:spcAft>
                <a:spcPts val="0"/>
              </a:spcAft>
              <a:buSzPts val="2560"/>
              <a:buChar char="⚫"/>
            </a:pPr>
            <a:r>
              <a:rPr lang="en-US"/>
              <a:t>Panel</a:t>
            </a:r>
            <a:endParaRPr/>
          </a:p>
          <a:p>
            <a:pPr indent="-120903" lvl="0" marL="365760" rtl="0" algn="l">
              <a:lnSpc>
                <a:spcPct val="100000"/>
              </a:lnSpc>
              <a:spcBef>
                <a:spcPts val="600"/>
              </a:spcBef>
              <a:spcAft>
                <a:spcPts val="0"/>
              </a:spcAft>
              <a:buSzPts val="2560"/>
              <a:buNone/>
            </a:pPr>
            <a:r>
              <a:t/>
            </a:r>
            <a:endParaRPr b="1"/>
          </a:p>
        </p:txBody>
      </p:sp>
      <p:sp>
        <p:nvSpPr>
          <p:cNvPr id="171" name="Google Shape;171;p21"/>
          <p:cNvSpPr txBox="1"/>
          <p:nvPr>
            <p:ph idx="11" type="ftr"/>
          </p:nvPr>
        </p:nvSpPr>
        <p:spPr>
          <a:xfrm>
            <a:off x="8132618" y="6208568"/>
            <a:ext cx="3860800" cy="4762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Department of Computer Science &amp; I.T.</a:t>
            </a:r>
            <a:endParaRPr/>
          </a:p>
        </p:txBody>
      </p:sp>
      <p:pic>
        <p:nvPicPr>
          <p:cNvPr descr="C:\Users\BCA1\Desktop\logo\AU NEW LOGO (WEB) TRP PNG 1000x.png" id="172" name="Google Shape;172;p21"/>
          <p:cNvPicPr preferRelativeResize="0"/>
          <p:nvPr/>
        </p:nvPicPr>
        <p:blipFill rotWithShape="1">
          <a:blip r:embed="rId3">
            <a:alphaModFix/>
          </a:blip>
          <a:srcRect b="0" l="0" r="0" t="0"/>
          <a:stretch/>
        </p:blipFill>
        <p:spPr>
          <a:xfrm>
            <a:off x="10543309" y="0"/>
            <a:ext cx="1648691" cy="164869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