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dvent Pro SemiBold"/>
      <p:regular r:id="rId24"/>
      <p:bold r:id="rId25"/>
      <p:italic r:id="rId26"/>
      <p:boldItalic r:id="rId27"/>
    </p:embeddedFont>
    <p:embeddedFont>
      <p:font typeface="Fira Sans Extra Condensed Medium"/>
      <p:regular r:id="rId28"/>
      <p:bold r:id="rId29"/>
      <p:italic r:id="rId30"/>
      <p:boldItalic r:id="rId31"/>
    </p:embeddedFont>
    <p:embeddedFont>
      <p:font typeface="Fira Sans Condensed Medium"/>
      <p:regular r:id="rId32"/>
      <p:bold r:id="rId33"/>
      <p:italic r:id="rId34"/>
      <p:boldItalic r:id="rId35"/>
    </p:embeddedFont>
    <p:embeddedFont>
      <p:font typeface="Maven Pro"/>
      <p:regular r:id="rId36"/>
      <p:bold r:id="rId37"/>
    </p:embeddedFont>
    <p:embeddedFont>
      <p:font typeface="Share Tech"/>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362895-BE2B-46C2-AA2C-E6F481AB5B34}">
  <a:tblStyle styleId="{BF362895-BE2B-46C2-AA2C-E6F481AB5B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dventProSemiBold-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dventProSemiBold-italic.fntdata"/><Relationship Id="rId25" Type="http://schemas.openxmlformats.org/officeDocument/2006/relationships/font" Target="fonts/AdventProSemiBold-bold.fntdata"/><Relationship Id="rId28" Type="http://schemas.openxmlformats.org/officeDocument/2006/relationships/font" Target="fonts/FiraSansExtraCondensedMedium-regular.fntdata"/><Relationship Id="rId27" Type="http://schemas.openxmlformats.org/officeDocument/2006/relationships/font" Target="fonts/AdventPro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6.xml"/><Relationship Id="rId33" Type="http://schemas.openxmlformats.org/officeDocument/2006/relationships/font" Target="fonts/FiraSansCondensedMedium-bold.fntdata"/><Relationship Id="rId10" Type="http://schemas.openxmlformats.org/officeDocument/2006/relationships/slide" Target="slides/slide5.xml"/><Relationship Id="rId32" Type="http://schemas.openxmlformats.org/officeDocument/2006/relationships/font" Target="fonts/FiraSansCondensedMedium-regular.fntdata"/><Relationship Id="rId13" Type="http://schemas.openxmlformats.org/officeDocument/2006/relationships/slide" Target="slides/slide8.xml"/><Relationship Id="rId35" Type="http://schemas.openxmlformats.org/officeDocument/2006/relationships/font" Target="fonts/FiraSansCondensedMedium-boldItalic.fntdata"/><Relationship Id="rId12" Type="http://schemas.openxmlformats.org/officeDocument/2006/relationships/slide" Target="slides/slide7.xml"/><Relationship Id="rId34" Type="http://schemas.openxmlformats.org/officeDocument/2006/relationships/font" Target="fonts/FiraSansCondensedMedium-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ShareTech-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6c60e245bf_1_3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6c60e245bf_1_3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4088617ad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24088617ad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404b725058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404b725058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2404b725058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2404b725058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4088617a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4088617a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4088557f6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24088557f6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24088557f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24088557f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52a2e8d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52a2e8d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6c52a2e8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6c52a2e8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404b7250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404b7250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4088617ad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4088617ad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404b72505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404b72505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6c4305b0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6c4305b0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www.kaggle.com/datasets/mohamedbakhet/amazon-books-reviews?select=Books_rating.csv" TargetMode="External"/><Relationship Id="rId4" Type="http://schemas.openxmlformats.org/officeDocument/2006/relationships/hyperlink" Target="https://github.com/Chauhan67/Amazonbookreviews/releases/download/v1/amazonbooks.zip" TargetMode="External"/><Relationship Id="rId5" Type="http://schemas.openxmlformats.org/officeDocument/2006/relationships/hyperlink" Target="https://github.com/Chauhan67/Amazon-Books-rating-prediction-and-recomendation-clus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amazon.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3239675"/>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CIS 5560 - Term Project </a:t>
            </a:r>
            <a:endParaRPr/>
          </a:p>
          <a:p>
            <a:pPr indent="0" lvl="0" marL="0" rtl="0" algn="ctr">
              <a:spcBef>
                <a:spcPts val="0"/>
              </a:spcBef>
              <a:spcAft>
                <a:spcPts val="0"/>
              </a:spcAft>
              <a:buNone/>
            </a:pPr>
            <a:r>
              <a:rPr lang="en"/>
              <a:t>Group 3</a:t>
            </a:r>
            <a:endParaRPr/>
          </a:p>
        </p:txBody>
      </p:sp>
      <p:sp>
        <p:nvSpPr>
          <p:cNvPr id="431" name="Google Shape;431;p23"/>
          <p:cNvSpPr txBox="1"/>
          <p:nvPr>
            <p:ph type="ctrTitle"/>
          </p:nvPr>
        </p:nvSpPr>
        <p:spPr>
          <a:xfrm>
            <a:off x="1561650" y="1200650"/>
            <a:ext cx="59514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Amazon Books Rating prediction </a:t>
            </a:r>
            <a:r>
              <a:rPr lang="en" sz="3800">
                <a:solidFill>
                  <a:srgbClr val="00CFCC"/>
                </a:solidFill>
              </a:rPr>
              <a:t>&amp;</a:t>
            </a:r>
            <a:r>
              <a:rPr lang="en" sz="3800"/>
              <a:t> Recommendation Model </a:t>
            </a:r>
            <a:endParaRPr sz="3800"/>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4595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5760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914698" y="650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276392" y="168669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41535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40810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32"/>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Multiclass Classification:</a:t>
            </a:r>
            <a:endParaRPr sz="2000"/>
          </a:p>
          <a:p>
            <a:pPr indent="-330200" lvl="0" marL="457200" rtl="0" algn="l">
              <a:lnSpc>
                <a:spcPct val="100000"/>
              </a:lnSpc>
              <a:spcBef>
                <a:spcPts val="1600"/>
              </a:spcBef>
              <a:spcAft>
                <a:spcPts val="0"/>
              </a:spcAft>
              <a:buClr>
                <a:schemeClr val="lt1"/>
              </a:buClr>
              <a:buSzPts val="1600"/>
              <a:buFont typeface="Maven Pro"/>
              <a:buChar char="●"/>
            </a:pPr>
            <a:r>
              <a:rPr lang="en" sz="1600"/>
              <a:t>Logistic Regression</a:t>
            </a:r>
            <a:endParaRPr sz="1600"/>
          </a:p>
          <a:p>
            <a:pPr indent="-330200" lvl="0" marL="457200" rtl="0" algn="l">
              <a:lnSpc>
                <a:spcPct val="100000"/>
              </a:lnSpc>
              <a:spcBef>
                <a:spcPts val="0"/>
              </a:spcBef>
              <a:spcAft>
                <a:spcPts val="0"/>
              </a:spcAft>
              <a:buClr>
                <a:schemeClr val="lt1"/>
              </a:buClr>
              <a:buSzPts val="1600"/>
              <a:buFont typeface="Maven Pro"/>
              <a:buChar char="●"/>
            </a:pPr>
            <a:r>
              <a:rPr lang="en" sz="1600"/>
              <a:t>Random Forest </a:t>
            </a:r>
            <a:endParaRPr sz="1600"/>
          </a:p>
          <a:p>
            <a:pPr indent="-330200" lvl="0" marL="457200" rtl="0" algn="l">
              <a:lnSpc>
                <a:spcPct val="100000"/>
              </a:lnSpc>
              <a:spcBef>
                <a:spcPts val="0"/>
              </a:spcBef>
              <a:spcAft>
                <a:spcPts val="0"/>
              </a:spcAft>
              <a:buClr>
                <a:schemeClr val="lt1"/>
              </a:buClr>
              <a:buSzPts val="1600"/>
              <a:buFont typeface="Maven Pro"/>
              <a:buChar char="●"/>
            </a:pPr>
            <a:r>
              <a:rPr lang="en" sz="1600"/>
              <a:t>Decision Tree</a:t>
            </a:r>
            <a:endParaRPr sz="1600"/>
          </a:p>
          <a:p>
            <a:pPr indent="0" lvl="0" marL="0" rtl="0" algn="l">
              <a:spcBef>
                <a:spcPts val="1600"/>
              </a:spcBef>
              <a:spcAft>
                <a:spcPts val="0"/>
              </a:spcAft>
              <a:buNone/>
            </a:pPr>
            <a:r>
              <a:rPr lang="en" sz="2000"/>
              <a:t>Binary Classification</a:t>
            </a:r>
            <a:endParaRPr sz="1400">
              <a:solidFill>
                <a:schemeClr val="accent2"/>
              </a:solidFill>
            </a:endParaRPr>
          </a:p>
          <a:p>
            <a:pPr indent="-330200" lvl="0" marL="457200" rtl="0" algn="l">
              <a:lnSpc>
                <a:spcPct val="100000"/>
              </a:lnSpc>
              <a:spcBef>
                <a:spcPts val="1600"/>
              </a:spcBef>
              <a:spcAft>
                <a:spcPts val="0"/>
              </a:spcAft>
              <a:buClr>
                <a:schemeClr val="lt1"/>
              </a:buClr>
              <a:buSzPts val="1600"/>
              <a:buFont typeface="Maven Pro"/>
              <a:buChar char="●"/>
            </a:pPr>
            <a:r>
              <a:rPr lang="en" sz="1600"/>
              <a:t>GBT Classifier</a:t>
            </a:r>
            <a:endParaRPr sz="1600"/>
          </a:p>
          <a:p>
            <a:pPr indent="-330200" lvl="0" marL="457200" rtl="0" algn="l">
              <a:lnSpc>
                <a:spcPct val="100000"/>
              </a:lnSpc>
              <a:spcBef>
                <a:spcPts val="0"/>
              </a:spcBef>
              <a:spcAft>
                <a:spcPts val="0"/>
              </a:spcAft>
              <a:buClr>
                <a:schemeClr val="lt1"/>
              </a:buClr>
              <a:buSzPts val="1600"/>
              <a:buFont typeface="Maven Pro"/>
              <a:buChar char="●"/>
            </a:pPr>
            <a:r>
              <a:rPr lang="en" sz="1600"/>
              <a:t>Linear SVC </a:t>
            </a:r>
            <a:endParaRPr sz="1600"/>
          </a:p>
          <a:p>
            <a:pPr indent="-330200" lvl="0" marL="457200" rtl="0" algn="l">
              <a:lnSpc>
                <a:spcPct val="100000"/>
              </a:lnSpc>
              <a:spcBef>
                <a:spcPts val="0"/>
              </a:spcBef>
              <a:spcAft>
                <a:spcPts val="0"/>
              </a:spcAft>
              <a:buClr>
                <a:schemeClr val="lt1"/>
              </a:buClr>
              <a:buSzPts val="1600"/>
              <a:buFont typeface="Maven Pro"/>
              <a:buChar char="●"/>
            </a:pPr>
            <a:r>
              <a:rPr lang="en" sz="1600"/>
              <a:t>Logistic Regression </a:t>
            </a:r>
            <a:endParaRPr sz="1600"/>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sz="2000"/>
              <a:t>Recommendation Model</a:t>
            </a:r>
            <a:endParaRPr sz="2000"/>
          </a:p>
          <a:p>
            <a:pPr indent="-330200" lvl="0" marL="457200" rtl="0" algn="l">
              <a:lnSpc>
                <a:spcPct val="100000"/>
              </a:lnSpc>
              <a:spcBef>
                <a:spcPts val="1600"/>
              </a:spcBef>
              <a:spcAft>
                <a:spcPts val="0"/>
              </a:spcAft>
              <a:buClr>
                <a:schemeClr val="lt1"/>
              </a:buClr>
              <a:buSzPts val="1600"/>
              <a:buFont typeface="Maven Pro"/>
              <a:buChar char="●"/>
            </a:pPr>
            <a:r>
              <a:rPr lang="en" sz="1600"/>
              <a:t>Alternating least squares collaborative filtering (ALS) </a:t>
            </a:r>
            <a:endParaRPr sz="1600"/>
          </a:p>
          <a:p>
            <a:pPr indent="0" lvl="0" marL="0" rtl="0" algn="l">
              <a:lnSpc>
                <a:spcPct val="100000"/>
              </a:lnSpc>
              <a:spcBef>
                <a:spcPts val="1600"/>
              </a:spcBef>
              <a:spcAft>
                <a:spcPts val="1600"/>
              </a:spcAft>
              <a:buNone/>
            </a:pPr>
            <a:r>
              <a:t/>
            </a:r>
            <a:endParaRPr/>
          </a:p>
        </p:txBody>
      </p:sp>
      <p:sp>
        <p:nvSpPr>
          <p:cNvPr id="778" name="Google Shape;778;p32"/>
          <p:cNvSpPr txBox="1"/>
          <p:nvPr>
            <p:ph type="ctrTitle"/>
          </p:nvPr>
        </p:nvSpPr>
        <p:spPr>
          <a:xfrm>
            <a:off x="618825" y="411675"/>
            <a:ext cx="5764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Machine Learning Algorithms used</a:t>
            </a:r>
            <a:endParaRPr sz="3200"/>
          </a:p>
        </p:txBody>
      </p:sp>
      <p:grpSp>
        <p:nvGrpSpPr>
          <p:cNvPr id="779" name="Google Shape;779;p32"/>
          <p:cNvGrpSpPr/>
          <p:nvPr/>
        </p:nvGrpSpPr>
        <p:grpSpPr>
          <a:xfrm>
            <a:off x="4492781" y="1510361"/>
            <a:ext cx="2321536" cy="2600798"/>
            <a:chOff x="2501950" y="1507050"/>
            <a:chExt cx="2392350" cy="2696525"/>
          </a:xfrm>
        </p:grpSpPr>
        <p:sp>
          <p:nvSpPr>
            <p:cNvPr id="780" name="Google Shape;780;p32"/>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32"/>
          <p:cNvGrpSpPr/>
          <p:nvPr/>
        </p:nvGrpSpPr>
        <p:grpSpPr>
          <a:xfrm>
            <a:off x="6813899" y="-2"/>
            <a:ext cx="2359337" cy="2689100"/>
            <a:chOff x="4882900" y="-64350"/>
            <a:chExt cx="2493750" cy="2922300"/>
          </a:xfrm>
        </p:grpSpPr>
        <p:sp>
          <p:nvSpPr>
            <p:cNvPr id="800" name="Google Shape;800;p32"/>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32"/>
          <p:cNvGrpSpPr/>
          <p:nvPr/>
        </p:nvGrpSpPr>
        <p:grpSpPr>
          <a:xfrm>
            <a:off x="5115157" y="1817457"/>
            <a:ext cx="1255133" cy="1986693"/>
            <a:chOff x="2160750" y="237575"/>
            <a:chExt cx="3253325" cy="5180425"/>
          </a:xfrm>
        </p:grpSpPr>
        <p:sp>
          <p:nvSpPr>
            <p:cNvPr id="806" name="Google Shape;806;p32"/>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Hyper Parameter &amp; Tuning</a:t>
            </a:r>
            <a:endParaRPr sz="3200"/>
          </a:p>
        </p:txBody>
      </p:sp>
      <p:sp>
        <p:nvSpPr>
          <p:cNvPr id="843" name="Google Shape;843;p33"/>
          <p:cNvSpPr txBox="1"/>
          <p:nvPr>
            <p:ph idx="1" type="body"/>
          </p:nvPr>
        </p:nvSpPr>
        <p:spPr>
          <a:xfrm>
            <a:off x="1031400" y="1368350"/>
            <a:ext cx="7081200" cy="25755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Creating a pipeline consisting of StringIndexer, VectorAssembler, VectorIndexer, MinMaxScaler, Tokenizer, StopWordsRemover, Count, Vectorizer, Idf. To convert string and </a:t>
            </a:r>
            <a:r>
              <a:rPr lang="en"/>
              <a:t>continuous</a:t>
            </a:r>
            <a:r>
              <a:rPr lang="en"/>
              <a:t> values and normalize</a:t>
            </a:r>
            <a:endParaRPr/>
          </a:p>
          <a:p>
            <a:pPr indent="0" lvl="0" marL="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Char char="●"/>
            </a:pPr>
            <a:r>
              <a:rPr lang="en"/>
              <a:t>Using ParamGrid builder adding and tuning hyper parameters such as maxIter, regParam, maxBins, maxDepth, impurity, numTrees</a:t>
            </a:r>
            <a:endParaRPr/>
          </a:p>
          <a:p>
            <a:pPr indent="0" lvl="0" marL="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Char char="●"/>
            </a:pPr>
            <a:r>
              <a:rPr lang="en"/>
              <a:t>TrainValidationSplit &amp; CrossValidation</a:t>
            </a:r>
            <a:endParaRPr/>
          </a:p>
        </p:txBody>
      </p:sp>
      <p:grpSp>
        <p:nvGrpSpPr>
          <p:cNvPr id="844" name="Google Shape;844;p33"/>
          <p:cNvGrpSpPr/>
          <p:nvPr/>
        </p:nvGrpSpPr>
        <p:grpSpPr>
          <a:xfrm>
            <a:off x="7443496" y="3422607"/>
            <a:ext cx="1630944" cy="1630603"/>
            <a:chOff x="238125" y="3745825"/>
            <a:chExt cx="1319000" cy="1318725"/>
          </a:xfrm>
        </p:grpSpPr>
        <p:sp>
          <p:nvSpPr>
            <p:cNvPr id="845" name="Google Shape;845;p33"/>
            <p:cNvSpPr/>
            <p:nvPr/>
          </p:nvSpPr>
          <p:spPr>
            <a:xfrm>
              <a:off x="403175" y="3947200"/>
              <a:ext cx="952350" cy="916050"/>
            </a:xfrm>
            <a:custGeom>
              <a:rect b="b" l="l" r="r" t="t"/>
              <a:pathLst>
                <a:path extrusionOk="0" h="36642" w="38094">
                  <a:moveTo>
                    <a:pt x="19772" y="767"/>
                  </a:moveTo>
                  <a:cubicBezTo>
                    <a:pt x="29462" y="779"/>
                    <a:pt x="37312" y="8629"/>
                    <a:pt x="37325" y="18320"/>
                  </a:cubicBezTo>
                  <a:cubicBezTo>
                    <a:pt x="37325" y="25426"/>
                    <a:pt x="33040" y="31828"/>
                    <a:pt x="26488" y="34537"/>
                  </a:cubicBezTo>
                  <a:cubicBezTo>
                    <a:pt x="24312" y="35439"/>
                    <a:pt x="22029" y="35877"/>
                    <a:pt x="19765" y="35877"/>
                  </a:cubicBezTo>
                  <a:cubicBezTo>
                    <a:pt x="15198" y="35877"/>
                    <a:pt x="10713" y="34093"/>
                    <a:pt x="7360" y="30731"/>
                  </a:cubicBezTo>
                  <a:cubicBezTo>
                    <a:pt x="2332" y="25716"/>
                    <a:pt x="833" y="18168"/>
                    <a:pt x="3554" y="11603"/>
                  </a:cubicBezTo>
                  <a:cubicBezTo>
                    <a:pt x="6263" y="5051"/>
                    <a:pt x="12665" y="767"/>
                    <a:pt x="19772" y="767"/>
                  </a:cubicBezTo>
                  <a:close/>
                  <a:moveTo>
                    <a:pt x="19767" y="1"/>
                  </a:moveTo>
                  <a:cubicBezTo>
                    <a:pt x="15000" y="1"/>
                    <a:pt x="10315" y="1861"/>
                    <a:pt x="6818" y="5366"/>
                  </a:cubicBezTo>
                  <a:cubicBezTo>
                    <a:pt x="1576" y="10608"/>
                    <a:pt x="1" y="18483"/>
                    <a:pt x="2836" y="25338"/>
                  </a:cubicBezTo>
                  <a:cubicBezTo>
                    <a:pt x="5671" y="32181"/>
                    <a:pt x="12362" y="36641"/>
                    <a:pt x="19772" y="36641"/>
                  </a:cubicBezTo>
                  <a:cubicBezTo>
                    <a:pt x="29878" y="36629"/>
                    <a:pt x="38081" y="28438"/>
                    <a:pt x="38093" y="18320"/>
                  </a:cubicBezTo>
                  <a:cubicBezTo>
                    <a:pt x="38081" y="10910"/>
                    <a:pt x="33620" y="4232"/>
                    <a:pt x="26778" y="1397"/>
                  </a:cubicBezTo>
                  <a:cubicBezTo>
                    <a:pt x="24511" y="457"/>
                    <a:pt x="22129" y="1"/>
                    <a:pt x="19767"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883275" y="4935050"/>
              <a:ext cx="28700" cy="28675"/>
            </a:xfrm>
            <a:custGeom>
              <a:rect b="b" l="l" r="r" t="t"/>
              <a:pathLst>
                <a:path extrusionOk="0" h="1147" w="1148">
                  <a:moveTo>
                    <a:pt x="580" y="0"/>
                  </a:moveTo>
                  <a:cubicBezTo>
                    <a:pt x="253" y="0"/>
                    <a:pt x="1" y="265"/>
                    <a:pt x="1" y="580"/>
                  </a:cubicBezTo>
                  <a:cubicBezTo>
                    <a:pt x="1" y="895"/>
                    <a:pt x="253" y="1147"/>
                    <a:pt x="580" y="1147"/>
                  </a:cubicBezTo>
                  <a:cubicBezTo>
                    <a:pt x="895" y="1147"/>
                    <a:pt x="1147" y="895"/>
                    <a:pt x="1147" y="580"/>
                  </a:cubicBezTo>
                  <a:cubicBezTo>
                    <a:pt x="1147" y="265"/>
                    <a:pt x="895" y="0"/>
                    <a:pt x="580"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1018725" y="4917600"/>
              <a:ext cx="31850" cy="28800"/>
            </a:xfrm>
            <a:custGeom>
              <a:rect b="b" l="l" r="r" t="t"/>
              <a:pathLst>
                <a:path extrusionOk="0" h="1152" w="1274">
                  <a:moveTo>
                    <a:pt x="638" y="0"/>
                  </a:moveTo>
                  <a:cubicBezTo>
                    <a:pt x="590" y="0"/>
                    <a:pt x="541" y="6"/>
                    <a:pt x="492" y="18"/>
                  </a:cubicBezTo>
                  <a:cubicBezTo>
                    <a:pt x="190" y="93"/>
                    <a:pt x="1" y="421"/>
                    <a:pt x="89" y="723"/>
                  </a:cubicBezTo>
                  <a:cubicBezTo>
                    <a:pt x="152" y="975"/>
                    <a:pt x="379" y="1152"/>
                    <a:pt x="644" y="1152"/>
                  </a:cubicBezTo>
                  <a:cubicBezTo>
                    <a:pt x="694" y="1152"/>
                    <a:pt x="732" y="1152"/>
                    <a:pt x="782" y="1139"/>
                  </a:cubicBezTo>
                  <a:cubicBezTo>
                    <a:pt x="1085" y="1051"/>
                    <a:pt x="1274" y="736"/>
                    <a:pt x="1198" y="434"/>
                  </a:cubicBezTo>
                  <a:cubicBezTo>
                    <a:pt x="1134" y="168"/>
                    <a:pt x="900" y="0"/>
                    <a:pt x="638"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711600" y="4907975"/>
              <a:ext cx="32475" cy="28975"/>
            </a:xfrm>
            <a:custGeom>
              <a:rect b="b" l="l" r="r" t="t"/>
              <a:pathLst>
                <a:path extrusionOk="0" h="1159" w="1299">
                  <a:moveTo>
                    <a:pt x="665" y="1"/>
                  </a:moveTo>
                  <a:cubicBezTo>
                    <a:pt x="417" y="1"/>
                    <a:pt x="183" y="156"/>
                    <a:pt x="101" y="403"/>
                  </a:cubicBezTo>
                  <a:cubicBezTo>
                    <a:pt x="0" y="705"/>
                    <a:pt x="164" y="1033"/>
                    <a:pt x="466" y="1134"/>
                  </a:cubicBezTo>
                  <a:cubicBezTo>
                    <a:pt x="529" y="1146"/>
                    <a:pt x="592" y="1159"/>
                    <a:pt x="643" y="1159"/>
                  </a:cubicBezTo>
                  <a:cubicBezTo>
                    <a:pt x="895" y="1159"/>
                    <a:pt x="1109" y="995"/>
                    <a:pt x="1197" y="756"/>
                  </a:cubicBezTo>
                  <a:cubicBezTo>
                    <a:pt x="1298" y="453"/>
                    <a:pt x="1134" y="126"/>
                    <a:pt x="832" y="25"/>
                  </a:cubicBezTo>
                  <a:cubicBezTo>
                    <a:pt x="777" y="9"/>
                    <a:pt x="721" y="1"/>
                    <a:pt x="665"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1175625" y="4848450"/>
              <a:ext cx="32775" cy="28650"/>
            </a:xfrm>
            <a:custGeom>
              <a:rect b="b" l="l" r="r" t="t"/>
              <a:pathLst>
                <a:path extrusionOk="0" h="1146" w="1311">
                  <a:moveTo>
                    <a:pt x="657" y="1"/>
                  </a:moveTo>
                  <a:cubicBezTo>
                    <a:pt x="552" y="1"/>
                    <a:pt x="447" y="29"/>
                    <a:pt x="353" y="87"/>
                  </a:cubicBezTo>
                  <a:cubicBezTo>
                    <a:pt x="76" y="264"/>
                    <a:pt x="0" y="616"/>
                    <a:pt x="177" y="881"/>
                  </a:cubicBezTo>
                  <a:cubicBezTo>
                    <a:pt x="290" y="1045"/>
                    <a:pt x="466" y="1146"/>
                    <a:pt x="655" y="1146"/>
                  </a:cubicBezTo>
                  <a:cubicBezTo>
                    <a:pt x="769" y="1146"/>
                    <a:pt x="882" y="1120"/>
                    <a:pt x="970" y="1057"/>
                  </a:cubicBezTo>
                  <a:cubicBezTo>
                    <a:pt x="1235" y="881"/>
                    <a:pt x="1311" y="528"/>
                    <a:pt x="1147" y="264"/>
                  </a:cubicBezTo>
                  <a:cubicBezTo>
                    <a:pt x="1033" y="93"/>
                    <a:pt x="846" y="1"/>
                    <a:pt x="65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558800" y="4828875"/>
              <a:ext cx="32475" cy="29000"/>
            </a:xfrm>
            <a:custGeom>
              <a:rect b="b" l="l" r="r" t="t"/>
              <a:pathLst>
                <a:path extrusionOk="0" h="1160" w="1299">
                  <a:moveTo>
                    <a:pt x="646" y="1"/>
                  </a:moveTo>
                  <a:cubicBezTo>
                    <a:pt x="468" y="1"/>
                    <a:pt x="295" y="82"/>
                    <a:pt x="190" y="240"/>
                  </a:cubicBezTo>
                  <a:cubicBezTo>
                    <a:pt x="1" y="492"/>
                    <a:pt x="51" y="858"/>
                    <a:pt x="303" y="1047"/>
                  </a:cubicBezTo>
                  <a:cubicBezTo>
                    <a:pt x="404" y="1122"/>
                    <a:pt x="530" y="1160"/>
                    <a:pt x="643" y="1160"/>
                  </a:cubicBezTo>
                  <a:cubicBezTo>
                    <a:pt x="832" y="1160"/>
                    <a:pt x="996" y="1072"/>
                    <a:pt x="1110" y="921"/>
                  </a:cubicBezTo>
                  <a:cubicBezTo>
                    <a:pt x="1299" y="669"/>
                    <a:pt x="1248" y="303"/>
                    <a:pt x="996" y="114"/>
                  </a:cubicBezTo>
                  <a:cubicBezTo>
                    <a:pt x="889" y="38"/>
                    <a:pt x="766" y="1"/>
                    <a:pt x="6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1303825" y="4733350"/>
              <a:ext cx="32475" cy="28775"/>
            </a:xfrm>
            <a:custGeom>
              <a:rect b="b" l="l" r="r" t="t"/>
              <a:pathLst>
                <a:path extrusionOk="0" h="1151" w="1299">
                  <a:moveTo>
                    <a:pt x="655" y="0"/>
                  </a:moveTo>
                  <a:cubicBezTo>
                    <a:pt x="485" y="0"/>
                    <a:pt x="317" y="74"/>
                    <a:pt x="202" y="218"/>
                  </a:cubicBezTo>
                  <a:cubicBezTo>
                    <a:pt x="1" y="457"/>
                    <a:pt x="51" y="823"/>
                    <a:pt x="291" y="1024"/>
                  </a:cubicBezTo>
                  <a:cubicBezTo>
                    <a:pt x="391" y="1113"/>
                    <a:pt x="517" y="1150"/>
                    <a:pt x="656" y="1150"/>
                  </a:cubicBezTo>
                  <a:cubicBezTo>
                    <a:pt x="832" y="1150"/>
                    <a:pt x="996" y="1075"/>
                    <a:pt x="1097" y="949"/>
                  </a:cubicBezTo>
                  <a:cubicBezTo>
                    <a:pt x="1299" y="697"/>
                    <a:pt x="1261" y="331"/>
                    <a:pt x="1021" y="130"/>
                  </a:cubicBezTo>
                  <a:cubicBezTo>
                    <a:pt x="913" y="43"/>
                    <a:pt x="783" y="0"/>
                    <a:pt x="655"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438150" y="4706450"/>
              <a:ext cx="32475" cy="28900"/>
            </a:xfrm>
            <a:custGeom>
              <a:rect b="b" l="l" r="r" t="t"/>
              <a:pathLst>
                <a:path extrusionOk="0" h="1156" w="1299">
                  <a:moveTo>
                    <a:pt x="644" y="0"/>
                  </a:moveTo>
                  <a:cubicBezTo>
                    <a:pt x="530" y="0"/>
                    <a:pt x="414" y="36"/>
                    <a:pt x="316" y="109"/>
                  </a:cubicBezTo>
                  <a:cubicBezTo>
                    <a:pt x="51" y="286"/>
                    <a:pt x="1" y="651"/>
                    <a:pt x="177" y="916"/>
                  </a:cubicBezTo>
                  <a:cubicBezTo>
                    <a:pt x="290" y="1067"/>
                    <a:pt x="467" y="1155"/>
                    <a:pt x="643" y="1155"/>
                  </a:cubicBezTo>
                  <a:cubicBezTo>
                    <a:pt x="769" y="1155"/>
                    <a:pt x="883" y="1117"/>
                    <a:pt x="983" y="1042"/>
                  </a:cubicBezTo>
                  <a:cubicBezTo>
                    <a:pt x="1235" y="865"/>
                    <a:pt x="1298" y="500"/>
                    <a:pt x="1109" y="248"/>
                  </a:cubicBezTo>
                  <a:cubicBezTo>
                    <a:pt x="1002" y="87"/>
                    <a:pt x="824" y="0"/>
                    <a:pt x="644"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1390150" y="4584700"/>
              <a:ext cx="32775" cy="28725"/>
            </a:xfrm>
            <a:custGeom>
              <a:rect b="b" l="l" r="r" t="t"/>
              <a:pathLst>
                <a:path extrusionOk="0" h="1149" w="1311">
                  <a:moveTo>
                    <a:pt x="643" y="1"/>
                  </a:moveTo>
                  <a:cubicBezTo>
                    <a:pt x="413" y="1"/>
                    <a:pt x="201" y="136"/>
                    <a:pt x="114" y="367"/>
                  </a:cubicBezTo>
                  <a:cubicBezTo>
                    <a:pt x="0" y="670"/>
                    <a:pt x="139" y="998"/>
                    <a:pt x="441" y="1111"/>
                  </a:cubicBezTo>
                  <a:cubicBezTo>
                    <a:pt x="504" y="1136"/>
                    <a:pt x="580" y="1149"/>
                    <a:pt x="656" y="1149"/>
                  </a:cubicBezTo>
                  <a:cubicBezTo>
                    <a:pt x="895" y="1149"/>
                    <a:pt x="1109" y="1010"/>
                    <a:pt x="1197" y="783"/>
                  </a:cubicBezTo>
                  <a:cubicBezTo>
                    <a:pt x="1311" y="481"/>
                    <a:pt x="1160" y="153"/>
                    <a:pt x="857" y="40"/>
                  </a:cubicBezTo>
                  <a:cubicBezTo>
                    <a:pt x="786" y="13"/>
                    <a:pt x="714" y="1"/>
                    <a:pt x="643"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361925" y="4552350"/>
              <a:ext cx="32150" cy="28950"/>
            </a:xfrm>
            <a:custGeom>
              <a:rect b="b" l="l" r="r" t="t"/>
              <a:pathLst>
                <a:path extrusionOk="0" h="1158" w="1286">
                  <a:moveTo>
                    <a:pt x="626" y="1"/>
                  </a:moveTo>
                  <a:cubicBezTo>
                    <a:pt x="573" y="1"/>
                    <a:pt x="519" y="8"/>
                    <a:pt x="466" y="23"/>
                  </a:cubicBezTo>
                  <a:cubicBezTo>
                    <a:pt x="164" y="124"/>
                    <a:pt x="0" y="452"/>
                    <a:pt x="88" y="754"/>
                  </a:cubicBezTo>
                  <a:cubicBezTo>
                    <a:pt x="164" y="994"/>
                    <a:pt x="391" y="1157"/>
                    <a:pt x="643" y="1157"/>
                  </a:cubicBezTo>
                  <a:cubicBezTo>
                    <a:pt x="693" y="1157"/>
                    <a:pt x="756" y="1145"/>
                    <a:pt x="807" y="1132"/>
                  </a:cubicBezTo>
                  <a:cubicBezTo>
                    <a:pt x="1109" y="1031"/>
                    <a:pt x="1285" y="716"/>
                    <a:pt x="1197" y="414"/>
                  </a:cubicBezTo>
                  <a:cubicBezTo>
                    <a:pt x="1114" y="164"/>
                    <a:pt x="876" y="1"/>
                    <a:pt x="62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1426700" y="4416200"/>
              <a:ext cx="29625" cy="29000"/>
            </a:xfrm>
            <a:custGeom>
              <a:rect b="b" l="l" r="r" t="t"/>
              <a:pathLst>
                <a:path extrusionOk="0" h="1160" w="1185">
                  <a:moveTo>
                    <a:pt x="595" y="0"/>
                  </a:moveTo>
                  <a:cubicBezTo>
                    <a:pt x="289" y="0"/>
                    <a:pt x="25" y="248"/>
                    <a:pt x="13" y="555"/>
                  </a:cubicBezTo>
                  <a:cubicBezTo>
                    <a:pt x="0" y="870"/>
                    <a:pt x="240" y="1135"/>
                    <a:pt x="567" y="1160"/>
                  </a:cubicBezTo>
                  <a:lnTo>
                    <a:pt x="592" y="1160"/>
                  </a:lnTo>
                  <a:cubicBezTo>
                    <a:pt x="895" y="1160"/>
                    <a:pt x="1147" y="920"/>
                    <a:pt x="1159" y="605"/>
                  </a:cubicBezTo>
                  <a:cubicBezTo>
                    <a:pt x="1185" y="290"/>
                    <a:pt x="933" y="26"/>
                    <a:pt x="618" y="1"/>
                  </a:cubicBezTo>
                  <a:cubicBezTo>
                    <a:pt x="610" y="0"/>
                    <a:pt x="602" y="0"/>
                    <a:pt x="595"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338925" y="4382175"/>
              <a:ext cx="29000" cy="29000"/>
            </a:xfrm>
            <a:custGeom>
              <a:rect b="b" l="l" r="r" t="t"/>
              <a:pathLst>
                <a:path extrusionOk="0" h="1160" w="1160">
                  <a:moveTo>
                    <a:pt x="580" y="1"/>
                  </a:moveTo>
                  <a:cubicBezTo>
                    <a:pt x="265" y="1"/>
                    <a:pt x="0" y="253"/>
                    <a:pt x="0" y="568"/>
                  </a:cubicBezTo>
                  <a:cubicBezTo>
                    <a:pt x="0" y="883"/>
                    <a:pt x="252" y="1147"/>
                    <a:pt x="567" y="1160"/>
                  </a:cubicBezTo>
                  <a:lnTo>
                    <a:pt x="580" y="1160"/>
                  </a:lnTo>
                  <a:cubicBezTo>
                    <a:pt x="895" y="1160"/>
                    <a:pt x="1147" y="895"/>
                    <a:pt x="1147" y="580"/>
                  </a:cubicBezTo>
                  <a:cubicBezTo>
                    <a:pt x="1160" y="265"/>
                    <a:pt x="895" y="1"/>
                    <a:pt x="580"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1406225" y="4245525"/>
              <a:ext cx="32150" cy="28625"/>
            </a:xfrm>
            <a:custGeom>
              <a:rect b="b" l="l" r="r" t="t"/>
              <a:pathLst>
                <a:path extrusionOk="0" h="1145" w="1286">
                  <a:moveTo>
                    <a:pt x="650" y="0"/>
                  </a:moveTo>
                  <a:cubicBezTo>
                    <a:pt x="597" y="0"/>
                    <a:pt x="544" y="8"/>
                    <a:pt x="491" y="23"/>
                  </a:cubicBezTo>
                  <a:cubicBezTo>
                    <a:pt x="189" y="99"/>
                    <a:pt x="0" y="414"/>
                    <a:pt x="88" y="729"/>
                  </a:cubicBezTo>
                  <a:cubicBezTo>
                    <a:pt x="151" y="968"/>
                    <a:pt x="378" y="1145"/>
                    <a:pt x="643" y="1145"/>
                  </a:cubicBezTo>
                  <a:cubicBezTo>
                    <a:pt x="693" y="1145"/>
                    <a:pt x="743" y="1145"/>
                    <a:pt x="794" y="1132"/>
                  </a:cubicBezTo>
                  <a:cubicBezTo>
                    <a:pt x="1109" y="1044"/>
                    <a:pt x="1285" y="716"/>
                    <a:pt x="1197" y="414"/>
                  </a:cubicBezTo>
                  <a:cubicBezTo>
                    <a:pt x="1124" y="164"/>
                    <a:pt x="897" y="0"/>
                    <a:pt x="650"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366950" y="4212875"/>
              <a:ext cx="32175" cy="28825"/>
            </a:xfrm>
            <a:custGeom>
              <a:rect b="b" l="l" r="r" t="t"/>
              <a:pathLst>
                <a:path extrusionOk="0" h="1153" w="1287">
                  <a:moveTo>
                    <a:pt x="642" y="0"/>
                  </a:moveTo>
                  <a:cubicBezTo>
                    <a:pt x="403" y="0"/>
                    <a:pt x="181" y="145"/>
                    <a:pt x="102" y="384"/>
                  </a:cubicBezTo>
                  <a:cubicBezTo>
                    <a:pt x="1" y="686"/>
                    <a:pt x="152" y="1014"/>
                    <a:pt x="454" y="1115"/>
                  </a:cubicBezTo>
                  <a:cubicBezTo>
                    <a:pt x="517" y="1140"/>
                    <a:pt x="580" y="1153"/>
                    <a:pt x="643" y="1153"/>
                  </a:cubicBezTo>
                  <a:cubicBezTo>
                    <a:pt x="895" y="1153"/>
                    <a:pt x="1110" y="989"/>
                    <a:pt x="1185" y="762"/>
                  </a:cubicBezTo>
                  <a:cubicBezTo>
                    <a:pt x="1286" y="460"/>
                    <a:pt x="1135" y="132"/>
                    <a:pt x="832" y="31"/>
                  </a:cubicBezTo>
                  <a:cubicBezTo>
                    <a:pt x="769" y="10"/>
                    <a:pt x="705" y="0"/>
                    <a:pt x="642"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a:off x="1334075" y="4089025"/>
              <a:ext cx="32775" cy="28875"/>
            </a:xfrm>
            <a:custGeom>
              <a:rect b="b" l="l" r="r" t="t"/>
              <a:pathLst>
                <a:path extrusionOk="0" h="1155" w="1311">
                  <a:moveTo>
                    <a:pt x="654" y="1"/>
                  </a:moveTo>
                  <a:cubicBezTo>
                    <a:pt x="547" y="1"/>
                    <a:pt x="438" y="31"/>
                    <a:pt x="341" y="96"/>
                  </a:cubicBezTo>
                  <a:cubicBezTo>
                    <a:pt x="76" y="273"/>
                    <a:pt x="0" y="638"/>
                    <a:pt x="189" y="903"/>
                  </a:cubicBezTo>
                  <a:cubicBezTo>
                    <a:pt x="290" y="1054"/>
                    <a:pt x="467" y="1155"/>
                    <a:pt x="668" y="1155"/>
                  </a:cubicBezTo>
                  <a:cubicBezTo>
                    <a:pt x="782" y="1155"/>
                    <a:pt x="883" y="1117"/>
                    <a:pt x="983" y="1054"/>
                  </a:cubicBezTo>
                  <a:cubicBezTo>
                    <a:pt x="1248" y="877"/>
                    <a:pt x="1311" y="525"/>
                    <a:pt x="1135" y="260"/>
                  </a:cubicBezTo>
                  <a:cubicBezTo>
                    <a:pt x="1023" y="92"/>
                    <a:pt x="840" y="1"/>
                    <a:pt x="65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a:off x="448225" y="4061375"/>
              <a:ext cx="32475" cy="28800"/>
            </a:xfrm>
            <a:custGeom>
              <a:rect b="b" l="l" r="r" t="t"/>
              <a:pathLst>
                <a:path extrusionOk="0" h="1152" w="1299">
                  <a:moveTo>
                    <a:pt x="643" y="0"/>
                  </a:moveTo>
                  <a:cubicBezTo>
                    <a:pt x="470" y="0"/>
                    <a:pt x="300" y="77"/>
                    <a:pt x="190" y="232"/>
                  </a:cubicBezTo>
                  <a:cubicBezTo>
                    <a:pt x="1" y="471"/>
                    <a:pt x="51" y="837"/>
                    <a:pt x="303" y="1026"/>
                  </a:cubicBezTo>
                  <a:cubicBezTo>
                    <a:pt x="404" y="1114"/>
                    <a:pt x="530" y="1152"/>
                    <a:pt x="656" y="1152"/>
                  </a:cubicBezTo>
                  <a:cubicBezTo>
                    <a:pt x="832" y="1152"/>
                    <a:pt x="996" y="1063"/>
                    <a:pt x="1110" y="925"/>
                  </a:cubicBezTo>
                  <a:cubicBezTo>
                    <a:pt x="1299" y="673"/>
                    <a:pt x="1248" y="307"/>
                    <a:pt x="996" y="118"/>
                  </a:cubicBezTo>
                  <a:cubicBezTo>
                    <a:pt x="891" y="40"/>
                    <a:pt x="767" y="0"/>
                    <a:pt x="643"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a:off x="1217525" y="3962800"/>
              <a:ext cx="32475" cy="28775"/>
            </a:xfrm>
            <a:custGeom>
              <a:rect b="b" l="l" r="r" t="t"/>
              <a:pathLst>
                <a:path extrusionOk="0" h="1151" w="1299">
                  <a:moveTo>
                    <a:pt x="642" y="1"/>
                  </a:moveTo>
                  <a:cubicBezTo>
                    <a:pt x="474" y="1"/>
                    <a:pt x="309" y="75"/>
                    <a:pt x="202" y="218"/>
                  </a:cubicBezTo>
                  <a:cubicBezTo>
                    <a:pt x="0" y="470"/>
                    <a:pt x="51" y="836"/>
                    <a:pt x="290" y="1037"/>
                  </a:cubicBezTo>
                  <a:cubicBezTo>
                    <a:pt x="391" y="1113"/>
                    <a:pt x="517" y="1151"/>
                    <a:pt x="655" y="1151"/>
                  </a:cubicBezTo>
                  <a:cubicBezTo>
                    <a:pt x="832" y="1151"/>
                    <a:pt x="996" y="1075"/>
                    <a:pt x="1109" y="936"/>
                  </a:cubicBezTo>
                  <a:cubicBezTo>
                    <a:pt x="1298" y="684"/>
                    <a:pt x="1260" y="319"/>
                    <a:pt x="1008" y="130"/>
                  </a:cubicBezTo>
                  <a:cubicBezTo>
                    <a:pt x="900" y="43"/>
                    <a:pt x="770" y="1"/>
                    <a:pt x="64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572350" y="3942525"/>
              <a:ext cx="33100" cy="28900"/>
            </a:xfrm>
            <a:custGeom>
              <a:rect b="b" l="l" r="r" t="t"/>
              <a:pathLst>
                <a:path extrusionOk="0" h="1156" w="1324">
                  <a:moveTo>
                    <a:pt x="679" y="0"/>
                  </a:moveTo>
                  <a:cubicBezTo>
                    <a:pt x="563" y="0"/>
                    <a:pt x="444" y="36"/>
                    <a:pt x="341" y="109"/>
                  </a:cubicBezTo>
                  <a:cubicBezTo>
                    <a:pt x="76" y="286"/>
                    <a:pt x="1" y="639"/>
                    <a:pt x="190" y="903"/>
                  </a:cubicBezTo>
                  <a:cubicBezTo>
                    <a:pt x="303" y="1067"/>
                    <a:pt x="479" y="1155"/>
                    <a:pt x="668" y="1155"/>
                  </a:cubicBezTo>
                  <a:cubicBezTo>
                    <a:pt x="782" y="1155"/>
                    <a:pt x="895" y="1117"/>
                    <a:pt x="996" y="1054"/>
                  </a:cubicBezTo>
                  <a:cubicBezTo>
                    <a:pt x="1261" y="878"/>
                    <a:pt x="1324" y="513"/>
                    <a:pt x="1147" y="248"/>
                  </a:cubicBezTo>
                  <a:cubicBezTo>
                    <a:pt x="1040" y="87"/>
                    <a:pt x="862" y="0"/>
                    <a:pt x="67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1067250" y="3879100"/>
              <a:ext cx="32475" cy="28675"/>
            </a:xfrm>
            <a:custGeom>
              <a:rect b="b" l="l" r="r" t="t"/>
              <a:pathLst>
                <a:path extrusionOk="0" h="1147" w="1299">
                  <a:moveTo>
                    <a:pt x="646" y="0"/>
                  </a:moveTo>
                  <a:cubicBezTo>
                    <a:pt x="418" y="0"/>
                    <a:pt x="202" y="144"/>
                    <a:pt x="114" y="378"/>
                  </a:cubicBezTo>
                  <a:cubicBezTo>
                    <a:pt x="1" y="681"/>
                    <a:pt x="152" y="1008"/>
                    <a:pt x="454" y="1122"/>
                  </a:cubicBezTo>
                  <a:cubicBezTo>
                    <a:pt x="517" y="1134"/>
                    <a:pt x="580" y="1147"/>
                    <a:pt x="656" y="1147"/>
                  </a:cubicBezTo>
                  <a:cubicBezTo>
                    <a:pt x="895" y="1147"/>
                    <a:pt x="1109" y="996"/>
                    <a:pt x="1198" y="769"/>
                  </a:cubicBezTo>
                  <a:cubicBezTo>
                    <a:pt x="1298" y="479"/>
                    <a:pt x="1147" y="139"/>
                    <a:pt x="845" y="38"/>
                  </a:cubicBezTo>
                  <a:cubicBezTo>
                    <a:pt x="780" y="12"/>
                    <a:pt x="712" y="0"/>
                    <a:pt x="646"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p:nvPr/>
          </p:nvSpPr>
          <p:spPr>
            <a:xfrm>
              <a:off x="727975" y="3868450"/>
              <a:ext cx="32150" cy="28625"/>
            </a:xfrm>
            <a:custGeom>
              <a:rect b="b" l="l" r="r" t="t"/>
              <a:pathLst>
                <a:path extrusionOk="0" h="1145" w="1286">
                  <a:moveTo>
                    <a:pt x="650" y="0"/>
                  </a:moveTo>
                  <a:cubicBezTo>
                    <a:pt x="598" y="0"/>
                    <a:pt x="545" y="7"/>
                    <a:pt x="492" y="23"/>
                  </a:cubicBezTo>
                  <a:cubicBezTo>
                    <a:pt x="177" y="111"/>
                    <a:pt x="0" y="426"/>
                    <a:pt x="101" y="741"/>
                  </a:cubicBezTo>
                  <a:cubicBezTo>
                    <a:pt x="162" y="972"/>
                    <a:pt x="376" y="1145"/>
                    <a:pt x="629" y="1145"/>
                  </a:cubicBezTo>
                  <a:cubicBezTo>
                    <a:pt x="638" y="1145"/>
                    <a:pt x="647" y="1145"/>
                    <a:pt x="656" y="1144"/>
                  </a:cubicBezTo>
                  <a:cubicBezTo>
                    <a:pt x="706" y="1144"/>
                    <a:pt x="756" y="1144"/>
                    <a:pt x="807" y="1132"/>
                  </a:cubicBezTo>
                  <a:cubicBezTo>
                    <a:pt x="1122" y="1044"/>
                    <a:pt x="1286" y="716"/>
                    <a:pt x="1197" y="414"/>
                  </a:cubicBezTo>
                  <a:cubicBezTo>
                    <a:pt x="1125" y="164"/>
                    <a:pt x="897" y="0"/>
                    <a:pt x="650"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899975" y="3846625"/>
              <a:ext cx="29325" cy="28700"/>
            </a:xfrm>
            <a:custGeom>
              <a:rect b="b" l="l" r="r" t="t"/>
              <a:pathLst>
                <a:path extrusionOk="0" h="1148" w="1173">
                  <a:moveTo>
                    <a:pt x="583" y="1"/>
                  </a:moveTo>
                  <a:cubicBezTo>
                    <a:pt x="278" y="1"/>
                    <a:pt x="25" y="248"/>
                    <a:pt x="13" y="556"/>
                  </a:cubicBezTo>
                  <a:cubicBezTo>
                    <a:pt x="0" y="871"/>
                    <a:pt x="252" y="1148"/>
                    <a:pt x="567" y="1148"/>
                  </a:cubicBezTo>
                  <a:lnTo>
                    <a:pt x="593" y="1148"/>
                  </a:lnTo>
                  <a:cubicBezTo>
                    <a:pt x="895" y="1148"/>
                    <a:pt x="1147" y="908"/>
                    <a:pt x="1160" y="593"/>
                  </a:cubicBezTo>
                  <a:cubicBezTo>
                    <a:pt x="1172" y="278"/>
                    <a:pt x="920" y="14"/>
                    <a:pt x="605" y="1"/>
                  </a:cubicBezTo>
                  <a:cubicBezTo>
                    <a:pt x="598" y="1"/>
                    <a:pt x="590" y="1"/>
                    <a:pt x="583"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880750" y="5030800"/>
              <a:ext cx="33750" cy="33750"/>
            </a:xfrm>
            <a:custGeom>
              <a:rect b="b" l="l" r="r" t="t"/>
              <a:pathLst>
                <a:path extrusionOk="0" h="1350" w="1350">
                  <a:moveTo>
                    <a:pt x="681" y="1"/>
                  </a:moveTo>
                  <a:cubicBezTo>
                    <a:pt x="303" y="1"/>
                    <a:pt x="1" y="303"/>
                    <a:pt x="1" y="681"/>
                  </a:cubicBezTo>
                  <a:cubicBezTo>
                    <a:pt x="1" y="1047"/>
                    <a:pt x="303" y="1349"/>
                    <a:pt x="681" y="1349"/>
                  </a:cubicBezTo>
                  <a:cubicBezTo>
                    <a:pt x="688" y="1349"/>
                    <a:pt x="695" y="1350"/>
                    <a:pt x="702" y="1350"/>
                  </a:cubicBezTo>
                  <a:cubicBezTo>
                    <a:pt x="1058" y="1350"/>
                    <a:pt x="1349" y="1040"/>
                    <a:pt x="1349" y="681"/>
                  </a:cubicBezTo>
                  <a:cubicBezTo>
                    <a:pt x="1349" y="303"/>
                    <a:pt x="1047" y="1"/>
                    <a:pt x="681"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1040800" y="5010050"/>
              <a:ext cx="37500" cy="34025"/>
            </a:xfrm>
            <a:custGeom>
              <a:rect b="b" l="l" r="r" t="t"/>
              <a:pathLst>
                <a:path extrusionOk="0" h="1361" w="1500">
                  <a:moveTo>
                    <a:pt x="755" y="0"/>
                  </a:moveTo>
                  <a:cubicBezTo>
                    <a:pt x="698" y="0"/>
                    <a:pt x="639" y="8"/>
                    <a:pt x="580" y="24"/>
                  </a:cubicBezTo>
                  <a:cubicBezTo>
                    <a:pt x="214" y="125"/>
                    <a:pt x="0" y="491"/>
                    <a:pt x="88" y="856"/>
                  </a:cubicBezTo>
                  <a:cubicBezTo>
                    <a:pt x="176" y="1159"/>
                    <a:pt x="441" y="1360"/>
                    <a:pt x="756" y="1360"/>
                  </a:cubicBezTo>
                  <a:cubicBezTo>
                    <a:pt x="806" y="1360"/>
                    <a:pt x="869" y="1360"/>
                    <a:pt x="920" y="1335"/>
                  </a:cubicBezTo>
                  <a:cubicBezTo>
                    <a:pt x="1285" y="1247"/>
                    <a:pt x="1500" y="869"/>
                    <a:pt x="1411" y="516"/>
                  </a:cubicBezTo>
                  <a:cubicBezTo>
                    <a:pt x="1327" y="209"/>
                    <a:pt x="1056" y="0"/>
                    <a:pt x="755"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p:nvPr/>
          </p:nvSpPr>
          <p:spPr>
            <a:xfrm>
              <a:off x="677875" y="4998800"/>
              <a:ext cx="38475" cy="34250"/>
            </a:xfrm>
            <a:custGeom>
              <a:rect b="b" l="l" r="r" t="t"/>
              <a:pathLst>
                <a:path extrusionOk="0" h="1370" w="1539">
                  <a:moveTo>
                    <a:pt x="774" y="1"/>
                  </a:moveTo>
                  <a:cubicBezTo>
                    <a:pt x="488" y="1"/>
                    <a:pt x="218" y="178"/>
                    <a:pt x="127" y="462"/>
                  </a:cubicBezTo>
                  <a:cubicBezTo>
                    <a:pt x="1" y="827"/>
                    <a:pt x="202" y="1205"/>
                    <a:pt x="555" y="1331"/>
                  </a:cubicBezTo>
                  <a:cubicBezTo>
                    <a:pt x="631" y="1344"/>
                    <a:pt x="694" y="1356"/>
                    <a:pt x="769" y="1369"/>
                  </a:cubicBezTo>
                  <a:cubicBezTo>
                    <a:pt x="1072" y="1369"/>
                    <a:pt x="1324" y="1167"/>
                    <a:pt x="1412" y="890"/>
                  </a:cubicBezTo>
                  <a:cubicBezTo>
                    <a:pt x="1538" y="537"/>
                    <a:pt x="1337" y="147"/>
                    <a:pt x="984" y="33"/>
                  </a:cubicBezTo>
                  <a:cubicBezTo>
                    <a:pt x="914" y="11"/>
                    <a:pt x="844" y="1"/>
                    <a:pt x="77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a:off x="1226025" y="4928250"/>
              <a:ext cx="38775" cy="34225"/>
            </a:xfrm>
            <a:custGeom>
              <a:rect b="b" l="l" r="r" t="t"/>
              <a:pathLst>
                <a:path extrusionOk="0" h="1369" w="1551">
                  <a:moveTo>
                    <a:pt x="774" y="0"/>
                  </a:moveTo>
                  <a:cubicBezTo>
                    <a:pt x="647" y="0"/>
                    <a:pt x="518" y="35"/>
                    <a:pt x="404" y="108"/>
                  </a:cubicBezTo>
                  <a:cubicBezTo>
                    <a:pt x="89" y="310"/>
                    <a:pt x="0" y="738"/>
                    <a:pt x="202" y="1053"/>
                  </a:cubicBezTo>
                  <a:cubicBezTo>
                    <a:pt x="328" y="1242"/>
                    <a:pt x="542" y="1368"/>
                    <a:pt x="782" y="1368"/>
                  </a:cubicBezTo>
                  <a:cubicBezTo>
                    <a:pt x="908" y="1356"/>
                    <a:pt x="1034" y="1331"/>
                    <a:pt x="1147" y="1255"/>
                  </a:cubicBezTo>
                  <a:cubicBezTo>
                    <a:pt x="1462" y="1053"/>
                    <a:pt x="1550" y="625"/>
                    <a:pt x="1349" y="310"/>
                  </a:cubicBezTo>
                  <a:cubicBezTo>
                    <a:pt x="1220" y="109"/>
                    <a:pt x="999" y="0"/>
                    <a:pt x="774"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497700" y="4905725"/>
              <a:ext cx="38125" cy="33750"/>
            </a:xfrm>
            <a:custGeom>
              <a:rect b="b" l="l" r="r" t="t"/>
              <a:pathLst>
                <a:path extrusionOk="0" h="1350" w="1525">
                  <a:moveTo>
                    <a:pt x="764" y="1"/>
                  </a:moveTo>
                  <a:cubicBezTo>
                    <a:pt x="557" y="1"/>
                    <a:pt x="351" y="96"/>
                    <a:pt x="214" y="279"/>
                  </a:cubicBezTo>
                  <a:cubicBezTo>
                    <a:pt x="0" y="568"/>
                    <a:pt x="63" y="997"/>
                    <a:pt x="366" y="1224"/>
                  </a:cubicBezTo>
                  <a:cubicBezTo>
                    <a:pt x="479" y="1299"/>
                    <a:pt x="618" y="1350"/>
                    <a:pt x="756" y="1350"/>
                  </a:cubicBezTo>
                  <a:cubicBezTo>
                    <a:pt x="970" y="1350"/>
                    <a:pt x="1172" y="1249"/>
                    <a:pt x="1311" y="1072"/>
                  </a:cubicBezTo>
                  <a:cubicBezTo>
                    <a:pt x="1525" y="770"/>
                    <a:pt x="1462" y="354"/>
                    <a:pt x="1159" y="127"/>
                  </a:cubicBezTo>
                  <a:cubicBezTo>
                    <a:pt x="1039" y="42"/>
                    <a:pt x="901" y="1"/>
                    <a:pt x="76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1377225" y="4792825"/>
              <a:ext cx="38475" cy="33875"/>
            </a:xfrm>
            <a:custGeom>
              <a:rect b="b" l="l" r="r" t="t"/>
              <a:pathLst>
                <a:path extrusionOk="0" h="1355" w="1539">
                  <a:moveTo>
                    <a:pt x="762" y="0"/>
                  </a:moveTo>
                  <a:cubicBezTo>
                    <a:pt x="567" y="0"/>
                    <a:pt x="374" y="84"/>
                    <a:pt x="240" y="246"/>
                  </a:cubicBezTo>
                  <a:cubicBezTo>
                    <a:pt x="1" y="535"/>
                    <a:pt x="51" y="964"/>
                    <a:pt x="341" y="1203"/>
                  </a:cubicBezTo>
                  <a:cubicBezTo>
                    <a:pt x="467" y="1304"/>
                    <a:pt x="618" y="1355"/>
                    <a:pt x="769" y="1355"/>
                  </a:cubicBezTo>
                  <a:cubicBezTo>
                    <a:pt x="971" y="1355"/>
                    <a:pt x="1173" y="1266"/>
                    <a:pt x="1299" y="1115"/>
                  </a:cubicBezTo>
                  <a:cubicBezTo>
                    <a:pt x="1538" y="813"/>
                    <a:pt x="1488" y="384"/>
                    <a:pt x="1198" y="157"/>
                  </a:cubicBezTo>
                  <a:cubicBezTo>
                    <a:pt x="1070" y="52"/>
                    <a:pt x="916" y="0"/>
                    <a:pt x="762"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355300" y="4760850"/>
              <a:ext cx="38150" cy="34025"/>
            </a:xfrm>
            <a:custGeom>
              <a:rect b="b" l="l" r="r" t="t"/>
              <a:pathLst>
                <a:path extrusionOk="0" h="1361" w="1526">
                  <a:moveTo>
                    <a:pt x="761" y="0"/>
                  </a:moveTo>
                  <a:cubicBezTo>
                    <a:pt x="623" y="0"/>
                    <a:pt x="485" y="42"/>
                    <a:pt x="366" y="126"/>
                  </a:cubicBezTo>
                  <a:cubicBezTo>
                    <a:pt x="64" y="353"/>
                    <a:pt x="1" y="769"/>
                    <a:pt x="215" y="1071"/>
                  </a:cubicBezTo>
                  <a:cubicBezTo>
                    <a:pt x="341" y="1247"/>
                    <a:pt x="542" y="1361"/>
                    <a:pt x="757" y="1361"/>
                  </a:cubicBezTo>
                  <a:cubicBezTo>
                    <a:pt x="908" y="1361"/>
                    <a:pt x="1034" y="1310"/>
                    <a:pt x="1160" y="1235"/>
                  </a:cubicBezTo>
                  <a:cubicBezTo>
                    <a:pt x="1462" y="1008"/>
                    <a:pt x="1525" y="592"/>
                    <a:pt x="1311" y="290"/>
                  </a:cubicBezTo>
                  <a:cubicBezTo>
                    <a:pt x="1181" y="99"/>
                    <a:pt x="972" y="0"/>
                    <a:pt x="7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a:off x="1478975" y="4616950"/>
              <a:ext cx="38475" cy="34275"/>
            </a:xfrm>
            <a:custGeom>
              <a:rect b="b" l="l" r="r" t="t"/>
              <a:pathLst>
                <a:path extrusionOk="0" h="1371" w="1539">
                  <a:moveTo>
                    <a:pt x="761" y="0"/>
                  </a:moveTo>
                  <a:cubicBezTo>
                    <a:pt x="489" y="0"/>
                    <a:pt x="233" y="167"/>
                    <a:pt x="127" y="438"/>
                  </a:cubicBezTo>
                  <a:cubicBezTo>
                    <a:pt x="1" y="791"/>
                    <a:pt x="177" y="1182"/>
                    <a:pt x="517" y="1320"/>
                  </a:cubicBezTo>
                  <a:cubicBezTo>
                    <a:pt x="606" y="1346"/>
                    <a:pt x="681" y="1371"/>
                    <a:pt x="769" y="1371"/>
                  </a:cubicBezTo>
                  <a:cubicBezTo>
                    <a:pt x="1047" y="1358"/>
                    <a:pt x="1299" y="1194"/>
                    <a:pt x="1400" y="930"/>
                  </a:cubicBezTo>
                  <a:cubicBezTo>
                    <a:pt x="1538" y="577"/>
                    <a:pt x="1362" y="186"/>
                    <a:pt x="1009" y="48"/>
                  </a:cubicBezTo>
                  <a:cubicBezTo>
                    <a:pt x="927" y="16"/>
                    <a:pt x="843" y="0"/>
                    <a:pt x="761"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264900" y="4578900"/>
              <a:ext cx="38125" cy="34225"/>
            </a:xfrm>
            <a:custGeom>
              <a:rect b="b" l="l" r="r" t="t"/>
              <a:pathLst>
                <a:path extrusionOk="0" h="1369" w="1525">
                  <a:moveTo>
                    <a:pt x="761" y="1"/>
                  </a:moveTo>
                  <a:cubicBezTo>
                    <a:pt x="693" y="1"/>
                    <a:pt x="623" y="11"/>
                    <a:pt x="555" y="32"/>
                  </a:cubicBezTo>
                  <a:cubicBezTo>
                    <a:pt x="202" y="146"/>
                    <a:pt x="0" y="524"/>
                    <a:pt x="113" y="889"/>
                  </a:cubicBezTo>
                  <a:cubicBezTo>
                    <a:pt x="202" y="1167"/>
                    <a:pt x="466" y="1368"/>
                    <a:pt x="756" y="1368"/>
                  </a:cubicBezTo>
                  <a:cubicBezTo>
                    <a:pt x="832" y="1368"/>
                    <a:pt x="895" y="1356"/>
                    <a:pt x="958" y="1330"/>
                  </a:cubicBezTo>
                  <a:cubicBezTo>
                    <a:pt x="1323" y="1217"/>
                    <a:pt x="1525" y="839"/>
                    <a:pt x="1411" y="486"/>
                  </a:cubicBezTo>
                  <a:cubicBezTo>
                    <a:pt x="1319" y="190"/>
                    <a:pt x="1053" y="1"/>
                    <a:pt x="761"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1522150" y="4418375"/>
              <a:ext cx="34975" cy="34075"/>
            </a:xfrm>
            <a:custGeom>
              <a:rect b="b" l="l" r="r" t="t"/>
              <a:pathLst>
                <a:path extrusionOk="0" h="1363" w="1399">
                  <a:moveTo>
                    <a:pt x="685" y="0"/>
                  </a:moveTo>
                  <a:cubicBezTo>
                    <a:pt x="328" y="0"/>
                    <a:pt x="37" y="282"/>
                    <a:pt x="25" y="644"/>
                  </a:cubicBezTo>
                  <a:cubicBezTo>
                    <a:pt x="0" y="1022"/>
                    <a:pt x="290" y="1337"/>
                    <a:pt x="668" y="1350"/>
                  </a:cubicBezTo>
                  <a:cubicBezTo>
                    <a:pt x="681" y="1363"/>
                    <a:pt x="693" y="1363"/>
                    <a:pt x="693" y="1363"/>
                  </a:cubicBezTo>
                  <a:cubicBezTo>
                    <a:pt x="1059" y="1363"/>
                    <a:pt x="1361" y="1073"/>
                    <a:pt x="1374" y="707"/>
                  </a:cubicBezTo>
                  <a:cubicBezTo>
                    <a:pt x="1399" y="329"/>
                    <a:pt x="1109" y="14"/>
                    <a:pt x="731" y="2"/>
                  </a:cubicBezTo>
                  <a:cubicBezTo>
                    <a:pt x="716" y="1"/>
                    <a:pt x="700" y="0"/>
                    <a:pt x="685"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3"/>
            <p:cNvSpPr/>
            <p:nvPr/>
          </p:nvSpPr>
          <p:spPr>
            <a:xfrm>
              <a:off x="238125" y="4378075"/>
              <a:ext cx="34025" cy="34050"/>
            </a:xfrm>
            <a:custGeom>
              <a:rect b="b" l="l" r="r" t="t"/>
              <a:pathLst>
                <a:path extrusionOk="0" h="1362" w="1361">
                  <a:moveTo>
                    <a:pt x="693" y="1"/>
                  </a:moveTo>
                  <a:cubicBezTo>
                    <a:pt x="315" y="1"/>
                    <a:pt x="0" y="291"/>
                    <a:pt x="0" y="669"/>
                  </a:cubicBezTo>
                  <a:cubicBezTo>
                    <a:pt x="0" y="1047"/>
                    <a:pt x="290" y="1349"/>
                    <a:pt x="668" y="1362"/>
                  </a:cubicBezTo>
                  <a:lnTo>
                    <a:pt x="680" y="1362"/>
                  </a:lnTo>
                  <a:cubicBezTo>
                    <a:pt x="1046" y="1362"/>
                    <a:pt x="1348" y="1059"/>
                    <a:pt x="1361" y="694"/>
                  </a:cubicBezTo>
                  <a:cubicBezTo>
                    <a:pt x="1361" y="316"/>
                    <a:pt x="1058" y="1"/>
                    <a:pt x="693"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3"/>
            <p:cNvSpPr/>
            <p:nvPr/>
          </p:nvSpPr>
          <p:spPr>
            <a:xfrm>
              <a:off x="1498200" y="4216475"/>
              <a:ext cx="37825" cy="34375"/>
            </a:xfrm>
            <a:custGeom>
              <a:rect b="b" l="l" r="r" t="t"/>
              <a:pathLst>
                <a:path extrusionOk="0" h="1375" w="1513">
                  <a:moveTo>
                    <a:pt x="751" y="1"/>
                  </a:moveTo>
                  <a:cubicBezTo>
                    <a:pt x="690" y="1"/>
                    <a:pt x="629" y="9"/>
                    <a:pt x="568" y="26"/>
                  </a:cubicBezTo>
                  <a:cubicBezTo>
                    <a:pt x="215" y="127"/>
                    <a:pt x="0" y="505"/>
                    <a:pt x="101" y="870"/>
                  </a:cubicBezTo>
                  <a:cubicBezTo>
                    <a:pt x="177" y="1160"/>
                    <a:pt x="442" y="1362"/>
                    <a:pt x="757" y="1374"/>
                  </a:cubicBezTo>
                  <a:cubicBezTo>
                    <a:pt x="807" y="1362"/>
                    <a:pt x="870" y="1362"/>
                    <a:pt x="933" y="1349"/>
                  </a:cubicBezTo>
                  <a:cubicBezTo>
                    <a:pt x="1298" y="1236"/>
                    <a:pt x="1513" y="870"/>
                    <a:pt x="1412" y="505"/>
                  </a:cubicBezTo>
                  <a:cubicBezTo>
                    <a:pt x="1328" y="200"/>
                    <a:pt x="1052" y="1"/>
                    <a:pt x="751"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271200" y="4178025"/>
              <a:ext cx="38125" cy="34075"/>
            </a:xfrm>
            <a:custGeom>
              <a:rect b="b" l="l" r="r" t="t"/>
              <a:pathLst>
                <a:path extrusionOk="0" h="1363" w="1525">
                  <a:moveTo>
                    <a:pt x="758" y="0"/>
                  </a:moveTo>
                  <a:cubicBezTo>
                    <a:pt x="478" y="0"/>
                    <a:pt x="216" y="176"/>
                    <a:pt x="126" y="455"/>
                  </a:cubicBezTo>
                  <a:cubicBezTo>
                    <a:pt x="0" y="808"/>
                    <a:pt x="189" y="1198"/>
                    <a:pt x="542" y="1324"/>
                  </a:cubicBezTo>
                  <a:cubicBezTo>
                    <a:pt x="605" y="1350"/>
                    <a:pt x="681" y="1362"/>
                    <a:pt x="769" y="1362"/>
                  </a:cubicBezTo>
                  <a:cubicBezTo>
                    <a:pt x="1059" y="1362"/>
                    <a:pt x="1311" y="1173"/>
                    <a:pt x="1411" y="909"/>
                  </a:cubicBezTo>
                  <a:cubicBezTo>
                    <a:pt x="1525" y="543"/>
                    <a:pt x="1336" y="165"/>
                    <a:pt x="983" y="39"/>
                  </a:cubicBezTo>
                  <a:cubicBezTo>
                    <a:pt x="909" y="13"/>
                    <a:pt x="833" y="0"/>
                    <a:pt x="758"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a:off x="1412825" y="4031775"/>
              <a:ext cx="39100" cy="34150"/>
            </a:xfrm>
            <a:custGeom>
              <a:rect b="b" l="l" r="r" t="t"/>
              <a:pathLst>
                <a:path extrusionOk="0" h="1366" w="1564">
                  <a:moveTo>
                    <a:pt x="784" y="1"/>
                  </a:moveTo>
                  <a:cubicBezTo>
                    <a:pt x="654" y="1"/>
                    <a:pt x="521" y="38"/>
                    <a:pt x="404" y="118"/>
                  </a:cubicBezTo>
                  <a:cubicBezTo>
                    <a:pt x="89" y="332"/>
                    <a:pt x="1" y="761"/>
                    <a:pt x="215" y="1063"/>
                  </a:cubicBezTo>
                  <a:cubicBezTo>
                    <a:pt x="341" y="1252"/>
                    <a:pt x="555" y="1365"/>
                    <a:pt x="782" y="1365"/>
                  </a:cubicBezTo>
                  <a:cubicBezTo>
                    <a:pt x="921" y="1365"/>
                    <a:pt x="1047" y="1328"/>
                    <a:pt x="1160" y="1252"/>
                  </a:cubicBezTo>
                  <a:cubicBezTo>
                    <a:pt x="1475" y="1050"/>
                    <a:pt x="1563" y="622"/>
                    <a:pt x="1349" y="307"/>
                  </a:cubicBezTo>
                  <a:cubicBezTo>
                    <a:pt x="1222" y="109"/>
                    <a:pt x="1006" y="1"/>
                    <a:pt x="78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367275" y="3999475"/>
              <a:ext cx="37825" cy="33675"/>
            </a:xfrm>
            <a:custGeom>
              <a:rect b="b" l="l" r="r" t="t"/>
              <a:pathLst>
                <a:path extrusionOk="0" h="1347" w="1513">
                  <a:moveTo>
                    <a:pt x="764" y="0"/>
                  </a:moveTo>
                  <a:cubicBezTo>
                    <a:pt x="561" y="0"/>
                    <a:pt x="361" y="92"/>
                    <a:pt x="227" y="263"/>
                  </a:cubicBezTo>
                  <a:cubicBezTo>
                    <a:pt x="0" y="566"/>
                    <a:pt x="51" y="982"/>
                    <a:pt x="353" y="1208"/>
                  </a:cubicBezTo>
                  <a:cubicBezTo>
                    <a:pt x="467" y="1297"/>
                    <a:pt x="605" y="1347"/>
                    <a:pt x="756" y="1347"/>
                  </a:cubicBezTo>
                  <a:cubicBezTo>
                    <a:pt x="971" y="1347"/>
                    <a:pt x="1172" y="1246"/>
                    <a:pt x="1298" y="1082"/>
                  </a:cubicBezTo>
                  <a:cubicBezTo>
                    <a:pt x="1512" y="780"/>
                    <a:pt x="1462" y="364"/>
                    <a:pt x="1172" y="137"/>
                  </a:cubicBezTo>
                  <a:cubicBezTo>
                    <a:pt x="1048" y="44"/>
                    <a:pt x="906" y="0"/>
                    <a:pt x="764"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1275475" y="3883100"/>
              <a:ext cx="38150" cy="33825"/>
            </a:xfrm>
            <a:custGeom>
              <a:rect b="b" l="l" r="r" t="t"/>
              <a:pathLst>
                <a:path extrusionOk="0" h="1353" w="1526">
                  <a:moveTo>
                    <a:pt x="758" y="1"/>
                  </a:moveTo>
                  <a:cubicBezTo>
                    <a:pt x="558" y="1"/>
                    <a:pt x="359" y="88"/>
                    <a:pt x="227" y="256"/>
                  </a:cubicBezTo>
                  <a:cubicBezTo>
                    <a:pt x="1" y="546"/>
                    <a:pt x="51" y="974"/>
                    <a:pt x="341" y="1214"/>
                  </a:cubicBezTo>
                  <a:cubicBezTo>
                    <a:pt x="454" y="1302"/>
                    <a:pt x="606" y="1352"/>
                    <a:pt x="757" y="1352"/>
                  </a:cubicBezTo>
                  <a:cubicBezTo>
                    <a:pt x="958" y="1352"/>
                    <a:pt x="1160" y="1251"/>
                    <a:pt x="1286" y="1088"/>
                  </a:cubicBezTo>
                  <a:cubicBezTo>
                    <a:pt x="1525" y="798"/>
                    <a:pt x="1462" y="369"/>
                    <a:pt x="1173" y="143"/>
                  </a:cubicBezTo>
                  <a:cubicBezTo>
                    <a:pt x="1050" y="47"/>
                    <a:pt x="904" y="1"/>
                    <a:pt x="758"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513750" y="3859050"/>
              <a:ext cx="38775" cy="33925"/>
            </a:xfrm>
            <a:custGeom>
              <a:rect b="b" l="l" r="r" t="t"/>
              <a:pathLst>
                <a:path extrusionOk="0" h="1357" w="1551">
                  <a:moveTo>
                    <a:pt x="780" y="0"/>
                  </a:moveTo>
                  <a:cubicBezTo>
                    <a:pt x="647" y="0"/>
                    <a:pt x="512" y="40"/>
                    <a:pt x="391" y="122"/>
                  </a:cubicBezTo>
                  <a:cubicBezTo>
                    <a:pt x="89" y="336"/>
                    <a:pt x="1" y="764"/>
                    <a:pt x="215" y="1067"/>
                  </a:cubicBezTo>
                  <a:cubicBezTo>
                    <a:pt x="341" y="1243"/>
                    <a:pt x="555" y="1357"/>
                    <a:pt x="782" y="1357"/>
                  </a:cubicBezTo>
                  <a:cubicBezTo>
                    <a:pt x="908" y="1357"/>
                    <a:pt x="1047" y="1319"/>
                    <a:pt x="1160" y="1243"/>
                  </a:cubicBezTo>
                  <a:cubicBezTo>
                    <a:pt x="1475" y="1029"/>
                    <a:pt x="1551" y="601"/>
                    <a:pt x="1336" y="298"/>
                  </a:cubicBezTo>
                  <a:cubicBezTo>
                    <a:pt x="1204" y="103"/>
                    <a:pt x="995" y="0"/>
                    <a:pt x="780"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1098125" y="3784200"/>
              <a:ext cx="38150" cy="33800"/>
            </a:xfrm>
            <a:custGeom>
              <a:rect b="b" l="l" r="r" t="t"/>
              <a:pathLst>
                <a:path extrusionOk="0" h="1352" w="1526">
                  <a:moveTo>
                    <a:pt x="763" y="0"/>
                  </a:moveTo>
                  <a:cubicBezTo>
                    <a:pt x="485" y="0"/>
                    <a:pt x="225" y="168"/>
                    <a:pt x="126" y="444"/>
                  </a:cubicBezTo>
                  <a:cubicBezTo>
                    <a:pt x="0" y="797"/>
                    <a:pt x="177" y="1188"/>
                    <a:pt x="530" y="1314"/>
                  </a:cubicBezTo>
                  <a:cubicBezTo>
                    <a:pt x="605" y="1339"/>
                    <a:pt x="681" y="1352"/>
                    <a:pt x="756" y="1352"/>
                  </a:cubicBezTo>
                  <a:cubicBezTo>
                    <a:pt x="1046" y="1352"/>
                    <a:pt x="1298" y="1175"/>
                    <a:pt x="1399" y="911"/>
                  </a:cubicBezTo>
                  <a:cubicBezTo>
                    <a:pt x="1525" y="558"/>
                    <a:pt x="1349" y="167"/>
                    <a:pt x="996" y="41"/>
                  </a:cubicBezTo>
                  <a:cubicBezTo>
                    <a:pt x="919" y="14"/>
                    <a:pt x="840" y="0"/>
                    <a:pt x="76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a:off x="697425" y="3771525"/>
              <a:ext cx="37825" cy="33875"/>
            </a:xfrm>
            <a:custGeom>
              <a:rect b="b" l="l" r="r" t="t"/>
              <a:pathLst>
                <a:path extrusionOk="0" h="1355" w="1513">
                  <a:moveTo>
                    <a:pt x="767" y="1"/>
                  </a:moveTo>
                  <a:cubicBezTo>
                    <a:pt x="701" y="1"/>
                    <a:pt x="634" y="11"/>
                    <a:pt x="567" y="31"/>
                  </a:cubicBezTo>
                  <a:cubicBezTo>
                    <a:pt x="202" y="132"/>
                    <a:pt x="0" y="510"/>
                    <a:pt x="101" y="876"/>
                  </a:cubicBezTo>
                  <a:cubicBezTo>
                    <a:pt x="189" y="1166"/>
                    <a:pt x="454" y="1355"/>
                    <a:pt x="756" y="1355"/>
                  </a:cubicBezTo>
                  <a:cubicBezTo>
                    <a:pt x="819" y="1355"/>
                    <a:pt x="895" y="1355"/>
                    <a:pt x="958" y="1329"/>
                  </a:cubicBezTo>
                  <a:cubicBezTo>
                    <a:pt x="1311" y="1229"/>
                    <a:pt x="1512" y="850"/>
                    <a:pt x="1411" y="485"/>
                  </a:cubicBezTo>
                  <a:cubicBezTo>
                    <a:pt x="1329" y="197"/>
                    <a:pt x="1061" y="1"/>
                    <a:pt x="76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3"/>
            <p:cNvSpPr/>
            <p:nvPr/>
          </p:nvSpPr>
          <p:spPr>
            <a:xfrm>
              <a:off x="900600" y="3745825"/>
              <a:ext cx="34375" cy="34050"/>
            </a:xfrm>
            <a:custGeom>
              <a:rect b="b" l="l" r="r" t="t"/>
              <a:pathLst>
                <a:path extrusionOk="0" h="1362" w="1375">
                  <a:moveTo>
                    <a:pt x="683" y="1"/>
                  </a:moveTo>
                  <a:cubicBezTo>
                    <a:pt x="316" y="1"/>
                    <a:pt x="26" y="286"/>
                    <a:pt x="13" y="656"/>
                  </a:cubicBezTo>
                  <a:cubicBezTo>
                    <a:pt x="1" y="1034"/>
                    <a:pt x="290" y="1349"/>
                    <a:pt x="668" y="1362"/>
                  </a:cubicBezTo>
                  <a:lnTo>
                    <a:pt x="681" y="1362"/>
                  </a:lnTo>
                  <a:cubicBezTo>
                    <a:pt x="1059" y="1362"/>
                    <a:pt x="1349" y="1072"/>
                    <a:pt x="1362" y="707"/>
                  </a:cubicBezTo>
                  <a:cubicBezTo>
                    <a:pt x="1374" y="329"/>
                    <a:pt x="1084" y="14"/>
                    <a:pt x="706" y="1"/>
                  </a:cubicBezTo>
                  <a:cubicBezTo>
                    <a:pt x="698" y="1"/>
                    <a:pt x="690" y="1"/>
                    <a:pt x="683"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33"/>
          <p:cNvGrpSpPr/>
          <p:nvPr/>
        </p:nvGrpSpPr>
        <p:grpSpPr>
          <a:xfrm>
            <a:off x="29343" y="808625"/>
            <a:ext cx="925806" cy="944339"/>
            <a:chOff x="238125" y="3745825"/>
            <a:chExt cx="1319000" cy="1318725"/>
          </a:xfrm>
        </p:grpSpPr>
        <p:sp>
          <p:nvSpPr>
            <p:cNvPr id="887" name="Google Shape;887;p33"/>
            <p:cNvSpPr/>
            <p:nvPr/>
          </p:nvSpPr>
          <p:spPr>
            <a:xfrm>
              <a:off x="403175" y="3947200"/>
              <a:ext cx="952350" cy="916050"/>
            </a:xfrm>
            <a:custGeom>
              <a:rect b="b" l="l" r="r" t="t"/>
              <a:pathLst>
                <a:path extrusionOk="0" h="36642" w="38094">
                  <a:moveTo>
                    <a:pt x="19772" y="767"/>
                  </a:moveTo>
                  <a:cubicBezTo>
                    <a:pt x="29462" y="779"/>
                    <a:pt x="37312" y="8629"/>
                    <a:pt x="37325" y="18320"/>
                  </a:cubicBezTo>
                  <a:cubicBezTo>
                    <a:pt x="37325" y="25426"/>
                    <a:pt x="33040" y="31828"/>
                    <a:pt x="26488" y="34537"/>
                  </a:cubicBezTo>
                  <a:cubicBezTo>
                    <a:pt x="24312" y="35439"/>
                    <a:pt x="22029" y="35877"/>
                    <a:pt x="19765" y="35877"/>
                  </a:cubicBezTo>
                  <a:cubicBezTo>
                    <a:pt x="15198" y="35877"/>
                    <a:pt x="10713" y="34093"/>
                    <a:pt x="7360" y="30731"/>
                  </a:cubicBezTo>
                  <a:cubicBezTo>
                    <a:pt x="2332" y="25716"/>
                    <a:pt x="833" y="18168"/>
                    <a:pt x="3554" y="11603"/>
                  </a:cubicBezTo>
                  <a:cubicBezTo>
                    <a:pt x="6263" y="5051"/>
                    <a:pt x="12665" y="767"/>
                    <a:pt x="19772" y="767"/>
                  </a:cubicBezTo>
                  <a:close/>
                  <a:moveTo>
                    <a:pt x="19767" y="1"/>
                  </a:moveTo>
                  <a:cubicBezTo>
                    <a:pt x="15000" y="1"/>
                    <a:pt x="10315" y="1861"/>
                    <a:pt x="6818" y="5366"/>
                  </a:cubicBezTo>
                  <a:cubicBezTo>
                    <a:pt x="1576" y="10608"/>
                    <a:pt x="1" y="18483"/>
                    <a:pt x="2836" y="25338"/>
                  </a:cubicBezTo>
                  <a:cubicBezTo>
                    <a:pt x="5671" y="32181"/>
                    <a:pt x="12362" y="36641"/>
                    <a:pt x="19772" y="36641"/>
                  </a:cubicBezTo>
                  <a:cubicBezTo>
                    <a:pt x="29878" y="36629"/>
                    <a:pt x="38081" y="28438"/>
                    <a:pt x="38093" y="18320"/>
                  </a:cubicBezTo>
                  <a:cubicBezTo>
                    <a:pt x="38081" y="10910"/>
                    <a:pt x="33620" y="4232"/>
                    <a:pt x="26778" y="1397"/>
                  </a:cubicBezTo>
                  <a:cubicBezTo>
                    <a:pt x="24511" y="457"/>
                    <a:pt x="22129" y="1"/>
                    <a:pt x="19767"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883275" y="4935050"/>
              <a:ext cx="28700" cy="28675"/>
            </a:xfrm>
            <a:custGeom>
              <a:rect b="b" l="l" r="r" t="t"/>
              <a:pathLst>
                <a:path extrusionOk="0" h="1147" w="1148">
                  <a:moveTo>
                    <a:pt x="580" y="0"/>
                  </a:moveTo>
                  <a:cubicBezTo>
                    <a:pt x="253" y="0"/>
                    <a:pt x="1" y="265"/>
                    <a:pt x="1" y="580"/>
                  </a:cubicBezTo>
                  <a:cubicBezTo>
                    <a:pt x="1" y="895"/>
                    <a:pt x="253" y="1147"/>
                    <a:pt x="580" y="1147"/>
                  </a:cubicBezTo>
                  <a:cubicBezTo>
                    <a:pt x="895" y="1147"/>
                    <a:pt x="1147" y="895"/>
                    <a:pt x="1147" y="580"/>
                  </a:cubicBezTo>
                  <a:cubicBezTo>
                    <a:pt x="1147" y="265"/>
                    <a:pt x="895" y="0"/>
                    <a:pt x="580"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1018725" y="4917600"/>
              <a:ext cx="31850" cy="28800"/>
            </a:xfrm>
            <a:custGeom>
              <a:rect b="b" l="l" r="r" t="t"/>
              <a:pathLst>
                <a:path extrusionOk="0" h="1152" w="1274">
                  <a:moveTo>
                    <a:pt x="638" y="0"/>
                  </a:moveTo>
                  <a:cubicBezTo>
                    <a:pt x="590" y="0"/>
                    <a:pt x="541" y="6"/>
                    <a:pt x="492" y="18"/>
                  </a:cubicBezTo>
                  <a:cubicBezTo>
                    <a:pt x="190" y="93"/>
                    <a:pt x="1" y="421"/>
                    <a:pt x="89" y="723"/>
                  </a:cubicBezTo>
                  <a:cubicBezTo>
                    <a:pt x="152" y="975"/>
                    <a:pt x="379" y="1152"/>
                    <a:pt x="644" y="1152"/>
                  </a:cubicBezTo>
                  <a:cubicBezTo>
                    <a:pt x="694" y="1152"/>
                    <a:pt x="732" y="1152"/>
                    <a:pt x="782" y="1139"/>
                  </a:cubicBezTo>
                  <a:cubicBezTo>
                    <a:pt x="1085" y="1051"/>
                    <a:pt x="1274" y="736"/>
                    <a:pt x="1198" y="434"/>
                  </a:cubicBezTo>
                  <a:cubicBezTo>
                    <a:pt x="1134" y="168"/>
                    <a:pt x="900" y="0"/>
                    <a:pt x="638"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711600" y="4907975"/>
              <a:ext cx="32475" cy="28975"/>
            </a:xfrm>
            <a:custGeom>
              <a:rect b="b" l="l" r="r" t="t"/>
              <a:pathLst>
                <a:path extrusionOk="0" h="1159" w="1299">
                  <a:moveTo>
                    <a:pt x="665" y="1"/>
                  </a:moveTo>
                  <a:cubicBezTo>
                    <a:pt x="417" y="1"/>
                    <a:pt x="183" y="156"/>
                    <a:pt x="101" y="403"/>
                  </a:cubicBezTo>
                  <a:cubicBezTo>
                    <a:pt x="0" y="705"/>
                    <a:pt x="164" y="1033"/>
                    <a:pt x="466" y="1134"/>
                  </a:cubicBezTo>
                  <a:cubicBezTo>
                    <a:pt x="529" y="1146"/>
                    <a:pt x="592" y="1159"/>
                    <a:pt x="643" y="1159"/>
                  </a:cubicBezTo>
                  <a:cubicBezTo>
                    <a:pt x="895" y="1159"/>
                    <a:pt x="1109" y="995"/>
                    <a:pt x="1197" y="756"/>
                  </a:cubicBezTo>
                  <a:cubicBezTo>
                    <a:pt x="1298" y="453"/>
                    <a:pt x="1134" y="126"/>
                    <a:pt x="832" y="25"/>
                  </a:cubicBezTo>
                  <a:cubicBezTo>
                    <a:pt x="777" y="9"/>
                    <a:pt x="721" y="1"/>
                    <a:pt x="665"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1175625" y="4848450"/>
              <a:ext cx="32775" cy="28650"/>
            </a:xfrm>
            <a:custGeom>
              <a:rect b="b" l="l" r="r" t="t"/>
              <a:pathLst>
                <a:path extrusionOk="0" h="1146" w="1311">
                  <a:moveTo>
                    <a:pt x="657" y="1"/>
                  </a:moveTo>
                  <a:cubicBezTo>
                    <a:pt x="552" y="1"/>
                    <a:pt x="447" y="29"/>
                    <a:pt x="353" y="87"/>
                  </a:cubicBezTo>
                  <a:cubicBezTo>
                    <a:pt x="76" y="264"/>
                    <a:pt x="0" y="616"/>
                    <a:pt x="177" y="881"/>
                  </a:cubicBezTo>
                  <a:cubicBezTo>
                    <a:pt x="290" y="1045"/>
                    <a:pt x="466" y="1146"/>
                    <a:pt x="655" y="1146"/>
                  </a:cubicBezTo>
                  <a:cubicBezTo>
                    <a:pt x="769" y="1146"/>
                    <a:pt x="882" y="1120"/>
                    <a:pt x="970" y="1057"/>
                  </a:cubicBezTo>
                  <a:cubicBezTo>
                    <a:pt x="1235" y="881"/>
                    <a:pt x="1311" y="528"/>
                    <a:pt x="1147" y="264"/>
                  </a:cubicBezTo>
                  <a:cubicBezTo>
                    <a:pt x="1033" y="93"/>
                    <a:pt x="846" y="1"/>
                    <a:pt x="65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558800" y="4828875"/>
              <a:ext cx="32475" cy="29000"/>
            </a:xfrm>
            <a:custGeom>
              <a:rect b="b" l="l" r="r" t="t"/>
              <a:pathLst>
                <a:path extrusionOk="0" h="1160" w="1299">
                  <a:moveTo>
                    <a:pt x="646" y="1"/>
                  </a:moveTo>
                  <a:cubicBezTo>
                    <a:pt x="468" y="1"/>
                    <a:pt x="295" y="82"/>
                    <a:pt x="190" y="240"/>
                  </a:cubicBezTo>
                  <a:cubicBezTo>
                    <a:pt x="1" y="492"/>
                    <a:pt x="51" y="858"/>
                    <a:pt x="303" y="1047"/>
                  </a:cubicBezTo>
                  <a:cubicBezTo>
                    <a:pt x="404" y="1122"/>
                    <a:pt x="530" y="1160"/>
                    <a:pt x="643" y="1160"/>
                  </a:cubicBezTo>
                  <a:cubicBezTo>
                    <a:pt x="832" y="1160"/>
                    <a:pt x="996" y="1072"/>
                    <a:pt x="1110" y="921"/>
                  </a:cubicBezTo>
                  <a:cubicBezTo>
                    <a:pt x="1299" y="669"/>
                    <a:pt x="1248" y="303"/>
                    <a:pt x="996" y="114"/>
                  </a:cubicBezTo>
                  <a:cubicBezTo>
                    <a:pt x="889" y="38"/>
                    <a:pt x="766" y="1"/>
                    <a:pt x="6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1303825" y="4733350"/>
              <a:ext cx="32475" cy="28775"/>
            </a:xfrm>
            <a:custGeom>
              <a:rect b="b" l="l" r="r" t="t"/>
              <a:pathLst>
                <a:path extrusionOk="0" h="1151" w="1299">
                  <a:moveTo>
                    <a:pt x="655" y="0"/>
                  </a:moveTo>
                  <a:cubicBezTo>
                    <a:pt x="485" y="0"/>
                    <a:pt x="317" y="74"/>
                    <a:pt x="202" y="218"/>
                  </a:cubicBezTo>
                  <a:cubicBezTo>
                    <a:pt x="1" y="457"/>
                    <a:pt x="51" y="823"/>
                    <a:pt x="291" y="1024"/>
                  </a:cubicBezTo>
                  <a:cubicBezTo>
                    <a:pt x="391" y="1113"/>
                    <a:pt x="517" y="1150"/>
                    <a:pt x="656" y="1150"/>
                  </a:cubicBezTo>
                  <a:cubicBezTo>
                    <a:pt x="832" y="1150"/>
                    <a:pt x="996" y="1075"/>
                    <a:pt x="1097" y="949"/>
                  </a:cubicBezTo>
                  <a:cubicBezTo>
                    <a:pt x="1299" y="697"/>
                    <a:pt x="1261" y="331"/>
                    <a:pt x="1021" y="130"/>
                  </a:cubicBezTo>
                  <a:cubicBezTo>
                    <a:pt x="913" y="43"/>
                    <a:pt x="783" y="0"/>
                    <a:pt x="655"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438150" y="4706450"/>
              <a:ext cx="32475" cy="28900"/>
            </a:xfrm>
            <a:custGeom>
              <a:rect b="b" l="l" r="r" t="t"/>
              <a:pathLst>
                <a:path extrusionOk="0" h="1156" w="1299">
                  <a:moveTo>
                    <a:pt x="644" y="0"/>
                  </a:moveTo>
                  <a:cubicBezTo>
                    <a:pt x="530" y="0"/>
                    <a:pt x="414" y="36"/>
                    <a:pt x="316" y="109"/>
                  </a:cubicBezTo>
                  <a:cubicBezTo>
                    <a:pt x="51" y="286"/>
                    <a:pt x="1" y="651"/>
                    <a:pt x="177" y="916"/>
                  </a:cubicBezTo>
                  <a:cubicBezTo>
                    <a:pt x="290" y="1067"/>
                    <a:pt x="467" y="1155"/>
                    <a:pt x="643" y="1155"/>
                  </a:cubicBezTo>
                  <a:cubicBezTo>
                    <a:pt x="769" y="1155"/>
                    <a:pt x="883" y="1117"/>
                    <a:pt x="983" y="1042"/>
                  </a:cubicBezTo>
                  <a:cubicBezTo>
                    <a:pt x="1235" y="865"/>
                    <a:pt x="1298" y="500"/>
                    <a:pt x="1109" y="248"/>
                  </a:cubicBezTo>
                  <a:cubicBezTo>
                    <a:pt x="1002" y="87"/>
                    <a:pt x="824" y="0"/>
                    <a:pt x="644"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1390150" y="4584700"/>
              <a:ext cx="32775" cy="28725"/>
            </a:xfrm>
            <a:custGeom>
              <a:rect b="b" l="l" r="r" t="t"/>
              <a:pathLst>
                <a:path extrusionOk="0" h="1149" w="1311">
                  <a:moveTo>
                    <a:pt x="643" y="1"/>
                  </a:moveTo>
                  <a:cubicBezTo>
                    <a:pt x="413" y="1"/>
                    <a:pt x="201" y="136"/>
                    <a:pt x="114" y="367"/>
                  </a:cubicBezTo>
                  <a:cubicBezTo>
                    <a:pt x="0" y="670"/>
                    <a:pt x="139" y="998"/>
                    <a:pt x="441" y="1111"/>
                  </a:cubicBezTo>
                  <a:cubicBezTo>
                    <a:pt x="504" y="1136"/>
                    <a:pt x="580" y="1149"/>
                    <a:pt x="656" y="1149"/>
                  </a:cubicBezTo>
                  <a:cubicBezTo>
                    <a:pt x="895" y="1149"/>
                    <a:pt x="1109" y="1010"/>
                    <a:pt x="1197" y="783"/>
                  </a:cubicBezTo>
                  <a:cubicBezTo>
                    <a:pt x="1311" y="481"/>
                    <a:pt x="1160" y="153"/>
                    <a:pt x="857" y="40"/>
                  </a:cubicBezTo>
                  <a:cubicBezTo>
                    <a:pt x="786" y="13"/>
                    <a:pt x="714" y="1"/>
                    <a:pt x="643"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361925" y="4552350"/>
              <a:ext cx="32150" cy="28950"/>
            </a:xfrm>
            <a:custGeom>
              <a:rect b="b" l="l" r="r" t="t"/>
              <a:pathLst>
                <a:path extrusionOk="0" h="1158" w="1286">
                  <a:moveTo>
                    <a:pt x="626" y="1"/>
                  </a:moveTo>
                  <a:cubicBezTo>
                    <a:pt x="573" y="1"/>
                    <a:pt x="519" y="8"/>
                    <a:pt x="466" y="23"/>
                  </a:cubicBezTo>
                  <a:cubicBezTo>
                    <a:pt x="164" y="124"/>
                    <a:pt x="0" y="452"/>
                    <a:pt x="88" y="754"/>
                  </a:cubicBezTo>
                  <a:cubicBezTo>
                    <a:pt x="164" y="994"/>
                    <a:pt x="391" y="1157"/>
                    <a:pt x="643" y="1157"/>
                  </a:cubicBezTo>
                  <a:cubicBezTo>
                    <a:pt x="693" y="1157"/>
                    <a:pt x="756" y="1145"/>
                    <a:pt x="807" y="1132"/>
                  </a:cubicBezTo>
                  <a:cubicBezTo>
                    <a:pt x="1109" y="1031"/>
                    <a:pt x="1285" y="716"/>
                    <a:pt x="1197" y="414"/>
                  </a:cubicBezTo>
                  <a:cubicBezTo>
                    <a:pt x="1114" y="164"/>
                    <a:pt x="876" y="1"/>
                    <a:pt x="62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1426700" y="4416200"/>
              <a:ext cx="29625" cy="29000"/>
            </a:xfrm>
            <a:custGeom>
              <a:rect b="b" l="l" r="r" t="t"/>
              <a:pathLst>
                <a:path extrusionOk="0" h="1160" w="1185">
                  <a:moveTo>
                    <a:pt x="595" y="0"/>
                  </a:moveTo>
                  <a:cubicBezTo>
                    <a:pt x="289" y="0"/>
                    <a:pt x="25" y="248"/>
                    <a:pt x="13" y="555"/>
                  </a:cubicBezTo>
                  <a:cubicBezTo>
                    <a:pt x="0" y="870"/>
                    <a:pt x="240" y="1135"/>
                    <a:pt x="567" y="1160"/>
                  </a:cubicBezTo>
                  <a:lnTo>
                    <a:pt x="592" y="1160"/>
                  </a:lnTo>
                  <a:cubicBezTo>
                    <a:pt x="895" y="1160"/>
                    <a:pt x="1147" y="920"/>
                    <a:pt x="1159" y="605"/>
                  </a:cubicBezTo>
                  <a:cubicBezTo>
                    <a:pt x="1185" y="290"/>
                    <a:pt x="933" y="26"/>
                    <a:pt x="618" y="1"/>
                  </a:cubicBezTo>
                  <a:cubicBezTo>
                    <a:pt x="610" y="0"/>
                    <a:pt x="602" y="0"/>
                    <a:pt x="595"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338925" y="4382175"/>
              <a:ext cx="29000" cy="29000"/>
            </a:xfrm>
            <a:custGeom>
              <a:rect b="b" l="l" r="r" t="t"/>
              <a:pathLst>
                <a:path extrusionOk="0" h="1160" w="1160">
                  <a:moveTo>
                    <a:pt x="580" y="1"/>
                  </a:moveTo>
                  <a:cubicBezTo>
                    <a:pt x="265" y="1"/>
                    <a:pt x="0" y="253"/>
                    <a:pt x="0" y="568"/>
                  </a:cubicBezTo>
                  <a:cubicBezTo>
                    <a:pt x="0" y="883"/>
                    <a:pt x="252" y="1147"/>
                    <a:pt x="567" y="1160"/>
                  </a:cubicBezTo>
                  <a:lnTo>
                    <a:pt x="580" y="1160"/>
                  </a:lnTo>
                  <a:cubicBezTo>
                    <a:pt x="895" y="1160"/>
                    <a:pt x="1147" y="895"/>
                    <a:pt x="1147" y="580"/>
                  </a:cubicBezTo>
                  <a:cubicBezTo>
                    <a:pt x="1160" y="265"/>
                    <a:pt x="895" y="1"/>
                    <a:pt x="580"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1406225" y="4245525"/>
              <a:ext cx="32150" cy="28625"/>
            </a:xfrm>
            <a:custGeom>
              <a:rect b="b" l="l" r="r" t="t"/>
              <a:pathLst>
                <a:path extrusionOk="0" h="1145" w="1286">
                  <a:moveTo>
                    <a:pt x="650" y="0"/>
                  </a:moveTo>
                  <a:cubicBezTo>
                    <a:pt x="597" y="0"/>
                    <a:pt x="544" y="8"/>
                    <a:pt x="491" y="23"/>
                  </a:cubicBezTo>
                  <a:cubicBezTo>
                    <a:pt x="189" y="99"/>
                    <a:pt x="0" y="414"/>
                    <a:pt x="88" y="729"/>
                  </a:cubicBezTo>
                  <a:cubicBezTo>
                    <a:pt x="151" y="968"/>
                    <a:pt x="378" y="1145"/>
                    <a:pt x="643" y="1145"/>
                  </a:cubicBezTo>
                  <a:cubicBezTo>
                    <a:pt x="693" y="1145"/>
                    <a:pt x="743" y="1145"/>
                    <a:pt x="794" y="1132"/>
                  </a:cubicBezTo>
                  <a:cubicBezTo>
                    <a:pt x="1109" y="1044"/>
                    <a:pt x="1285" y="716"/>
                    <a:pt x="1197" y="414"/>
                  </a:cubicBezTo>
                  <a:cubicBezTo>
                    <a:pt x="1124" y="164"/>
                    <a:pt x="897" y="0"/>
                    <a:pt x="650"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366950" y="4212875"/>
              <a:ext cx="32175" cy="28825"/>
            </a:xfrm>
            <a:custGeom>
              <a:rect b="b" l="l" r="r" t="t"/>
              <a:pathLst>
                <a:path extrusionOk="0" h="1153" w="1287">
                  <a:moveTo>
                    <a:pt x="642" y="0"/>
                  </a:moveTo>
                  <a:cubicBezTo>
                    <a:pt x="403" y="0"/>
                    <a:pt x="181" y="145"/>
                    <a:pt x="102" y="384"/>
                  </a:cubicBezTo>
                  <a:cubicBezTo>
                    <a:pt x="1" y="686"/>
                    <a:pt x="152" y="1014"/>
                    <a:pt x="454" y="1115"/>
                  </a:cubicBezTo>
                  <a:cubicBezTo>
                    <a:pt x="517" y="1140"/>
                    <a:pt x="580" y="1153"/>
                    <a:pt x="643" y="1153"/>
                  </a:cubicBezTo>
                  <a:cubicBezTo>
                    <a:pt x="895" y="1153"/>
                    <a:pt x="1110" y="989"/>
                    <a:pt x="1185" y="762"/>
                  </a:cubicBezTo>
                  <a:cubicBezTo>
                    <a:pt x="1286" y="460"/>
                    <a:pt x="1135" y="132"/>
                    <a:pt x="832" y="31"/>
                  </a:cubicBezTo>
                  <a:cubicBezTo>
                    <a:pt x="769" y="10"/>
                    <a:pt x="705" y="0"/>
                    <a:pt x="642"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1334075" y="4089025"/>
              <a:ext cx="32775" cy="28875"/>
            </a:xfrm>
            <a:custGeom>
              <a:rect b="b" l="l" r="r" t="t"/>
              <a:pathLst>
                <a:path extrusionOk="0" h="1155" w="1311">
                  <a:moveTo>
                    <a:pt x="654" y="1"/>
                  </a:moveTo>
                  <a:cubicBezTo>
                    <a:pt x="547" y="1"/>
                    <a:pt x="438" y="31"/>
                    <a:pt x="341" y="96"/>
                  </a:cubicBezTo>
                  <a:cubicBezTo>
                    <a:pt x="76" y="273"/>
                    <a:pt x="0" y="638"/>
                    <a:pt x="189" y="903"/>
                  </a:cubicBezTo>
                  <a:cubicBezTo>
                    <a:pt x="290" y="1054"/>
                    <a:pt x="467" y="1155"/>
                    <a:pt x="668" y="1155"/>
                  </a:cubicBezTo>
                  <a:cubicBezTo>
                    <a:pt x="782" y="1155"/>
                    <a:pt x="883" y="1117"/>
                    <a:pt x="983" y="1054"/>
                  </a:cubicBezTo>
                  <a:cubicBezTo>
                    <a:pt x="1248" y="877"/>
                    <a:pt x="1311" y="525"/>
                    <a:pt x="1135" y="260"/>
                  </a:cubicBezTo>
                  <a:cubicBezTo>
                    <a:pt x="1023" y="92"/>
                    <a:pt x="840" y="1"/>
                    <a:pt x="65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448225" y="4061375"/>
              <a:ext cx="32475" cy="28800"/>
            </a:xfrm>
            <a:custGeom>
              <a:rect b="b" l="l" r="r" t="t"/>
              <a:pathLst>
                <a:path extrusionOk="0" h="1152" w="1299">
                  <a:moveTo>
                    <a:pt x="643" y="0"/>
                  </a:moveTo>
                  <a:cubicBezTo>
                    <a:pt x="470" y="0"/>
                    <a:pt x="300" y="77"/>
                    <a:pt x="190" y="232"/>
                  </a:cubicBezTo>
                  <a:cubicBezTo>
                    <a:pt x="1" y="471"/>
                    <a:pt x="51" y="837"/>
                    <a:pt x="303" y="1026"/>
                  </a:cubicBezTo>
                  <a:cubicBezTo>
                    <a:pt x="404" y="1114"/>
                    <a:pt x="530" y="1152"/>
                    <a:pt x="656" y="1152"/>
                  </a:cubicBezTo>
                  <a:cubicBezTo>
                    <a:pt x="832" y="1152"/>
                    <a:pt x="996" y="1063"/>
                    <a:pt x="1110" y="925"/>
                  </a:cubicBezTo>
                  <a:cubicBezTo>
                    <a:pt x="1299" y="673"/>
                    <a:pt x="1248" y="307"/>
                    <a:pt x="996" y="118"/>
                  </a:cubicBezTo>
                  <a:cubicBezTo>
                    <a:pt x="891" y="40"/>
                    <a:pt x="767" y="0"/>
                    <a:pt x="643"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1217525" y="3962800"/>
              <a:ext cx="32475" cy="28775"/>
            </a:xfrm>
            <a:custGeom>
              <a:rect b="b" l="l" r="r" t="t"/>
              <a:pathLst>
                <a:path extrusionOk="0" h="1151" w="1299">
                  <a:moveTo>
                    <a:pt x="642" y="1"/>
                  </a:moveTo>
                  <a:cubicBezTo>
                    <a:pt x="474" y="1"/>
                    <a:pt x="309" y="75"/>
                    <a:pt x="202" y="218"/>
                  </a:cubicBezTo>
                  <a:cubicBezTo>
                    <a:pt x="0" y="470"/>
                    <a:pt x="51" y="836"/>
                    <a:pt x="290" y="1037"/>
                  </a:cubicBezTo>
                  <a:cubicBezTo>
                    <a:pt x="391" y="1113"/>
                    <a:pt x="517" y="1151"/>
                    <a:pt x="655" y="1151"/>
                  </a:cubicBezTo>
                  <a:cubicBezTo>
                    <a:pt x="832" y="1151"/>
                    <a:pt x="996" y="1075"/>
                    <a:pt x="1109" y="936"/>
                  </a:cubicBezTo>
                  <a:cubicBezTo>
                    <a:pt x="1298" y="684"/>
                    <a:pt x="1260" y="319"/>
                    <a:pt x="1008" y="130"/>
                  </a:cubicBezTo>
                  <a:cubicBezTo>
                    <a:pt x="900" y="43"/>
                    <a:pt x="770" y="1"/>
                    <a:pt x="64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572350" y="3942525"/>
              <a:ext cx="33100" cy="28900"/>
            </a:xfrm>
            <a:custGeom>
              <a:rect b="b" l="l" r="r" t="t"/>
              <a:pathLst>
                <a:path extrusionOk="0" h="1156" w="1324">
                  <a:moveTo>
                    <a:pt x="679" y="0"/>
                  </a:moveTo>
                  <a:cubicBezTo>
                    <a:pt x="563" y="0"/>
                    <a:pt x="444" y="36"/>
                    <a:pt x="341" y="109"/>
                  </a:cubicBezTo>
                  <a:cubicBezTo>
                    <a:pt x="76" y="286"/>
                    <a:pt x="1" y="639"/>
                    <a:pt x="190" y="903"/>
                  </a:cubicBezTo>
                  <a:cubicBezTo>
                    <a:pt x="303" y="1067"/>
                    <a:pt x="479" y="1155"/>
                    <a:pt x="668" y="1155"/>
                  </a:cubicBezTo>
                  <a:cubicBezTo>
                    <a:pt x="782" y="1155"/>
                    <a:pt x="895" y="1117"/>
                    <a:pt x="996" y="1054"/>
                  </a:cubicBezTo>
                  <a:cubicBezTo>
                    <a:pt x="1261" y="878"/>
                    <a:pt x="1324" y="513"/>
                    <a:pt x="1147" y="248"/>
                  </a:cubicBezTo>
                  <a:cubicBezTo>
                    <a:pt x="1040" y="87"/>
                    <a:pt x="862" y="0"/>
                    <a:pt x="67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1067250" y="3879100"/>
              <a:ext cx="32475" cy="28675"/>
            </a:xfrm>
            <a:custGeom>
              <a:rect b="b" l="l" r="r" t="t"/>
              <a:pathLst>
                <a:path extrusionOk="0" h="1147" w="1299">
                  <a:moveTo>
                    <a:pt x="646" y="0"/>
                  </a:moveTo>
                  <a:cubicBezTo>
                    <a:pt x="418" y="0"/>
                    <a:pt x="202" y="144"/>
                    <a:pt x="114" y="378"/>
                  </a:cubicBezTo>
                  <a:cubicBezTo>
                    <a:pt x="1" y="681"/>
                    <a:pt x="152" y="1008"/>
                    <a:pt x="454" y="1122"/>
                  </a:cubicBezTo>
                  <a:cubicBezTo>
                    <a:pt x="517" y="1134"/>
                    <a:pt x="580" y="1147"/>
                    <a:pt x="656" y="1147"/>
                  </a:cubicBezTo>
                  <a:cubicBezTo>
                    <a:pt x="895" y="1147"/>
                    <a:pt x="1109" y="996"/>
                    <a:pt x="1198" y="769"/>
                  </a:cubicBezTo>
                  <a:cubicBezTo>
                    <a:pt x="1298" y="479"/>
                    <a:pt x="1147" y="139"/>
                    <a:pt x="845" y="38"/>
                  </a:cubicBezTo>
                  <a:cubicBezTo>
                    <a:pt x="780" y="12"/>
                    <a:pt x="712" y="0"/>
                    <a:pt x="646"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727975" y="3868450"/>
              <a:ext cx="32150" cy="28625"/>
            </a:xfrm>
            <a:custGeom>
              <a:rect b="b" l="l" r="r" t="t"/>
              <a:pathLst>
                <a:path extrusionOk="0" h="1145" w="1286">
                  <a:moveTo>
                    <a:pt x="650" y="0"/>
                  </a:moveTo>
                  <a:cubicBezTo>
                    <a:pt x="598" y="0"/>
                    <a:pt x="545" y="7"/>
                    <a:pt x="492" y="23"/>
                  </a:cubicBezTo>
                  <a:cubicBezTo>
                    <a:pt x="177" y="111"/>
                    <a:pt x="0" y="426"/>
                    <a:pt x="101" y="741"/>
                  </a:cubicBezTo>
                  <a:cubicBezTo>
                    <a:pt x="162" y="972"/>
                    <a:pt x="376" y="1145"/>
                    <a:pt x="629" y="1145"/>
                  </a:cubicBezTo>
                  <a:cubicBezTo>
                    <a:pt x="638" y="1145"/>
                    <a:pt x="647" y="1145"/>
                    <a:pt x="656" y="1144"/>
                  </a:cubicBezTo>
                  <a:cubicBezTo>
                    <a:pt x="706" y="1144"/>
                    <a:pt x="756" y="1144"/>
                    <a:pt x="807" y="1132"/>
                  </a:cubicBezTo>
                  <a:cubicBezTo>
                    <a:pt x="1122" y="1044"/>
                    <a:pt x="1286" y="716"/>
                    <a:pt x="1197" y="414"/>
                  </a:cubicBezTo>
                  <a:cubicBezTo>
                    <a:pt x="1125" y="164"/>
                    <a:pt x="897" y="0"/>
                    <a:pt x="650"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899975" y="3846625"/>
              <a:ext cx="29325" cy="28700"/>
            </a:xfrm>
            <a:custGeom>
              <a:rect b="b" l="l" r="r" t="t"/>
              <a:pathLst>
                <a:path extrusionOk="0" h="1148" w="1173">
                  <a:moveTo>
                    <a:pt x="583" y="1"/>
                  </a:moveTo>
                  <a:cubicBezTo>
                    <a:pt x="278" y="1"/>
                    <a:pt x="25" y="248"/>
                    <a:pt x="13" y="556"/>
                  </a:cubicBezTo>
                  <a:cubicBezTo>
                    <a:pt x="0" y="871"/>
                    <a:pt x="252" y="1148"/>
                    <a:pt x="567" y="1148"/>
                  </a:cubicBezTo>
                  <a:lnTo>
                    <a:pt x="593" y="1148"/>
                  </a:lnTo>
                  <a:cubicBezTo>
                    <a:pt x="895" y="1148"/>
                    <a:pt x="1147" y="908"/>
                    <a:pt x="1160" y="593"/>
                  </a:cubicBezTo>
                  <a:cubicBezTo>
                    <a:pt x="1172" y="278"/>
                    <a:pt x="920" y="14"/>
                    <a:pt x="605" y="1"/>
                  </a:cubicBezTo>
                  <a:cubicBezTo>
                    <a:pt x="598" y="1"/>
                    <a:pt x="590" y="1"/>
                    <a:pt x="583"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880750" y="5030800"/>
              <a:ext cx="33750" cy="33750"/>
            </a:xfrm>
            <a:custGeom>
              <a:rect b="b" l="l" r="r" t="t"/>
              <a:pathLst>
                <a:path extrusionOk="0" h="1350" w="1350">
                  <a:moveTo>
                    <a:pt x="681" y="1"/>
                  </a:moveTo>
                  <a:cubicBezTo>
                    <a:pt x="303" y="1"/>
                    <a:pt x="1" y="303"/>
                    <a:pt x="1" y="681"/>
                  </a:cubicBezTo>
                  <a:cubicBezTo>
                    <a:pt x="1" y="1047"/>
                    <a:pt x="303" y="1349"/>
                    <a:pt x="681" y="1349"/>
                  </a:cubicBezTo>
                  <a:cubicBezTo>
                    <a:pt x="688" y="1349"/>
                    <a:pt x="695" y="1350"/>
                    <a:pt x="702" y="1350"/>
                  </a:cubicBezTo>
                  <a:cubicBezTo>
                    <a:pt x="1058" y="1350"/>
                    <a:pt x="1349" y="1040"/>
                    <a:pt x="1349" y="681"/>
                  </a:cubicBezTo>
                  <a:cubicBezTo>
                    <a:pt x="1349" y="303"/>
                    <a:pt x="1047" y="1"/>
                    <a:pt x="681"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1040800" y="5010050"/>
              <a:ext cx="37500" cy="34025"/>
            </a:xfrm>
            <a:custGeom>
              <a:rect b="b" l="l" r="r" t="t"/>
              <a:pathLst>
                <a:path extrusionOk="0" h="1361" w="1500">
                  <a:moveTo>
                    <a:pt x="755" y="0"/>
                  </a:moveTo>
                  <a:cubicBezTo>
                    <a:pt x="698" y="0"/>
                    <a:pt x="639" y="8"/>
                    <a:pt x="580" y="24"/>
                  </a:cubicBezTo>
                  <a:cubicBezTo>
                    <a:pt x="214" y="125"/>
                    <a:pt x="0" y="491"/>
                    <a:pt x="88" y="856"/>
                  </a:cubicBezTo>
                  <a:cubicBezTo>
                    <a:pt x="176" y="1159"/>
                    <a:pt x="441" y="1360"/>
                    <a:pt x="756" y="1360"/>
                  </a:cubicBezTo>
                  <a:cubicBezTo>
                    <a:pt x="806" y="1360"/>
                    <a:pt x="869" y="1360"/>
                    <a:pt x="920" y="1335"/>
                  </a:cubicBezTo>
                  <a:cubicBezTo>
                    <a:pt x="1285" y="1247"/>
                    <a:pt x="1500" y="869"/>
                    <a:pt x="1411" y="516"/>
                  </a:cubicBezTo>
                  <a:cubicBezTo>
                    <a:pt x="1327" y="209"/>
                    <a:pt x="1056" y="0"/>
                    <a:pt x="755"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677875" y="4998800"/>
              <a:ext cx="38475" cy="34250"/>
            </a:xfrm>
            <a:custGeom>
              <a:rect b="b" l="l" r="r" t="t"/>
              <a:pathLst>
                <a:path extrusionOk="0" h="1370" w="1539">
                  <a:moveTo>
                    <a:pt x="774" y="1"/>
                  </a:moveTo>
                  <a:cubicBezTo>
                    <a:pt x="488" y="1"/>
                    <a:pt x="218" y="178"/>
                    <a:pt x="127" y="462"/>
                  </a:cubicBezTo>
                  <a:cubicBezTo>
                    <a:pt x="1" y="827"/>
                    <a:pt x="202" y="1205"/>
                    <a:pt x="555" y="1331"/>
                  </a:cubicBezTo>
                  <a:cubicBezTo>
                    <a:pt x="631" y="1344"/>
                    <a:pt x="694" y="1356"/>
                    <a:pt x="769" y="1369"/>
                  </a:cubicBezTo>
                  <a:cubicBezTo>
                    <a:pt x="1072" y="1369"/>
                    <a:pt x="1324" y="1167"/>
                    <a:pt x="1412" y="890"/>
                  </a:cubicBezTo>
                  <a:cubicBezTo>
                    <a:pt x="1538" y="537"/>
                    <a:pt x="1337" y="147"/>
                    <a:pt x="984" y="33"/>
                  </a:cubicBezTo>
                  <a:cubicBezTo>
                    <a:pt x="914" y="11"/>
                    <a:pt x="844" y="1"/>
                    <a:pt x="77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1226025" y="4928250"/>
              <a:ext cx="38775" cy="34225"/>
            </a:xfrm>
            <a:custGeom>
              <a:rect b="b" l="l" r="r" t="t"/>
              <a:pathLst>
                <a:path extrusionOk="0" h="1369" w="1551">
                  <a:moveTo>
                    <a:pt x="774" y="0"/>
                  </a:moveTo>
                  <a:cubicBezTo>
                    <a:pt x="647" y="0"/>
                    <a:pt x="518" y="35"/>
                    <a:pt x="404" y="108"/>
                  </a:cubicBezTo>
                  <a:cubicBezTo>
                    <a:pt x="89" y="310"/>
                    <a:pt x="0" y="738"/>
                    <a:pt x="202" y="1053"/>
                  </a:cubicBezTo>
                  <a:cubicBezTo>
                    <a:pt x="328" y="1242"/>
                    <a:pt x="542" y="1368"/>
                    <a:pt x="782" y="1368"/>
                  </a:cubicBezTo>
                  <a:cubicBezTo>
                    <a:pt x="908" y="1356"/>
                    <a:pt x="1034" y="1331"/>
                    <a:pt x="1147" y="1255"/>
                  </a:cubicBezTo>
                  <a:cubicBezTo>
                    <a:pt x="1462" y="1053"/>
                    <a:pt x="1550" y="625"/>
                    <a:pt x="1349" y="310"/>
                  </a:cubicBezTo>
                  <a:cubicBezTo>
                    <a:pt x="1220" y="109"/>
                    <a:pt x="999" y="0"/>
                    <a:pt x="774"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3"/>
            <p:cNvSpPr/>
            <p:nvPr/>
          </p:nvSpPr>
          <p:spPr>
            <a:xfrm>
              <a:off x="497700" y="4905725"/>
              <a:ext cx="38125" cy="33750"/>
            </a:xfrm>
            <a:custGeom>
              <a:rect b="b" l="l" r="r" t="t"/>
              <a:pathLst>
                <a:path extrusionOk="0" h="1350" w="1525">
                  <a:moveTo>
                    <a:pt x="764" y="1"/>
                  </a:moveTo>
                  <a:cubicBezTo>
                    <a:pt x="557" y="1"/>
                    <a:pt x="351" y="96"/>
                    <a:pt x="214" y="279"/>
                  </a:cubicBezTo>
                  <a:cubicBezTo>
                    <a:pt x="0" y="568"/>
                    <a:pt x="63" y="997"/>
                    <a:pt x="366" y="1224"/>
                  </a:cubicBezTo>
                  <a:cubicBezTo>
                    <a:pt x="479" y="1299"/>
                    <a:pt x="618" y="1350"/>
                    <a:pt x="756" y="1350"/>
                  </a:cubicBezTo>
                  <a:cubicBezTo>
                    <a:pt x="970" y="1350"/>
                    <a:pt x="1172" y="1249"/>
                    <a:pt x="1311" y="1072"/>
                  </a:cubicBezTo>
                  <a:cubicBezTo>
                    <a:pt x="1525" y="770"/>
                    <a:pt x="1462" y="354"/>
                    <a:pt x="1159" y="127"/>
                  </a:cubicBezTo>
                  <a:cubicBezTo>
                    <a:pt x="1039" y="42"/>
                    <a:pt x="901" y="1"/>
                    <a:pt x="76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p:nvPr/>
          </p:nvSpPr>
          <p:spPr>
            <a:xfrm>
              <a:off x="1377225" y="4792825"/>
              <a:ext cx="38475" cy="33875"/>
            </a:xfrm>
            <a:custGeom>
              <a:rect b="b" l="l" r="r" t="t"/>
              <a:pathLst>
                <a:path extrusionOk="0" h="1355" w="1539">
                  <a:moveTo>
                    <a:pt x="762" y="0"/>
                  </a:moveTo>
                  <a:cubicBezTo>
                    <a:pt x="567" y="0"/>
                    <a:pt x="374" y="84"/>
                    <a:pt x="240" y="246"/>
                  </a:cubicBezTo>
                  <a:cubicBezTo>
                    <a:pt x="1" y="535"/>
                    <a:pt x="51" y="964"/>
                    <a:pt x="341" y="1203"/>
                  </a:cubicBezTo>
                  <a:cubicBezTo>
                    <a:pt x="467" y="1304"/>
                    <a:pt x="618" y="1355"/>
                    <a:pt x="769" y="1355"/>
                  </a:cubicBezTo>
                  <a:cubicBezTo>
                    <a:pt x="971" y="1355"/>
                    <a:pt x="1173" y="1266"/>
                    <a:pt x="1299" y="1115"/>
                  </a:cubicBezTo>
                  <a:cubicBezTo>
                    <a:pt x="1538" y="813"/>
                    <a:pt x="1488" y="384"/>
                    <a:pt x="1198" y="157"/>
                  </a:cubicBezTo>
                  <a:cubicBezTo>
                    <a:pt x="1070" y="52"/>
                    <a:pt x="916" y="0"/>
                    <a:pt x="762"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a:off x="355300" y="4760850"/>
              <a:ext cx="38150" cy="34025"/>
            </a:xfrm>
            <a:custGeom>
              <a:rect b="b" l="l" r="r" t="t"/>
              <a:pathLst>
                <a:path extrusionOk="0" h="1361" w="1526">
                  <a:moveTo>
                    <a:pt x="761" y="0"/>
                  </a:moveTo>
                  <a:cubicBezTo>
                    <a:pt x="623" y="0"/>
                    <a:pt x="485" y="42"/>
                    <a:pt x="366" y="126"/>
                  </a:cubicBezTo>
                  <a:cubicBezTo>
                    <a:pt x="64" y="353"/>
                    <a:pt x="1" y="769"/>
                    <a:pt x="215" y="1071"/>
                  </a:cubicBezTo>
                  <a:cubicBezTo>
                    <a:pt x="341" y="1247"/>
                    <a:pt x="542" y="1361"/>
                    <a:pt x="757" y="1361"/>
                  </a:cubicBezTo>
                  <a:cubicBezTo>
                    <a:pt x="908" y="1361"/>
                    <a:pt x="1034" y="1310"/>
                    <a:pt x="1160" y="1235"/>
                  </a:cubicBezTo>
                  <a:cubicBezTo>
                    <a:pt x="1462" y="1008"/>
                    <a:pt x="1525" y="592"/>
                    <a:pt x="1311" y="290"/>
                  </a:cubicBezTo>
                  <a:cubicBezTo>
                    <a:pt x="1181" y="99"/>
                    <a:pt x="972" y="0"/>
                    <a:pt x="7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1478975" y="4616950"/>
              <a:ext cx="38475" cy="34275"/>
            </a:xfrm>
            <a:custGeom>
              <a:rect b="b" l="l" r="r" t="t"/>
              <a:pathLst>
                <a:path extrusionOk="0" h="1371" w="1539">
                  <a:moveTo>
                    <a:pt x="761" y="0"/>
                  </a:moveTo>
                  <a:cubicBezTo>
                    <a:pt x="489" y="0"/>
                    <a:pt x="233" y="167"/>
                    <a:pt x="127" y="438"/>
                  </a:cubicBezTo>
                  <a:cubicBezTo>
                    <a:pt x="1" y="791"/>
                    <a:pt x="177" y="1182"/>
                    <a:pt x="517" y="1320"/>
                  </a:cubicBezTo>
                  <a:cubicBezTo>
                    <a:pt x="606" y="1346"/>
                    <a:pt x="681" y="1371"/>
                    <a:pt x="769" y="1371"/>
                  </a:cubicBezTo>
                  <a:cubicBezTo>
                    <a:pt x="1047" y="1358"/>
                    <a:pt x="1299" y="1194"/>
                    <a:pt x="1400" y="930"/>
                  </a:cubicBezTo>
                  <a:cubicBezTo>
                    <a:pt x="1538" y="577"/>
                    <a:pt x="1362" y="186"/>
                    <a:pt x="1009" y="48"/>
                  </a:cubicBezTo>
                  <a:cubicBezTo>
                    <a:pt x="927" y="16"/>
                    <a:pt x="843" y="0"/>
                    <a:pt x="761"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264900" y="4578900"/>
              <a:ext cx="38125" cy="34225"/>
            </a:xfrm>
            <a:custGeom>
              <a:rect b="b" l="l" r="r" t="t"/>
              <a:pathLst>
                <a:path extrusionOk="0" h="1369" w="1525">
                  <a:moveTo>
                    <a:pt x="761" y="1"/>
                  </a:moveTo>
                  <a:cubicBezTo>
                    <a:pt x="693" y="1"/>
                    <a:pt x="623" y="11"/>
                    <a:pt x="555" y="32"/>
                  </a:cubicBezTo>
                  <a:cubicBezTo>
                    <a:pt x="202" y="146"/>
                    <a:pt x="0" y="524"/>
                    <a:pt x="113" y="889"/>
                  </a:cubicBezTo>
                  <a:cubicBezTo>
                    <a:pt x="202" y="1167"/>
                    <a:pt x="466" y="1368"/>
                    <a:pt x="756" y="1368"/>
                  </a:cubicBezTo>
                  <a:cubicBezTo>
                    <a:pt x="832" y="1368"/>
                    <a:pt x="895" y="1356"/>
                    <a:pt x="958" y="1330"/>
                  </a:cubicBezTo>
                  <a:cubicBezTo>
                    <a:pt x="1323" y="1217"/>
                    <a:pt x="1525" y="839"/>
                    <a:pt x="1411" y="486"/>
                  </a:cubicBezTo>
                  <a:cubicBezTo>
                    <a:pt x="1319" y="190"/>
                    <a:pt x="1053" y="1"/>
                    <a:pt x="761"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1522150" y="4418375"/>
              <a:ext cx="34975" cy="34075"/>
            </a:xfrm>
            <a:custGeom>
              <a:rect b="b" l="l" r="r" t="t"/>
              <a:pathLst>
                <a:path extrusionOk="0" h="1363" w="1399">
                  <a:moveTo>
                    <a:pt x="685" y="0"/>
                  </a:moveTo>
                  <a:cubicBezTo>
                    <a:pt x="328" y="0"/>
                    <a:pt x="37" y="282"/>
                    <a:pt x="25" y="644"/>
                  </a:cubicBezTo>
                  <a:cubicBezTo>
                    <a:pt x="0" y="1022"/>
                    <a:pt x="290" y="1337"/>
                    <a:pt x="668" y="1350"/>
                  </a:cubicBezTo>
                  <a:cubicBezTo>
                    <a:pt x="681" y="1363"/>
                    <a:pt x="693" y="1363"/>
                    <a:pt x="693" y="1363"/>
                  </a:cubicBezTo>
                  <a:cubicBezTo>
                    <a:pt x="1059" y="1363"/>
                    <a:pt x="1361" y="1073"/>
                    <a:pt x="1374" y="707"/>
                  </a:cubicBezTo>
                  <a:cubicBezTo>
                    <a:pt x="1399" y="329"/>
                    <a:pt x="1109" y="14"/>
                    <a:pt x="731" y="2"/>
                  </a:cubicBezTo>
                  <a:cubicBezTo>
                    <a:pt x="716" y="1"/>
                    <a:pt x="700" y="0"/>
                    <a:pt x="685"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238125" y="4378075"/>
              <a:ext cx="34025" cy="34050"/>
            </a:xfrm>
            <a:custGeom>
              <a:rect b="b" l="l" r="r" t="t"/>
              <a:pathLst>
                <a:path extrusionOk="0" h="1362" w="1361">
                  <a:moveTo>
                    <a:pt x="693" y="1"/>
                  </a:moveTo>
                  <a:cubicBezTo>
                    <a:pt x="315" y="1"/>
                    <a:pt x="0" y="291"/>
                    <a:pt x="0" y="669"/>
                  </a:cubicBezTo>
                  <a:cubicBezTo>
                    <a:pt x="0" y="1047"/>
                    <a:pt x="290" y="1349"/>
                    <a:pt x="668" y="1362"/>
                  </a:cubicBezTo>
                  <a:lnTo>
                    <a:pt x="680" y="1362"/>
                  </a:lnTo>
                  <a:cubicBezTo>
                    <a:pt x="1046" y="1362"/>
                    <a:pt x="1348" y="1059"/>
                    <a:pt x="1361" y="694"/>
                  </a:cubicBezTo>
                  <a:cubicBezTo>
                    <a:pt x="1361" y="316"/>
                    <a:pt x="1058" y="1"/>
                    <a:pt x="693"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1498200" y="4216475"/>
              <a:ext cx="37825" cy="34375"/>
            </a:xfrm>
            <a:custGeom>
              <a:rect b="b" l="l" r="r" t="t"/>
              <a:pathLst>
                <a:path extrusionOk="0" h="1375" w="1513">
                  <a:moveTo>
                    <a:pt x="751" y="1"/>
                  </a:moveTo>
                  <a:cubicBezTo>
                    <a:pt x="690" y="1"/>
                    <a:pt x="629" y="9"/>
                    <a:pt x="568" y="26"/>
                  </a:cubicBezTo>
                  <a:cubicBezTo>
                    <a:pt x="215" y="127"/>
                    <a:pt x="0" y="505"/>
                    <a:pt x="101" y="870"/>
                  </a:cubicBezTo>
                  <a:cubicBezTo>
                    <a:pt x="177" y="1160"/>
                    <a:pt x="442" y="1362"/>
                    <a:pt x="757" y="1374"/>
                  </a:cubicBezTo>
                  <a:cubicBezTo>
                    <a:pt x="807" y="1362"/>
                    <a:pt x="870" y="1362"/>
                    <a:pt x="933" y="1349"/>
                  </a:cubicBezTo>
                  <a:cubicBezTo>
                    <a:pt x="1298" y="1236"/>
                    <a:pt x="1513" y="870"/>
                    <a:pt x="1412" y="505"/>
                  </a:cubicBezTo>
                  <a:cubicBezTo>
                    <a:pt x="1328" y="200"/>
                    <a:pt x="1052" y="1"/>
                    <a:pt x="751"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271200" y="4178025"/>
              <a:ext cx="38125" cy="34075"/>
            </a:xfrm>
            <a:custGeom>
              <a:rect b="b" l="l" r="r" t="t"/>
              <a:pathLst>
                <a:path extrusionOk="0" h="1363" w="1525">
                  <a:moveTo>
                    <a:pt x="758" y="0"/>
                  </a:moveTo>
                  <a:cubicBezTo>
                    <a:pt x="478" y="0"/>
                    <a:pt x="216" y="176"/>
                    <a:pt x="126" y="455"/>
                  </a:cubicBezTo>
                  <a:cubicBezTo>
                    <a:pt x="0" y="808"/>
                    <a:pt x="189" y="1198"/>
                    <a:pt x="542" y="1324"/>
                  </a:cubicBezTo>
                  <a:cubicBezTo>
                    <a:pt x="605" y="1350"/>
                    <a:pt x="681" y="1362"/>
                    <a:pt x="769" y="1362"/>
                  </a:cubicBezTo>
                  <a:cubicBezTo>
                    <a:pt x="1059" y="1362"/>
                    <a:pt x="1311" y="1173"/>
                    <a:pt x="1411" y="909"/>
                  </a:cubicBezTo>
                  <a:cubicBezTo>
                    <a:pt x="1525" y="543"/>
                    <a:pt x="1336" y="165"/>
                    <a:pt x="983" y="39"/>
                  </a:cubicBezTo>
                  <a:cubicBezTo>
                    <a:pt x="909" y="13"/>
                    <a:pt x="833" y="0"/>
                    <a:pt x="758"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1412825" y="4031775"/>
              <a:ext cx="39100" cy="34150"/>
            </a:xfrm>
            <a:custGeom>
              <a:rect b="b" l="l" r="r" t="t"/>
              <a:pathLst>
                <a:path extrusionOk="0" h="1366" w="1564">
                  <a:moveTo>
                    <a:pt x="784" y="1"/>
                  </a:moveTo>
                  <a:cubicBezTo>
                    <a:pt x="654" y="1"/>
                    <a:pt x="521" y="38"/>
                    <a:pt x="404" y="118"/>
                  </a:cubicBezTo>
                  <a:cubicBezTo>
                    <a:pt x="89" y="332"/>
                    <a:pt x="1" y="761"/>
                    <a:pt x="215" y="1063"/>
                  </a:cubicBezTo>
                  <a:cubicBezTo>
                    <a:pt x="341" y="1252"/>
                    <a:pt x="555" y="1365"/>
                    <a:pt x="782" y="1365"/>
                  </a:cubicBezTo>
                  <a:cubicBezTo>
                    <a:pt x="921" y="1365"/>
                    <a:pt x="1047" y="1328"/>
                    <a:pt x="1160" y="1252"/>
                  </a:cubicBezTo>
                  <a:cubicBezTo>
                    <a:pt x="1475" y="1050"/>
                    <a:pt x="1563" y="622"/>
                    <a:pt x="1349" y="307"/>
                  </a:cubicBezTo>
                  <a:cubicBezTo>
                    <a:pt x="1222" y="109"/>
                    <a:pt x="1006" y="1"/>
                    <a:pt x="78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367275" y="3999475"/>
              <a:ext cx="37825" cy="33675"/>
            </a:xfrm>
            <a:custGeom>
              <a:rect b="b" l="l" r="r" t="t"/>
              <a:pathLst>
                <a:path extrusionOk="0" h="1347" w="1513">
                  <a:moveTo>
                    <a:pt x="764" y="0"/>
                  </a:moveTo>
                  <a:cubicBezTo>
                    <a:pt x="561" y="0"/>
                    <a:pt x="361" y="92"/>
                    <a:pt x="227" y="263"/>
                  </a:cubicBezTo>
                  <a:cubicBezTo>
                    <a:pt x="0" y="566"/>
                    <a:pt x="51" y="982"/>
                    <a:pt x="353" y="1208"/>
                  </a:cubicBezTo>
                  <a:cubicBezTo>
                    <a:pt x="467" y="1297"/>
                    <a:pt x="605" y="1347"/>
                    <a:pt x="756" y="1347"/>
                  </a:cubicBezTo>
                  <a:cubicBezTo>
                    <a:pt x="971" y="1347"/>
                    <a:pt x="1172" y="1246"/>
                    <a:pt x="1298" y="1082"/>
                  </a:cubicBezTo>
                  <a:cubicBezTo>
                    <a:pt x="1512" y="780"/>
                    <a:pt x="1462" y="364"/>
                    <a:pt x="1172" y="137"/>
                  </a:cubicBezTo>
                  <a:cubicBezTo>
                    <a:pt x="1048" y="44"/>
                    <a:pt x="906" y="0"/>
                    <a:pt x="764"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1275475" y="3883100"/>
              <a:ext cx="38150" cy="33825"/>
            </a:xfrm>
            <a:custGeom>
              <a:rect b="b" l="l" r="r" t="t"/>
              <a:pathLst>
                <a:path extrusionOk="0" h="1353" w="1526">
                  <a:moveTo>
                    <a:pt x="758" y="1"/>
                  </a:moveTo>
                  <a:cubicBezTo>
                    <a:pt x="558" y="1"/>
                    <a:pt x="359" y="88"/>
                    <a:pt x="227" y="256"/>
                  </a:cubicBezTo>
                  <a:cubicBezTo>
                    <a:pt x="1" y="546"/>
                    <a:pt x="51" y="974"/>
                    <a:pt x="341" y="1214"/>
                  </a:cubicBezTo>
                  <a:cubicBezTo>
                    <a:pt x="454" y="1302"/>
                    <a:pt x="606" y="1352"/>
                    <a:pt x="757" y="1352"/>
                  </a:cubicBezTo>
                  <a:cubicBezTo>
                    <a:pt x="958" y="1352"/>
                    <a:pt x="1160" y="1251"/>
                    <a:pt x="1286" y="1088"/>
                  </a:cubicBezTo>
                  <a:cubicBezTo>
                    <a:pt x="1525" y="798"/>
                    <a:pt x="1462" y="369"/>
                    <a:pt x="1173" y="143"/>
                  </a:cubicBezTo>
                  <a:cubicBezTo>
                    <a:pt x="1050" y="47"/>
                    <a:pt x="904" y="1"/>
                    <a:pt x="758"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513750" y="3859050"/>
              <a:ext cx="38775" cy="33925"/>
            </a:xfrm>
            <a:custGeom>
              <a:rect b="b" l="l" r="r" t="t"/>
              <a:pathLst>
                <a:path extrusionOk="0" h="1357" w="1551">
                  <a:moveTo>
                    <a:pt x="780" y="0"/>
                  </a:moveTo>
                  <a:cubicBezTo>
                    <a:pt x="647" y="0"/>
                    <a:pt x="512" y="40"/>
                    <a:pt x="391" y="122"/>
                  </a:cubicBezTo>
                  <a:cubicBezTo>
                    <a:pt x="89" y="336"/>
                    <a:pt x="1" y="764"/>
                    <a:pt x="215" y="1067"/>
                  </a:cubicBezTo>
                  <a:cubicBezTo>
                    <a:pt x="341" y="1243"/>
                    <a:pt x="555" y="1357"/>
                    <a:pt x="782" y="1357"/>
                  </a:cubicBezTo>
                  <a:cubicBezTo>
                    <a:pt x="908" y="1357"/>
                    <a:pt x="1047" y="1319"/>
                    <a:pt x="1160" y="1243"/>
                  </a:cubicBezTo>
                  <a:cubicBezTo>
                    <a:pt x="1475" y="1029"/>
                    <a:pt x="1551" y="601"/>
                    <a:pt x="1336" y="298"/>
                  </a:cubicBezTo>
                  <a:cubicBezTo>
                    <a:pt x="1204" y="103"/>
                    <a:pt x="995" y="0"/>
                    <a:pt x="780"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1098125" y="3784200"/>
              <a:ext cx="38150" cy="33800"/>
            </a:xfrm>
            <a:custGeom>
              <a:rect b="b" l="l" r="r" t="t"/>
              <a:pathLst>
                <a:path extrusionOk="0" h="1352" w="1526">
                  <a:moveTo>
                    <a:pt x="763" y="0"/>
                  </a:moveTo>
                  <a:cubicBezTo>
                    <a:pt x="485" y="0"/>
                    <a:pt x="225" y="168"/>
                    <a:pt x="126" y="444"/>
                  </a:cubicBezTo>
                  <a:cubicBezTo>
                    <a:pt x="0" y="797"/>
                    <a:pt x="177" y="1188"/>
                    <a:pt x="530" y="1314"/>
                  </a:cubicBezTo>
                  <a:cubicBezTo>
                    <a:pt x="605" y="1339"/>
                    <a:pt x="681" y="1352"/>
                    <a:pt x="756" y="1352"/>
                  </a:cubicBezTo>
                  <a:cubicBezTo>
                    <a:pt x="1046" y="1352"/>
                    <a:pt x="1298" y="1175"/>
                    <a:pt x="1399" y="911"/>
                  </a:cubicBezTo>
                  <a:cubicBezTo>
                    <a:pt x="1525" y="558"/>
                    <a:pt x="1349" y="167"/>
                    <a:pt x="996" y="41"/>
                  </a:cubicBezTo>
                  <a:cubicBezTo>
                    <a:pt x="919" y="14"/>
                    <a:pt x="840" y="0"/>
                    <a:pt x="76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a:off x="697425" y="3771525"/>
              <a:ext cx="37825" cy="33875"/>
            </a:xfrm>
            <a:custGeom>
              <a:rect b="b" l="l" r="r" t="t"/>
              <a:pathLst>
                <a:path extrusionOk="0" h="1355" w="1513">
                  <a:moveTo>
                    <a:pt x="767" y="1"/>
                  </a:moveTo>
                  <a:cubicBezTo>
                    <a:pt x="701" y="1"/>
                    <a:pt x="634" y="11"/>
                    <a:pt x="567" y="31"/>
                  </a:cubicBezTo>
                  <a:cubicBezTo>
                    <a:pt x="202" y="132"/>
                    <a:pt x="0" y="510"/>
                    <a:pt x="101" y="876"/>
                  </a:cubicBezTo>
                  <a:cubicBezTo>
                    <a:pt x="189" y="1166"/>
                    <a:pt x="454" y="1355"/>
                    <a:pt x="756" y="1355"/>
                  </a:cubicBezTo>
                  <a:cubicBezTo>
                    <a:pt x="819" y="1355"/>
                    <a:pt x="895" y="1355"/>
                    <a:pt x="958" y="1329"/>
                  </a:cubicBezTo>
                  <a:cubicBezTo>
                    <a:pt x="1311" y="1229"/>
                    <a:pt x="1512" y="850"/>
                    <a:pt x="1411" y="485"/>
                  </a:cubicBezTo>
                  <a:cubicBezTo>
                    <a:pt x="1329" y="197"/>
                    <a:pt x="1061" y="1"/>
                    <a:pt x="76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900600" y="3745825"/>
              <a:ext cx="34375" cy="34050"/>
            </a:xfrm>
            <a:custGeom>
              <a:rect b="b" l="l" r="r" t="t"/>
              <a:pathLst>
                <a:path extrusionOk="0" h="1362" w="1375">
                  <a:moveTo>
                    <a:pt x="683" y="1"/>
                  </a:moveTo>
                  <a:cubicBezTo>
                    <a:pt x="316" y="1"/>
                    <a:pt x="26" y="286"/>
                    <a:pt x="13" y="656"/>
                  </a:cubicBezTo>
                  <a:cubicBezTo>
                    <a:pt x="1" y="1034"/>
                    <a:pt x="290" y="1349"/>
                    <a:pt x="668" y="1362"/>
                  </a:cubicBezTo>
                  <a:lnTo>
                    <a:pt x="681" y="1362"/>
                  </a:lnTo>
                  <a:cubicBezTo>
                    <a:pt x="1059" y="1362"/>
                    <a:pt x="1349" y="1072"/>
                    <a:pt x="1362" y="707"/>
                  </a:cubicBezTo>
                  <a:cubicBezTo>
                    <a:pt x="1374" y="329"/>
                    <a:pt x="1084" y="14"/>
                    <a:pt x="706" y="1"/>
                  </a:cubicBezTo>
                  <a:cubicBezTo>
                    <a:pt x="698" y="1"/>
                    <a:pt x="690" y="1"/>
                    <a:pt x="683"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33"/>
          <p:cNvSpPr/>
          <p:nvPr/>
        </p:nvSpPr>
        <p:spPr>
          <a:xfrm>
            <a:off x="823375" y="442937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1135550" y="442937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1447725" y="442937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1759900" y="4429375"/>
            <a:ext cx="184200" cy="18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2072075" y="4429375"/>
            <a:ext cx="184200" cy="18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a:off x="2384250" y="4429375"/>
            <a:ext cx="184200" cy="18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2696425" y="4429375"/>
            <a:ext cx="184200" cy="18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823375" y="47192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1135550" y="47192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1447725" y="47192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a:off x="1759900" y="47192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a:off x="2072075" y="47192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2384250" y="4719250"/>
            <a:ext cx="184200" cy="18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a:off x="2696425" y="4719250"/>
            <a:ext cx="184200" cy="18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947" name="Google Shape;947;p34"/>
          <p:cNvSpPr/>
          <p:nvPr/>
        </p:nvSpPr>
        <p:spPr>
          <a:xfrm>
            <a:off x="3936789"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4922624"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5908459" y="1308651"/>
            <a:ext cx="72" cy="3058625"/>
          </a:xfrm>
          <a:custGeom>
            <a:rect b="b" l="l" r="r" t="t"/>
            <a:pathLst>
              <a:path extrusionOk="0" fill="none" h="42769" w="1">
                <a:moveTo>
                  <a:pt x="1" y="1"/>
                </a:moveTo>
                <a:lnTo>
                  <a:pt x="1"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6894365"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3829517" y="3854100"/>
            <a:ext cx="239617" cy="106425"/>
          </a:xfrm>
          <a:custGeom>
            <a:rect b="b" l="l" r="r" t="t"/>
            <a:pathLst>
              <a:path extrusionOk="0" h="1488" w="31251">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3811498" y="2983300"/>
            <a:ext cx="986227" cy="106399"/>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3793474" y="2169575"/>
            <a:ext cx="1656679" cy="106425"/>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3771875" y="1384050"/>
            <a:ext cx="2156106" cy="105549"/>
          </a:xfrm>
          <a:custGeom>
            <a:rect b="b" l="l" r="r" t="t"/>
            <a:pathLst>
              <a:path extrusionOk="0" h="1476" w="13458">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txBox="1"/>
          <p:nvPr>
            <p:ph idx="4294967295" type="ctrTitle"/>
          </p:nvPr>
        </p:nvSpPr>
        <p:spPr>
          <a:xfrm>
            <a:off x="1644300" y="1268419"/>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1"/>
                </a:solidFill>
              </a:rPr>
              <a:t>normFeatures2</a:t>
            </a:r>
            <a:endParaRPr sz="1800">
              <a:solidFill>
                <a:schemeClr val="accent1"/>
              </a:solidFill>
            </a:endParaRPr>
          </a:p>
        </p:txBody>
      </p:sp>
      <p:sp>
        <p:nvSpPr>
          <p:cNvPr id="956" name="Google Shape;956;p34"/>
          <p:cNvSpPr txBox="1"/>
          <p:nvPr>
            <p:ph idx="4294967295" type="subTitle"/>
          </p:nvPr>
        </p:nvSpPr>
        <p:spPr>
          <a:xfrm>
            <a:off x="1289823" y="1479500"/>
            <a:ext cx="22359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n" sz="1400"/>
              <a:t>It’s the normalized column of ‘Price’</a:t>
            </a:r>
            <a:endParaRPr sz="1400"/>
          </a:p>
        </p:txBody>
      </p:sp>
      <p:sp>
        <p:nvSpPr>
          <p:cNvPr id="957" name="Google Shape;957;p34"/>
          <p:cNvSpPr txBox="1"/>
          <p:nvPr>
            <p:ph idx="4294967295" type="ctrTitle"/>
          </p:nvPr>
        </p:nvSpPr>
        <p:spPr>
          <a:xfrm>
            <a:off x="1644300" y="2070231"/>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2"/>
                </a:solidFill>
              </a:rPr>
              <a:t>normFeatures1</a:t>
            </a:r>
            <a:endParaRPr sz="1800">
              <a:solidFill>
                <a:schemeClr val="accent2"/>
              </a:solidFill>
            </a:endParaRPr>
          </a:p>
        </p:txBody>
      </p:sp>
      <p:sp>
        <p:nvSpPr>
          <p:cNvPr id="958" name="Google Shape;958;p34"/>
          <p:cNvSpPr txBox="1"/>
          <p:nvPr>
            <p:ph idx="4294967295" type="subTitle"/>
          </p:nvPr>
        </p:nvSpPr>
        <p:spPr>
          <a:xfrm>
            <a:off x="1369424" y="2281300"/>
            <a:ext cx="21561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400"/>
              <a:t>It’s the normalized column of ‘review/time’</a:t>
            </a:r>
            <a:endParaRPr sz="1400"/>
          </a:p>
          <a:p>
            <a:pPr indent="0" lvl="0" marL="0" rtl="0" algn="r">
              <a:lnSpc>
                <a:spcPct val="100000"/>
              </a:lnSpc>
              <a:spcBef>
                <a:spcPts val="1600"/>
              </a:spcBef>
              <a:spcAft>
                <a:spcPts val="1600"/>
              </a:spcAft>
              <a:buNone/>
            </a:pPr>
            <a:r>
              <a:t/>
            </a:r>
            <a:endParaRPr sz="1400"/>
          </a:p>
        </p:txBody>
      </p:sp>
      <p:sp>
        <p:nvSpPr>
          <p:cNvPr id="959" name="Google Shape;959;p34"/>
          <p:cNvSpPr txBox="1"/>
          <p:nvPr>
            <p:ph idx="4294967295" type="ctrTitle"/>
          </p:nvPr>
        </p:nvSpPr>
        <p:spPr>
          <a:xfrm>
            <a:off x="1644300" y="2872019"/>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3"/>
                </a:solidFill>
              </a:rPr>
              <a:t>features2</a:t>
            </a:r>
            <a:endParaRPr sz="1800">
              <a:solidFill>
                <a:schemeClr val="accent3"/>
              </a:solidFill>
            </a:endParaRPr>
          </a:p>
        </p:txBody>
      </p:sp>
      <p:sp>
        <p:nvSpPr>
          <p:cNvPr id="960" name="Google Shape;960;p34"/>
          <p:cNvSpPr txBox="1"/>
          <p:nvPr>
            <p:ph idx="4294967295" type="subTitle"/>
          </p:nvPr>
        </p:nvSpPr>
        <p:spPr>
          <a:xfrm>
            <a:off x="1140825" y="3083100"/>
            <a:ext cx="23850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n" sz="1400"/>
              <a:t>IDF of ‘review/summary’</a:t>
            </a:r>
            <a:endParaRPr sz="1400"/>
          </a:p>
        </p:txBody>
      </p:sp>
      <p:sp>
        <p:nvSpPr>
          <p:cNvPr id="961" name="Google Shape;961;p34"/>
          <p:cNvSpPr txBox="1"/>
          <p:nvPr>
            <p:ph idx="4294967295" type="ctrTitle"/>
          </p:nvPr>
        </p:nvSpPr>
        <p:spPr>
          <a:xfrm>
            <a:off x="1644300" y="3725394"/>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features1</a:t>
            </a:r>
            <a:endParaRPr sz="1800"/>
          </a:p>
        </p:txBody>
      </p:sp>
      <p:sp>
        <p:nvSpPr>
          <p:cNvPr id="962" name="Google Shape;962;p34"/>
          <p:cNvSpPr txBox="1"/>
          <p:nvPr>
            <p:ph idx="4294967295" type="subTitle"/>
          </p:nvPr>
        </p:nvSpPr>
        <p:spPr>
          <a:xfrm>
            <a:off x="1140600" y="3936475"/>
            <a:ext cx="23850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400"/>
              <a:t>IDF of ‘review/text</a:t>
            </a:r>
            <a:endParaRPr sz="1400"/>
          </a:p>
          <a:p>
            <a:pPr indent="0" lvl="0" marL="0" rtl="0" algn="r">
              <a:lnSpc>
                <a:spcPct val="100000"/>
              </a:lnSpc>
              <a:spcBef>
                <a:spcPts val="1600"/>
              </a:spcBef>
              <a:spcAft>
                <a:spcPts val="1600"/>
              </a:spcAft>
              <a:buNone/>
            </a:pPr>
            <a:r>
              <a:t/>
            </a:r>
            <a:endParaRPr sz="1400"/>
          </a:p>
        </p:txBody>
      </p:sp>
      <p:sp>
        <p:nvSpPr>
          <p:cNvPr id="963" name="Google Shape;963;p34"/>
          <p:cNvSpPr txBox="1"/>
          <p:nvPr/>
        </p:nvSpPr>
        <p:spPr>
          <a:xfrm>
            <a:off x="3793434" y="929725"/>
            <a:ext cx="389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latin typeface="Maven Pro"/>
                <a:ea typeface="Maven Pro"/>
                <a:cs typeface="Maven Pro"/>
                <a:sym typeface="Maven Pro"/>
              </a:rPr>
              <a:t>0		 0.1		   0.2		     0.3</a:t>
            </a:r>
            <a:endParaRPr b="1" sz="1000">
              <a:solidFill>
                <a:schemeClr val="lt2"/>
              </a:solidFill>
              <a:latin typeface="Maven Pro"/>
              <a:ea typeface="Maven Pro"/>
              <a:cs typeface="Maven Pro"/>
              <a:sym typeface="Maven Pro"/>
            </a:endParaRPr>
          </a:p>
        </p:txBody>
      </p:sp>
      <p:sp>
        <p:nvSpPr>
          <p:cNvPr id="964" name="Google Shape;964;p34"/>
          <p:cNvSpPr txBox="1"/>
          <p:nvPr/>
        </p:nvSpPr>
        <p:spPr>
          <a:xfrm>
            <a:off x="3709513" y="1549650"/>
            <a:ext cx="182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aven Pro"/>
                <a:ea typeface="Maven Pro"/>
                <a:cs typeface="Maven Pro"/>
                <a:sym typeface="Maven Pro"/>
              </a:rPr>
              <a:t>0.20</a:t>
            </a:r>
            <a:endParaRPr sz="1000">
              <a:solidFill>
                <a:schemeClr val="lt1"/>
              </a:solidFill>
              <a:latin typeface="Maven Pro"/>
              <a:ea typeface="Maven Pro"/>
              <a:cs typeface="Maven Pro"/>
              <a:sym typeface="Maven Pro"/>
            </a:endParaRPr>
          </a:p>
        </p:txBody>
      </p:sp>
      <p:sp>
        <p:nvSpPr>
          <p:cNvPr id="965" name="Google Shape;965;p34"/>
          <p:cNvSpPr txBox="1"/>
          <p:nvPr/>
        </p:nvSpPr>
        <p:spPr>
          <a:xfrm>
            <a:off x="3709525" y="2336325"/>
            <a:ext cx="182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aven Pro"/>
                <a:ea typeface="Maven Pro"/>
                <a:cs typeface="Maven Pro"/>
                <a:sym typeface="Maven Pro"/>
              </a:rPr>
              <a:t>0.15</a:t>
            </a:r>
            <a:endParaRPr sz="1000">
              <a:solidFill>
                <a:schemeClr val="lt1"/>
              </a:solidFill>
              <a:latin typeface="Maven Pro"/>
              <a:ea typeface="Maven Pro"/>
              <a:cs typeface="Maven Pro"/>
              <a:sym typeface="Maven Pro"/>
            </a:endParaRPr>
          </a:p>
        </p:txBody>
      </p:sp>
      <p:sp>
        <p:nvSpPr>
          <p:cNvPr id="966" name="Google Shape;966;p34"/>
          <p:cNvSpPr txBox="1"/>
          <p:nvPr/>
        </p:nvSpPr>
        <p:spPr>
          <a:xfrm>
            <a:off x="3709525" y="3095200"/>
            <a:ext cx="182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aven Pro"/>
                <a:ea typeface="Maven Pro"/>
                <a:cs typeface="Maven Pro"/>
                <a:sym typeface="Maven Pro"/>
              </a:rPr>
              <a:t>0.08</a:t>
            </a:r>
            <a:endParaRPr sz="1000">
              <a:solidFill>
                <a:schemeClr val="lt1"/>
              </a:solidFill>
              <a:latin typeface="Maven Pro"/>
              <a:ea typeface="Maven Pro"/>
              <a:cs typeface="Maven Pro"/>
              <a:sym typeface="Maven Pro"/>
            </a:endParaRPr>
          </a:p>
        </p:txBody>
      </p:sp>
      <p:sp>
        <p:nvSpPr>
          <p:cNvPr id="967" name="Google Shape;967;p34"/>
          <p:cNvSpPr txBox="1"/>
          <p:nvPr/>
        </p:nvSpPr>
        <p:spPr>
          <a:xfrm>
            <a:off x="3709525" y="3960525"/>
            <a:ext cx="182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aven Pro"/>
                <a:ea typeface="Maven Pro"/>
                <a:cs typeface="Maven Pro"/>
                <a:sym typeface="Maven Pro"/>
              </a:rPr>
              <a:t>0.02</a:t>
            </a:r>
            <a:endParaRPr sz="1000">
              <a:solidFill>
                <a:schemeClr val="lt1"/>
              </a:solidFill>
              <a:latin typeface="Maven Pro"/>
              <a:ea typeface="Maven Pro"/>
              <a:cs typeface="Maven Pro"/>
              <a:sym typeface="Maven Pro"/>
            </a:endParaRPr>
          </a:p>
        </p:txBody>
      </p:sp>
      <p:pic>
        <p:nvPicPr>
          <p:cNvPr id="968" name="Google Shape;968;p34"/>
          <p:cNvPicPr preferRelativeResize="0"/>
          <p:nvPr/>
        </p:nvPicPr>
        <p:blipFill rotWithShape="1">
          <a:blip r:embed="rId3">
            <a:alphaModFix/>
          </a:blip>
          <a:srcRect b="3575" l="2892" r="2901" t="3565"/>
          <a:stretch/>
        </p:blipFill>
        <p:spPr>
          <a:xfrm>
            <a:off x="7019250" y="2169575"/>
            <a:ext cx="2031125" cy="129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35"/>
          <p:cNvSpPr/>
          <p:nvPr/>
        </p:nvSpPr>
        <p:spPr>
          <a:xfrm>
            <a:off x="861225" y="684675"/>
            <a:ext cx="7419900" cy="4284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a:off x="993031" y="816381"/>
            <a:ext cx="7156500" cy="40551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txBox="1"/>
          <p:nvPr>
            <p:ph type="ctrTitle"/>
          </p:nvPr>
        </p:nvSpPr>
        <p:spPr>
          <a:xfrm>
            <a:off x="161625" y="106875"/>
            <a:ext cx="7419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Comparing Models (Multiclass </a:t>
            </a:r>
            <a:r>
              <a:rPr lang="en"/>
              <a:t>classification)</a:t>
            </a:r>
            <a:endParaRPr/>
          </a:p>
        </p:txBody>
      </p:sp>
      <p:graphicFrame>
        <p:nvGraphicFramePr>
          <p:cNvPr id="976" name="Google Shape;976;p35"/>
          <p:cNvGraphicFramePr/>
          <p:nvPr/>
        </p:nvGraphicFramePr>
        <p:xfrm>
          <a:off x="1232675" y="1000038"/>
          <a:ext cx="3000000" cy="3000000"/>
        </p:xfrm>
        <a:graphic>
          <a:graphicData uri="http://schemas.openxmlformats.org/drawingml/2006/table">
            <a:tbl>
              <a:tblPr>
                <a:noFill/>
                <a:tableStyleId>{BF362895-BE2B-46C2-AA2C-E6F481AB5B34}</a:tableStyleId>
              </a:tblPr>
              <a:tblGrid>
                <a:gridCol w="1703350"/>
                <a:gridCol w="1124475"/>
                <a:gridCol w="1069875"/>
                <a:gridCol w="913400"/>
                <a:gridCol w="1074325"/>
                <a:gridCol w="868850"/>
              </a:tblGrid>
              <a:tr h="508400">
                <a:tc>
                  <a:txBody>
                    <a:bodyPr/>
                    <a:lstStyle/>
                    <a:p>
                      <a:pPr indent="0" lvl="0" marL="0" rtl="0" algn="ctr">
                        <a:spcBef>
                          <a:spcPts val="0"/>
                        </a:spcBef>
                        <a:spcAft>
                          <a:spcPts val="0"/>
                        </a:spcAft>
                        <a:buNone/>
                      </a:pPr>
                      <a:r>
                        <a:rPr lang="en" sz="1600">
                          <a:solidFill>
                            <a:srgbClr val="00CFCC"/>
                          </a:solidFill>
                        </a:rPr>
                        <a:t>Model Name</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Accuracy</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Precision</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Recall</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F1</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Time</a:t>
                      </a:r>
                      <a:endParaRPr sz="1600">
                        <a:solidFill>
                          <a:srgbClr val="00CFCC"/>
                        </a:solidFill>
                      </a:endParaRPr>
                    </a:p>
                  </a:txBody>
                  <a:tcPr marT="91425" marB="91425" marR="91425" marL="91425" anchor="ctr"/>
                </a:tc>
              </a:tr>
              <a:tr h="472100">
                <a:tc>
                  <a:txBody>
                    <a:bodyPr/>
                    <a:lstStyle/>
                    <a:p>
                      <a:pPr indent="0" lvl="0" marL="0" rtl="0" algn="l">
                        <a:lnSpc>
                          <a:spcPct val="80000"/>
                        </a:lnSpc>
                        <a:spcBef>
                          <a:spcPts val="0"/>
                        </a:spcBef>
                        <a:spcAft>
                          <a:spcPts val="0"/>
                        </a:spcAft>
                        <a:buNone/>
                      </a:pPr>
                      <a:r>
                        <a:rPr lang="en">
                          <a:solidFill>
                            <a:schemeClr val="lt1"/>
                          </a:solidFill>
                        </a:rPr>
                        <a:t>Decision Tree-tvs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0.63</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0.57</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0.63</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0.53</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4.7h</a:t>
                      </a:r>
                      <a:endParaRPr>
                        <a:solidFill>
                          <a:schemeClr val="lt1"/>
                        </a:solidFill>
                      </a:endParaRPr>
                    </a:p>
                  </a:txBody>
                  <a:tcPr marT="91425" marB="91425" marR="91425" marL="91425" anchor="ctr"/>
                </a:tc>
              </a:tr>
              <a:tr h="472100">
                <a:tc>
                  <a:txBody>
                    <a:bodyPr/>
                    <a:lstStyle/>
                    <a:p>
                      <a:pPr indent="0" lvl="0" marL="0" rtl="0" algn="l">
                        <a:lnSpc>
                          <a:spcPct val="80000"/>
                        </a:lnSpc>
                        <a:spcBef>
                          <a:spcPts val="0"/>
                        </a:spcBef>
                        <a:spcAft>
                          <a:spcPts val="0"/>
                        </a:spcAft>
                        <a:buNone/>
                      </a:pPr>
                      <a:r>
                        <a:rPr lang="en">
                          <a:solidFill>
                            <a:schemeClr val="lt1"/>
                          </a:solidFill>
                        </a:rPr>
                        <a:t>Random Forest-tvs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0.61</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0.37</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0.61</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0.46</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1.6h</a:t>
                      </a:r>
                      <a:endParaRPr>
                        <a:solidFill>
                          <a:schemeClr val="lt1"/>
                        </a:solidFill>
                      </a:endParaRPr>
                    </a:p>
                  </a:txBody>
                  <a:tcPr marT="91425" marB="91425" marR="91425" marL="91425" anchor="ctr"/>
                </a:tc>
              </a:tr>
              <a:tr h="624625">
                <a:tc>
                  <a:txBody>
                    <a:bodyPr/>
                    <a:lstStyle/>
                    <a:p>
                      <a:pPr indent="0" lvl="0" marL="0" rtl="0" algn="l">
                        <a:lnSpc>
                          <a:spcPct val="80000"/>
                        </a:lnSpc>
                        <a:spcBef>
                          <a:spcPts val="0"/>
                        </a:spcBef>
                        <a:spcAft>
                          <a:spcPts val="0"/>
                        </a:spcAft>
                        <a:buNone/>
                      </a:pPr>
                      <a:r>
                        <a:rPr lang="en">
                          <a:solidFill>
                            <a:schemeClr val="lt1"/>
                          </a:solidFill>
                        </a:rPr>
                        <a:t>Logistic Regression-tvs </a:t>
                      </a:r>
                      <a:endParaRPr>
                        <a:solidFill>
                          <a:schemeClr val="lt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0.64</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0.58</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0.64</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0.59</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44</a:t>
                      </a:r>
                      <a:r>
                        <a:rPr lang="en">
                          <a:solidFill>
                            <a:schemeClr val="lt1"/>
                          </a:solidFill>
                        </a:rPr>
                        <a:t>m</a:t>
                      </a:r>
                      <a:endParaRPr>
                        <a:solidFill>
                          <a:schemeClr val="lt1"/>
                        </a:solidFill>
                      </a:endParaRPr>
                    </a:p>
                  </a:txBody>
                  <a:tcPr marT="91425" marB="91425" marR="91425" marL="91425" anchor="ctr"/>
                </a:tc>
              </a:tr>
              <a:tr h="472100">
                <a:tc>
                  <a:txBody>
                    <a:bodyPr/>
                    <a:lstStyle/>
                    <a:p>
                      <a:pPr indent="0" lvl="0" marL="0" rtl="0" algn="l">
                        <a:lnSpc>
                          <a:spcPct val="80000"/>
                        </a:lnSpc>
                        <a:spcBef>
                          <a:spcPts val="0"/>
                        </a:spcBef>
                        <a:spcAft>
                          <a:spcPts val="0"/>
                        </a:spcAft>
                        <a:buNone/>
                      </a:pPr>
                      <a:r>
                        <a:rPr lang="en">
                          <a:solidFill>
                            <a:schemeClr val="lt1"/>
                          </a:solidFill>
                        </a:rPr>
                        <a:t>Decision Tree-cv</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0.58</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0.50</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0.058</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0.48</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6.9h</a:t>
                      </a:r>
                      <a:endParaRPr>
                        <a:solidFill>
                          <a:schemeClr val="lt1"/>
                        </a:solidFill>
                      </a:endParaRPr>
                    </a:p>
                  </a:txBody>
                  <a:tcPr marT="91425" marB="91425" marR="91425" marL="91425" anchor="ctr"/>
                </a:tc>
              </a:tr>
              <a:tr h="472100">
                <a:tc>
                  <a:txBody>
                    <a:bodyPr/>
                    <a:lstStyle/>
                    <a:p>
                      <a:pPr indent="0" lvl="0" marL="0" rtl="0" algn="l">
                        <a:lnSpc>
                          <a:spcPct val="80000"/>
                        </a:lnSpc>
                        <a:spcBef>
                          <a:spcPts val="0"/>
                        </a:spcBef>
                        <a:spcAft>
                          <a:spcPts val="0"/>
                        </a:spcAft>
                        <a:buNone/>
                      </a:pPr>
                      <a:r>
                        <a:rPr lang="en">
                          <a:solidFill>
                            <a:schemeClr val="lt1"/>
                          </a:solidFill>
                        </a:rPr>
                        <a:t>Random Forest-cv</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0.58</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0.55</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0.58</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0.43</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2.2h</a:t>
                      </a:r>
                      <a:endParaRPr>
                        <a:solidFill>
                          <a:schemeClr val="lt1"/>
                        </a:solidFill>
                      </a:endParaRPr>
                    </a:p>
                  </a:txBody>
                  <a:tcPr marT="91425" marB="91425" marR="91425" marL="91425" anchor="ctr"/>
                </a:tc>
              </a:tr>
              <a:tr h="624625">
                <a:tc>
                  <a:txBody>
                    <a:bodyPr/>
                    <a:lstStyle/>
                    <a:p>
                      <a:pPr indent="0" lvl="0" marL="0" rtl="0" algn="l">
                        <a:lnSpc>
                          <a:spcPct val="80000"/>
                        </a:lnSpc>
                        <a:spcBef>
                          <a:spcPts val="0"/>
                        </a:spcBef>
                        <a:spcAft>
                          <a:spcPts val="0"/>
                        </a:spcAft>
                        <a:buNone/>
                      </a:pPr>
                      <a:r>
                        <a:rPr lang="en">
                          <a:solidFill>
                            <a:schemeClr val="lt1"/>
                          </a:solidFill>
                        </a:rPr>
                        <a:t>Logistic Regression-cv </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0.58</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0.52</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0.58</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0.53</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1.1h</a:t>
                      </a:r>
                      <a:endParaRPr>
                        <a:solidFill>
                          <a:schemeClr val="lt1"/>
                        </a:solidFill>
                      </a:endParaRPr>
                    </a:p>
                  </a:txBody>
                  <a:tcPr marT="91425" marB="91425" marR="91425" marL="91425" anchor="ctr"/>
                </a:tc>
              </a:tr>
            </a:tbl>
          </a:graphicData>
        </a:graphic>
      </p:graphicFrame>
      <p:grpSp>
        <p:nvGrpSpPr>
          <p:cNvPr id="977" name="Google Shape;977;p35"/>
          <p:cNvGrpSpPr/>
          <p:nvPr/>
        </p:nvGrpSpPr>
        <p:grpSpPr>
          <a:xfrm rot="-5400000">
            <a:off x="8370075" y="2193886"/>
            <a:ext cx="577802" cy="755707"/>
            <a:chOff x="4882900" y="-64350"/>
            <a:chExt cx="2493750" cy="2922300"/>
          </a:xfrm>
        </p:grpSpPr>
        <p:sp>
          <p:nvSpPr>
            <p:cNvPr id="978" name="Google Shape;978;p3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35"/>
          <p:cNvGrpSpPr/>
          <p:nvPr/>
        </p:nvGrpSpPr>
        <p:grpSpPr>
          <a:xfrm>
            <a:off x="8243017" y="4081521"/>
            <a:ext cx="831915" cy="677097"/>
            <a:chOff x="4882900" y="-64350"/>
            <a:chExt cx="2493750" cy="2922300"/>
          </a:xfrm>
        </p:grpSpPr>
        <p:sp>
          <p:nvSpPr>
            <p:cNvPr id="984" name="Google Shape;984;p3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35"/>
          <p:cNvGrpSpPr/>
          <p:nvPr/>
        </p:nvGrpSpPr>
        <p:grpSpPr>
          <a:xfrm rot="10800000">
            <a:off x="29505" y="2233209"/>
            <a:ext cx="831915" cy="677097"/>
            <a:chOff x="4882900" y="-64350"/>
            <a:chExt cx="2493750" cy="2922300"/>
          </a:xfrm>
        </p:grpSpPr>
        <p:sp>
          <p:nvSpPr>
            <p:cNvPr id="990" name="Google Shape;990;p3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36"/>
          <p:cNvSpPr/>
          <p:nvPr/>
        </p:nvSpPr>
        <p:spPr>
          <a:xfrm>
            <a:off x="752500" y="684675"/>
            <a:ext cx="7373700" cy="40542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883478" y="806421"/>
            <a:ext cx="7111500" cy="37914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txBox="1"/>
          <p:nvPr>
            <p:ph type="ctrTitle"/>
          </p:nvPr>
        </p:nvSpPr>
        <p:spPr>
          <a:xfrm>
            <a:off x="161625" y="106875"/>
            <a:ext cx="6547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Comparing Models(Binary Classification)</a:t>
            </a:r>
            <a:endParaRPr/>
          </a:p>
        </p:txBody>
      </p:sp>
      <p:grpSp>
        <p:nvGrpSpPr>
          <p:cNvPr id="1002" name="Google Shape;1002;p36"/>
          <p:cNvGrpSpPr/>
          <p:nvPr/>
        </p:nvGrpSpPr>
        <p:grpSpPr>
          <a:xfrm>
            <a:off x="4783280" y="4599927"/>
            <a:ext cx="936653" cy="782007"/>
            <a:chOff x="4882900" y="-64350"/>
            <a:chExt cx="2493750" cy="2922300"/>
          </a:xfrm>
        </p:grpSpPr>
        <p:sp>
          <p:nvSpPr>
            <p:cNvPr id="1003" name="Google Shape;1003;p3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008" name="Google Shape;1008;p36"/>
          <p:cNvGraphicFramePr/>
          <p:nvPr/>
        </p:nvGraphicFramePr>
        <p:xfrm>
          <a:off x="1104775" y="1002225"/>
          <a:ext cx="3000000" cy="3000000"/>
        </p:xfrm>
        <a:graphic>
          <a:graphicData uri="http://schemas.openxmlformats.org/drawingml/2006/table">
            <a:tbl>
              <a:tblPr>
                <a:noFill/>
                <a:tableStyleId>{BF362895-BE2B-46C2-AA2C-E6F481AB5B34}</a:tableStyleId>
              </a:tblPr>
              <a:tblGrid>
                <a:gridCol w="1445600"/>
                <a:gridCol w="1025425"/>
                <a:gridCol w="1071700"/>
                <a:gridCol w="996650"/>
                <a:gridCol w="1064875"/>
                <a:gridCol w="1064875"/>
              </a:tblGrid>
              <a:tr h="484175">
                <a:tc>
                  <a:txBody>
                    <a:bodyPr/>
                    <a:lstStyle/>
                    <a:p>
                      <a:pPr indent="0" lvl="0" marL="0" rtl="0" algn="ctr">
                        <a:lnSpc>
                          <a:spcPct val="80000"/>
                        </a:lnSpc>
                        <a:spcBef>
                          <a:spcPts val="0"/>
                        </a:spcBef>
                        <a:spcAft>
                          <a:spcPts val="0"/>
                        </a:spcAft>
                        <a:buNone/>
                      </a:pPr>
                      <a:r>
                        <a:rPr lang="en" sz="1600">
                          <a:solidFill>
                            <a:srgbClr val="00CFCC"/>
                          </a:solidFill>
                        </a:rPr>
                        <a:t>Model Name</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Accuracy</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Precision</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Recall</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F1</a:t>
                      </a:r>
                      <a:endParaRPr sz="1600">
                        <a:solidFill>
                          <a:srgbClr val="00CFCC"/>
                        </a:solidFill>
                      </a:endParaRPr>
                    </a:p>
                  </a:txBody>
                  <a:tcPr marT="91425" marB="91425" marR="91425" marL="91425" anchor="ctr"/>
                </a:tc>
                <a:tc>
                  <a:txBody>
                    <a:bodyPr/>
                    <a:lstStyle/>
                    <a:p>
                      <a:pPr indent="0" lvl="0" marL="0" rtl="0" algn="ctr">
                        <a:spcBef>
                          <a:spcPts val="0"/>
                        </a:spcBef>
                        <a:spcAft>
                          <a:spcPts val="0"/>
                        </a:spcAft>
                        <a:buNone/>
                      </a:pPr>
                      <a:r>
                        <a:rPr lang="en" sz="1600">
                          <a:solidFill>
                            <a:srgbClr val="00CFCC"/>
                          </a:solidFill>
                        </a:rPr>
                        <a:t>Time</a:t>
                      </a:r>
                      <a:endParaRPr sz="1600">
                        <a:solidFill>
                          <a:srgbClr val="00CFCC"/>
                        </a:solidFill>
                      </a:endParaRPr>
                    </a:p>
                  </a:txBody>
                  <a:tcPr marT="91425" marB="91425" marR="91425" marL="91425" anchor="ctr"/>
                </a:tc>
              </a:tr>
              <a:tr h="539525">
                <a:tc>
                  <a:txBody>
                    <a:bodyPr/>
                    <a:lstStyle/>
                    <a:p>
                      <a:pPr indent="0" lvl="0" marL="0" rtl="0" algn="l">
                        <a:lnSpc>
                          <a:spcPct val="80000"/>
                        </a:lnSpc>
                        <a:spcBef>
                          <a:spcPts val="0"/>
                        </a:spcBef>
                        <a:spcAft>
                          <a:spcPts val="0"/>
                        </a:spcAft>
                        <a:buNone/>
                      </a:pPr>
                      <a:r>
                        <a:rPr lang="en" sz="1200">
                          <a:solidFill>
                            <a:schemeClr val="lt1"/>
                          </a:solidFill>
                        </a:rPr>
                        <a:t>GBT Classifier-tsv</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0.82</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0.83</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0.82</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0.75</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26</a:t>
                      </a:r>
                      <a:r>
                        <a:rPr lang="en" sz="1200">
                          <a:solidFill>
                            <a:schemeClr val="lt1"/>
                          </a:solidFill>
                        </a:rPr>
                        <a:t>h</a:t>
                      </a:r>
                      <a:endParaRPr sz="1200">
                        <a:solidFill>
                          <a:schemeClr val="lt1"/>
                        </a:solidFill>
                      </a:endParaRPr>
                    </a:p>
                  </a:txBody>
                  <a:tcPr marT="91425" marB="91425" marR="91425" marL="91425" anchor="ctr"/>
                </a:tc>
              </a:tr>
              <a:tr h="432350">
                <a:tc>
                  <a:txBody>
                    <a:bodyPr/>
                    <a:lstStyle/>
                    <a:p>
                      <a:pPr indent="0" lvl="0" marL="0" rtl="0" algn="l">
                        <a:lnSpc>
                          <a:spcPct val="80000"/>
                        </a:lnSpc>
                        <a:spcBef>
                          <a:spcPts val="0"/>
                        </a:spcBef>
                        <a:spcAft>
                          <a:spcPts val="0"/>
                        </a:spcAft>
                        <a:buNone/>
                      </a:pPr>
                      <a:r>
                        <a:rPr lang="en" sz="1200">
                          <a:solidFill>
                            <a:schemeClr val="lt1"/>
                          </a:solidFill>
                        </a:rPr>
                        <a:t>Linear SVC-tsv</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0.88</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0.85</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0.88</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0.86</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50m</a:t>
                      </a:r>
                      <a:endParaRPr sz="1200">
                        <a:solidFill>
                          <a:schemeClr val="lt1"/>
                        </a:solidFill>
                      </a:endParaRPr>
                    </a:p>
                  </a:txBody>
                  <a:tcPr marT="91425" marB="91425" marR="91425" marL="91425" anchor="ctr"/>
                </a:tc>
              </a:tr>
              <a:tr h="539525">
                <a:tc>
                  <a:txBody>
                    <a:bodyPr/>
                    <a:lstStyle/>
                    <a:p>
                      <a:pPr indent="0" lvl="0" marL="0" rtl="0" algn="l">
                        <a:lnSpc>
                          <a:spcPct val="80000"/>
                        </a:lnSpc>
                        <a:spcBef>
                          <a:spcPts val="0"/>
                        </a:spcBef>
                        <a:spcAft>
                          <a:spcPts val="0"/>
                        </a:spcAft>
                        <a:buNone/>
                      </a:pPr>
                      <a:r>
                        <a:rPr lang="en" sz="1200">
                          <a:solidFill>
                            <a:schemeClr val="lt1"/>
                          </a:solidFill>
                        </a:rPr>
                        <a:t>Logistic Regression-tsv</a:t>
                      </a:r>
                      <a:endParaRPr sz="1200">
                        <a:solidFill>
                          <a:schemeClr val="lt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0.85</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0.84</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0.85</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0.83</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48</a:t>
                      </a:r>
                      <a:r>
                        <a:rPr lang="en" sz="1200">
                          <a:solidFill>
                            <a:schemeClr val="lt1"/>
                          </a:solidFill>
                        </a:rPr>
                        <a:t>m</a:t>
                      </a:r>
                      <a:endParaRPr sz="1200">
                        <a:solidFill>
                          <a:schemeClr val="lt1"/>
                        </a:solidFill>
                      </a:endParaRPr>
                    </a:p>
                  </a:txBody>
                  <a:tcPr marT="91425" marB="91425" marR="91425" marL="91425" anchor="ctr"/>
                </a:tc>
              </a:tr>
              <a:tr h="432350">
                <a:tc>
                  <a:txBody>
                    <a:bodyPr/>
                    <a:lstStyle/>
                    <a:p>
                      <a:pPr indent="0" lvl="0" marL="0" rtl="0" algn="l">
                        <a:lnSpc>
                          <a:spcPct val="80000"/>
                        </a:lnSpc>
                        <a:spcBef>
                          <a:spcPts val="0"/>
                        </a:spcBef>
                        <a:spcAft>
                          <a:spcPts val="0"/>
                        </a:spcAft>
                        <a:buNone/>
                      </a:pPr>
                      <a:r>
                        <a:rPr lang="en" sz="1200">
                          <a:solidFill>
                            <a:schemeClr val="lt1"/>
                          </a:solidFill>
                        </a:rPr>
                        <a:t>GBT Classifier-cv</a:t>
                      </a:r>
                      <a:endParaRPr sz="12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0.79</a:t>
                      </a:r>
                      <a:endParaRPr sz="1200">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200">
                          <a:solidFill>
                            <a:schemeClr val="lt1"/>
                          </a:solidFill>
                        </a:rPr>
                        <a:t>0.80</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0.79</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0.73</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30h</a:t>
                      </a:r>
                      <a:endParaRPr sz="1200">
                        <a:solidFill>
                          <a:schemeClr val="lt1"/>
                        </a:solidFill>
                      </a:endParaRPr>
                    </a:p>
                  </a:txBody>
                  <a:tcPr marT="91425" marB="91425" marR="91425" marL="91425" anchor="ctr"/>
                </a:tc>
              </a:tr>
              <a:tr h="432350">
                <a:tc>
                  <a:txBody>
                    <a:bodyPr/>
                    <a:lstStyle/>
                    <a:p>
                      <a:pPr indent="0" lvl="0" marL="0" rtl="0" algn="l">
                        <a:lnSpc>
                          <a:spcPct val="80000"/>
                        </a:lnSpc>
                        <a:spcBef>
                          <a:spcPts val="0"/>
                        </a:spcBef>
                        <a:spcAft>
                          <a:spcPts val="0"/>
                        </a:spcAft>
                        <a:buNone/>
                      </a:pPr>
                      <a:r>
                        <a:rPr lang="en" sz="1200">
                          <a:solidFill>
                            <a:schemeClr val="lt1"/>
                          </a:solidFill>
                        </a:rPr>
                        <a:t>Linear SVC-cv</a:t>
                      </a:r>
                      <a:endParaRPr sz="12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0.8</a:t>
                      </a:r>
                      <a:endParaRPr sz="1200">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200">
                          <a:solidFill>
                            <a:schemeClr val="lt1"/>
                          </a:solidFill>
                        </a:rPr>
                        <a:t>0.77</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0.8</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0.75</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1.1h</a:t>
                      </a:r>
                      <a:endParaRPr sz="1200">
                        <a:solidFill>
                          <a:schemeClr val="lt1"/>
                        </a:solidFill>
                      </a:endParaRPr>
                    </a:p>
                  </a:txBody>
                  <a:tcPr marT="91425" marB="91425" marR="91425" marL="91425" anchor="ctr"/>
                </a:tc>
              </a:tr>
              <a:tr h="539525">
                <a:tc>
                  <a:txBody>
                    <a:bodyPr/>
                    <a:lstStyle/>
                    <a:p>
                      <a:pPr indent="0" lvl="0" marL="0" rtl="0" algn="l">
                        <a:lnSpc>
                          <a:spcPct val="80000"/>
                        </a:lnSpc>
                        <a:spcBef>
                          <a:spcPts val="0"/>
                        </a:spcBef>
                        <a:spcAft>
                          <a:spcPts val="0"/>
                        </a:spcAft>
                        <a:buNone/>
                      </a:pPr>
                      <a:r>
                        <a:rPr lang="en" sz="1200">
                          <a:solidFill>
                            <a:schemeClr val="lt1"/>
                          </a:solidFill>
                        </a:rPr>
                        <a:t>Logistic Regression-cv</a:t>
                      </a:r>
                      <a:endParaRPr sz="12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0.79</a:t>
                      </a:r>
                      <a:endParaRPr sz="1200">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200">
                          <a:solidFill>
                            <a:schemeClr val="lt1"/>
                          </a:solidFill>
                        </a:rPr>
                        <a:t>0.76</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0.79</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0.76</a:t>
                      </a:r>
                      <a:endParaRPr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1"/>
                          </a:solidFill>
                        </a:rPr>
                        <a:t>1h</a:t>
                      </a:r>
                      <a:endParaRPr sz="1200">
                        <a:solidFill>
                          <a:schemeClr val="lt1"/>
                        </a:solidFill>
                      </a:endParaRPr>
                    </a:p>
                  </a:txBody>
                  <a:tcPr marT="91425" marB="91425" marR="91425" marL="91425" anchor="ctr"/>
                </a:tc>
              </a:tr>
            </a:tbl>
          </a:graphicData>
        </a:graphic>
      </p:graphicFrame>
      <p:grpSp>
        <p:nvGrpSpPr>
          <p:cNvPr id="1009" name="Google Shape;1009;p36"/>
          <p:cNvGrpSpPr/>
          <p:nvPr/>
        </p:nvGrpSpPr>
        <p:grpSpPr>
          <a:xfrm rot="-5400000">
            <a:off x="8180228" y="2388217"/>
            <a:ext cx="936653" cy="996504"/>
            <a:chOff x="4882900" y="-64350"/>
            <a:chExt cx="2493750" cy="2922300"/>
          </a:xfrm>
        </p:grpSpPr>
        <p:sp>
          <p:nvSpPr>
            <p:cNvPr id="1010" name="Google Shape;1010;p3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37"/>
          <p:cNvSpPr/>
          <p:nvPr/>
        </p:nvSpPr>
        <p:spPr>
          <a:xfrm>
            <a:off x="819303" y="2003575"/>
            <a:ext cx="7524000" cy="21252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952957" y="2111850"/>
            <a:ext cx="7256700" cy="19437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txBox="1"/>
          <p:nvPr>
            <p:ph type="ctrTitle"/>
          </p:nvPr>
        </p:nvSpPr>
        <p:spPr>
          <a:xfrm>
            <a:off x="906275" y="13033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 Model</a:t>
            </a:r>
            <a:endParaRPr/>
          </a:p>
        </p:txBody>
      </p:sp>
      <p:graphicFrame>
        <p:nvGraphicFramePr>
          <p:cNvPr id="1022" name="Google Shape;1022;p37"/>
          <p:cNvGraphicFramePr/>
          <p:nvPr/>
        </p:nvGraphicFramePr>
        <p:xfrm>
          <a:off x="906278" y="2068720"/>
          <a:ext cx="3000000" cy="3000000"/>
        </p:xfrm>
        <a:graphic>
          <a:graphicData uri="http://schemas.openxmlformats.org/drawingml/2006/table">
            <a:tbl>
              <a:tblPr>
                <a:noFill/>
                <a:tableStyleId>{BF362895-BE2B-46C2-AA2C-E6F481AB5B34}</a:tableStyleId>
              </a:tblPr>
              <a:tblGrid>
                <a:gridCol w="3074450"/>
                <a:gridCol w="2157950"/>
                <a:gridCol w="2291600"/>
              </a:tblGrid>
              <a:tr h="664975">
                <a:tc>
                  <a:txBody>
                    <a:bodyPr/>
                    <a:lstStyle/>
                    <a:p>
                      <a:pPr indent="0" lvl="0" marL="0" rtl="0" algn="just">
                        <a:spcBef>
                          <a:spcPts val="0"/>
                        </a:spcBef>
                        <a:spcAft>
                          <a:spcPts val="0"/>
                        </a:spcAft>
                        <a:buNone/>
                      </a:pPr>
                      <a:r>
                        <a:rPr lang="en" sz="2400">
                          <a:solidFill>
                            <a:schemeClr val="accent2"/>
                          </a:solidFill>
                        </a:rPr>
                        <a:t>Model</a:t>
                      </a:r>
                      <a:endParaRPr sz="2400">
                        <a:solidFill>
                          <a:schemeClr val="accent2"/>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just">
                        <a:spcBef>
                          <a:spcPts val="0"/>
                        </a:spcBef>
                        <a:spcAft>
                          <a:spcPts val="0"/>
                        </a:spcAft>
                        <a:buNone/>
                      </a:pPr>
                      <a:r>
                        <a:rPr lang="en" sz="2400">
                          <a:solidFill>
                            <a:schemeClr val="accent2"/>
                          </a:solidFill>
                          <a:latin typeface="Maven Pro"/>
                          <a:ea typeface="Maven Pro"/>
                          <a:cs typeface="Maven Pro"/>
                          <a:sym typeface="Maven Pro"/>
                        </a:rPr>
                        <a:t>RMSE</a:t>
                      </a:r>
                      <a:endParaRPr sz="2400">
                        <a:solidFill>
                          <a:schemeClr val="accent2"/>
                        </a:solidFill>
                        <a:latin typeface="Maven Pro"/>
                        <a:ea typeface="Maven Pro"/>
                        <a:cs typeface="Maven Pro"/>
                        <a:sym typeface="Maven Pro"/>
                      </a:endParaRPr>
                    </a:p>
                  </a:txBody>
                  <a:tcPr marT="91425" marB="91425" marR="91425" marL="91425" anchor="ctr">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just">
                        <a:spcBef>
                          <a:spcPts val="0"/>
                        </a:spcBef>
                        <a:spcAft>
                          <a:spcPts val="0"/>
                        </a:spcAft>
                        <a:buNone/>
                      </a:pPr>
                      <a:r>
                        <a:rPr lang="en" sz="2400">
                          <a:solidFill>
                            <a:schemeClr val="accent2"/>
                          </a:solidFill>
                          <a:latin typeface="Maven Pro"/>
                          <a:ea typeface="Maven Pro"/>
                          <a:cs typeface="Maven Pro"/>
                          <a:sym typeface="Maven Pro"/>
                        </a:rPr>
                        <a:t>R2</a:t>
                      </a:r>
                      <a:endParaRPr sz="2400">
                        <a:solidFill>
                          <a:schemeClr val="accent2"/>
                        </a:solidFill>
                        <a:latin typeface="Maven Pro"/>
                        <a:ea typeface="Maven Pro"/>
                        <a:cs typeface="Maven Pro"/>
                        <a:sym typeface="Maven Pro"/>
                      </a:endParaRPr>
                    </a:p>
                  </a:txBody>
                  <a:tcPr marT="91425" marB="91425" marR="91425" marL="91425" anchor="ctr">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r>
              <a:tr h="664975">
                <a:tc>
                  <a:txBody>
                    <a:bodyPr/>
                    <a:lstStyle/>
                    <a:p>
                      <a:pPr indent="0" lvl="0" marL="0" rtl="0" algn="just">
                        <a:spcBef>
                          <a:spcPts val="0"/>
                        </a:spcBef>
                        <a:spcAft>
                          <a:spcPts val="0"/>
                        </a:spcAft>
                        <a:buNone/>
                      </a:pPr>
                      <a:r>
                        <a:rPr lang="en" sz="2400">
                          <a:solidFill>
                            <a:schemeClr val="accent5"/>
                          </a:solidFill>
                          <a:latin typeface="Share Tech"/>
                          <a:ea typeface="Share Tech"/>
                          <a:cs typeface="Share Tech"/>
                          <a:sym typeface="Share Tech"/>
                        </a:rPr>
                        <a:t>ALS</a:t>
                      </a:r>
                      <a:endParaRPr sz="2400">
                        <a:solidFill>
                          <a:schemeClr val="accent5"/>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just">
                        <a:spcBef>
                          <a:spcPts val="0"/>
                        </a:spcBef>
                        <a:spcAft>
                          <a:spcPts val="0"/>
                        </a:spcAft>
                        <a:buNone/>
                      </a:pPr>
                      <a:r>
                        <a:rPr lang="en" sz="2400">
                          <a:solidFill>
                            <a:schemeClr val="lt1"/>
                          </a:solidFill>
                          <a:latin typeface="Maven Pro"/>
                          <a:ea typeface="Maven Pro"/>
                          <a:cs typeface="Maven Pro"/>
                          <a:sym typeface="Maven Pro"/>
                        </a:rPr>
                        <a:t>1.1</a:t>
                      </a:r>
                      <a:endParaRPr sz="2400">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spcBef>
                          <a:spcPts val="0"/>
                        </a:spcBef>
                        <a:spcAft>
                          <a:spcPts val="0"/>
                        </a:spcAft>
                        <a:buNone/>
                      </a:pPr>
                      <a:r>
                        <a:rPr lang="en" sz="2400">
                          <a:solidFill>
                            <a:schemeClr val="lt1"/>
                          </a:solidFill>
                          <a:latin typeface="Maven Pro"/>
                          <a:ea typeface="Maven Pro"/>
                          <a:cs typeface="Maven Pro"/>
                          <a:sym typeface="Maven Pro"/>
                        </a:rPr>
                        <a:t>-1.2</a:t>
                      </a:r>
                      <a:endParaRPr sz="24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4975">
                <a:tc>
                  <a:txBody>
                    <a:bodyPr/>
                    <a:lstStyle/>
                    <a:p>
                      <a:pPr indent="0" lvl="0" marL="0" rtl="0" algn="just">
                        <a:spcBef>
                          <a:spcPts val="0"/>
                        </a:spcBef>
                        <a:spcAft>
                          <a:spcPts val="0"/>
                        </a:spcAft>
                        <a:buNone/>
                      </a:pPr>
                      <a:r>
                        <a:rPr lang="en" sz="2400">
                          <a:solidFill>
                            <a:schemeClr val="accent5"/>
                          </a:solidFill>
                          <a:latin typeface="Share Tech"/>
                          <a:ea typeface="Share Tech"/>
                          <a:cs typeface="Share Tech"/>
                          <a:sym typeface="Share Tech"/>
                        </a:rPr>
                        <a:t>ALS Implicit</a:t>
                      </a:r>
                      <a:endParaRPr sz="2400">
                        <a:solidFill>
                          <a:schemeClr val="accent5"/>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just">
                        <a:spcBef>
                          <a:spcPts val="0"/>
                        </a:spcBef>
                        <a:spcAft>
                          <a:spcPts val="0"/>
                        </a:spcAft>
                        <a:buNone/>
                      </a:pPr>
                      <a:r>
                        <a:rPr lang="en" sz="2400">
                          <a:solidFill>
                            <a:schemeClr val="lt1"/>
                          </a:solidFill>
                          <a:latin typeface="Maven Pro"/>
                          <a:ea typeface="Maven Pro"/>
                          <a:cs typeface="Maven Pro"/>
                          <a:sym typeface="Maven Pro"/>
                        </a:rPr>
                        <a:t>2.2</a:t>
                      </a:r>
                      <a:endParaRPr sz="2400">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spcBef>
                          <a:spcPts val="0"/>
                        </a:spcBef>
                        <a:spcAft>
                          <a:spcPts val="0"/>
                        </a:spcAft>
                        <a:buNone/>
                      </a:pPr>
                      <a:r>
                        <a:rPr lang="en" sz="2400">
                          <a:solidFill>
                            <a:schemeClr val="lt1"/>
                          </a:solidFill>
                          <a:latin typeface="Maven Pro"/>
                          <a:ea typeface="Maven Pro"/>
                          <a:cs typeface="Maven Pro"/>
                          <a:sym typeface="Maven Pro"/>
                        </a:rPr>
                        <a:t>-10.6</a:t>
                      </a:r>
                      <a:endParaRPr sz="24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pSp>
        <p:nvGrpSpPr>
          <p:cNvPr id="1023" name="Google Shape;1023;p37"/>
          <p:cNvGrpSpPr/>
          <p:nvPr/>
        </p:nvGrpSpPr>
        <p:grpSpPr>
          <a:xfrm>
            <a:off x="4932526" y="4128777"/>
            <a:ext cx="936653" cy="1300131"/>
            <a:chOff x="4882900" y="-64350"/>
            <a:chExt cx="2493750" cy="2922300"/>
          </a:xfrm>
        </p:grpSpPr>
        <p:sp>
          <p:nvSpPr>
            <p:cNvPr id="1024" name="Google Shape;1024;p3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38"/>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After comparing all the models,</a:t>
            </a:r>
            <a:endParaRPr sz="2000"/>
          </a:p>
          <a:p>
            <a:pPr indent="0" lvl="0" marL="0" rtl="0" algn="l">
              <a:lnSpc>
                <a:spcPct val="100000"/>
              </a:lnSpc>
              <a:spcBef>
                <a:spcPts val="1600"/>
              </a:spcBef>
              <a:spcAft>
                <a:spcPts val="0"/>
              </a:spcAft>
              <a:buNone/>
            </a:pPr>
            <a:r>
              <a:rPr lang="en" sz="1600"/>
              <a:t>For Multiclass Classification</a:t>
            </a:r>
            <a:endParaRPr sz="1600"/>
          </a:p>
          <a:p>
            <a:pPr indent="-330200" lvl="0" marL="457200" rtl="0" algn="l">
              <a:lnSpc>
                <a:spcPct val="100000"/>
              </a:lnSpc>
              <a:spcBef>
                <a:spcPts val="1600"/>
              </a:spcBef>
              <a:spcAft>
                <a:spcPts val="0"/>
              </a:spcAft>
              <a:buSzPts val="1600"/>
              <a:buChar char="●"/>
            </a:pPr>
            <a:r>
              <a:rPr lang="en" sz="1600"/>
              <a:t>Logistic</a:t>
            </a:r>
            <a:r>
              <a:rPr lang="en" sz="1600"/>
              <a:t> Regression with tvs</a:t>
            </a:r>
            <a:endParaRPr sz="1600"/>
          </a:p>
          <a:p>
            <a:pPr indent="0" lvl="0" marL="0" rtl="0" algn="l">
              <a:spcBef>
                <a:spcPts val="1600"/>
              </a:spcBef>
              <a:spcAft>
                <a:spcPts val="0"/>
              </a:spcAft>
              <a:buNone/>
            </a:pPr>
            <a:r>
              <a:rPr lang="en" sz="1600"/>
              <a:t>For Binary Classification</a:t>
            </a:r>
            <a:endParaRPr sz="1600"/>
          </a:p>
          <a:p>
            <a:pPr indent="-330200" lvl="0" marL="457200" rtl="0" algn="l">
              <a:spcBef>
                <a:spcPts val="1600"/>
              </a:spcBef>
              <a:spcAft>
                <a:spcPts val="0"/>
              </a:spcAft>
              <a:buSzPts val="1600"/>
              <a:buChar char="●"/>
            </a:pPr>
            <a:r>
              <a:rPr lang="en" sz="1600"/>
              <a:t>LinearSVC with tsv</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These are the best fit models with least</a:t>
            </a:r>
            <a:endParaRPr sz="1600"/>
          </a:p>
          <a:p>
            <a:pPr indent="0" lvl="0" marL="0" rtl="0" algn="l">
              <a:spcBef>
                <a:spcPts val="1600"/>
              </a:spcBef>
              <a:spcAft>
                <a:spcPts val="0"/>
              </a:spcAft>
              <a:buNone/>
            </a:pPr>
            <a:r>
              <a:rPr lang="en" sz="1600"/>
              <a:t>Computation time and highest accuracy.</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1600"/>
              </a:spcAft>
              <a:buNone/>
            </a:pPr>
            <a:r>
              <a:t/>
            </a:r>
            <a:endParaRPr/>
          </a:p>
        </p:txBody>
      </p:sp>
      <p:sp>
        <p:nvSpPr>
          <p:cNvPr id="1034" name="Google Shape;1034;p38"/>
          <p:cNvSpPr txBox="1"/>
          <p:nvPr>
            <p:ph type="ctrTitle"/>
          </p:nvPr>
        </p:nvSpPr>
        <p:spPr>
          <a:xfrm>
            <a:off x="618825" y="411675"/>
            <a:ext cx="5764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Conclusion</a:t>
            </a:r>
            <a:endParaRPr sz="3200"/>
          </a:p>
        </p:txBody>
      </p:sp>
      <p:grpSp>
        <p:nvGrpSpPr>
          <p:cNvPr id="1035" name="Google Shape;1035;p38"/>
          <p:cNvGrpSpPr/>
          <p:nvPr/>
        </p:nvGrpSpPr>
        <p:grpSpPr>
          <a:xfrm>
            <a:off x="4492781" y="1510361"/>
            <a:ext cx="2321536" cy="2600798"/>
            <a:chOff x="2501950" y="1507050"/>
            <a:chExt cx="2392350" cy="2696525"/>
          </a:xfrm>
        </p:grpSpPr>
        <p:sp>
          <p:nvSpPr>
            <p:cNvPr id="1036" name="Google Shape;1036;p38"/>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8"/>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8"/>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8"/>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8"/>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8"/>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8"/>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8"/>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8"/>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8"/>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8"/>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8"/>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8"/>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8"/>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8"/>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8"/>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8"/>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8"/>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8"/>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38"/>
          <p:cNvGrpSpPr/>
          <p:nvPr/>
        </p:nvGrpSpPr>
        <p:grpSpPr>
          <a:xfrm>
            <a:off x="6813899" y="-2"/>
            <a:ext cx="2359337" cy="2689100"/>
            <a:chOff x="4882900" y="-64350"/>
            <a:chExt cx="2493750" cy="2922300"/>
          </a:xfrm>
        </p:grpSpPr>
        <p:sp>
          <p:nvSpPr>
            <p:cNvPr id="1056" name="Google Shape;1056;p3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38"/>
          <p:cNvGrpSpPr/>
          <p:nvPr/>
        </p:nvGrpSpPr>
        <p:grpSpPr>
          <a:xfrm>
            <a:off x="5115157" y="1817457"/>
            <a:ext cx="1255133" cy="1986693"/>
            <a:chOff x="2160750" y="237575"/>
            <a:chExt cx="3253325" cy="5180425"/>
          </a:xfrm>
        </p:grpSpPr>
        <p:sp>
          <p:nvSpPr>
            <p:cNvPr id="1062" name="Google Shape;1062;p38"/>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8"/>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8"/>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8"/>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8"/>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8"/>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8"/>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8"/>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8"/>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8"/>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8"/>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8"/>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8"/>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8"/>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8"/>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8"/>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8"/>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8"/>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8"/>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8"/>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8"/>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8"/>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8"/>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8"/>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8"/>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8"/>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8"/>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8"/>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8"/>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39"/>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t>ANY QUESTIONS?</a:t>
            </a:r>
            <a:endParaRPr b="1" sz="4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40"/>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a:t>
            </a:r>
            <a:endParaRPr/>
          </a:p>
          <a:p>
            <a:pPr indent="0" lvl="0" marL="0" rtl="0" algn="ctr">
              <a:spcBef>
                <a:spcPts val="0"/>
              </a:spcBef>
              <a:spcAft>
                <a:spcPts val="0"/>
              </a:spcAft>
              <a:buNone/>
            </a:pPr>
            <a:r>
              <a:rPr lang="en">
                <a:solidFill>
                  <a:schemeClr val="accent3"/>
                </a:solidFill>
              </a:rPr>
              <a:t>YOU</a:t>
            </a:r>
            <a:endParaRPr>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Members</a:t>
            </a:r>
            <a:endParaRPr sz="3000"/>
          </a:p>
        </p:txBody>
      </p:sp>
      <p:sp>
        <p:nvSpPr>
          <p:cNvPr id="462" name="Google Shape;462;p24"/>
          <p:cNvSpPr txBox="1"/>
          <p:nvPr>
            <p:ph type="ctrTitle"/>
          </p:nvPr>
        </p:nvSpPr>
        <p:spPr>
          <a:xfrm rot="527">
            <a:off x="688525" y="1862104"/>
            <a:ext cx="1957800" cy="675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YOUGENDER</a:t>
            </a:r>
            <a:r>
              <a:rPr lang="en"/>
              <a:t> CHAUHAN</a:t>
            </a:r>
            <a:endParaRPr/>
          </a:p>
        </p:txBody>
      </p:sp>
      <p:sp>
        <p:nvSpPr>
          <p:cNvPr id="463" name="Google Shape;463;p24"/>
          <p:cNvSpPr txBox="1"/>
          <p:nvPr>
            <p:ph idx="2" type="ctrTitle"/>
          </p:nvPr>
        </p:nvSpPr>
        <p:spPr>
          <a:xfrm>
            <a:off x="6337874" y="1834691"/>
            <a:ext cx="1957800" cy="6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NAGENDER CHAUHAN</a:t>
            </a:r>
            <a:endParaRPr/>
          </a:p>
        </p:txBody>
      </p:sp>
      <p:sp>
        <p:nvSpPr>
          <p:cNvPr id="464" name="Google Shape;464;p24"/>
          <p:cNvSpPr txBox="1"/>
          <p:nvPr>
            <p:ph idx="4" type="ctrTitle"/>
          </p:nvPr>
        </p:nvSpPr>
        <p:spPr>
          <a:xfrm>
            <a:off x="688526" y="3092675"/>
            <a:ext cx="1874400" cy="675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SUMAN CHAUHAN</a:t>
            </a:r>
            <a:endParaRPr/>
          </a:p>
        </p:txBody>
      </p:sp>
      <p:sp>
        <p:nvSpPr>
          <p:cNvPr id="465" name="Google Shape;465;p24"/>
          <p:cNvSpPr txBox="1"/>
          <p:nvPr>
            <p:ph idx="6" type="ctrTitle"/>
          </p:nvPr>
        </p:nvSpPr>
        <p:spPr>
          <a:xfrm>
            <a:off x="6337874" y="3092678"/>
            <a:ext cx="19578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HSIU-PING </a:t>
            </a:r>
            <a:endParaRPr/>
          </a:p>
          <a:p>
            <a:pPr indent="0" lvl="0" marL="0" rtl="0" algn="l">
              <a:spcBef>
                <a:spcPts val="0"/>
              </a:spcBef>
              <a:spcAft>
                <a:spcPts val="0"/>
              </a:spcAft>
              <a:buNone/>
            </a:pPr>
            <a:r>
              <a:rPr lang="en"/>
              <a:t>LIN</a:t>
            </a:r>
            <a:endParaRPr/>
          </a:p>
        </p:txBody>
      </p:sp>
      <p:sp>
        <p:nvSpPr>
          <p:cNvPr id="466" name="Google Shape;466;p24"/>
          <p:cNvSpPr/>
          <p:nvPr/>
        </p:nvSpPr>
        <p:spPr>
          <a:xfrm>
            <a:off x="3038174" y="1185640"/>
            <a:ext cx="2907956" cy="2930009"/>
          </a:xfrm>
          <a:custGeom>
            <a:rect b="b" l="l" r="r" t="t"/>
            <a:pathLst>
              <a:path extrusionOk="0" h="53592" w="53593">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3234424" y="1384035"/>
            <a:ext cx="2515439" cy="2533906"/>
          </a:xfrm>
          <a:custGeom>
            <a:rect b="b" l="l" r="r" t="t"/>
            <a:pathLst>
              <a:path extrusionOk="0" h="46347" w="46359">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3347225" y="1581063"/>
            <a:ext cx="2206429" cy="2139116"/>
          </a:xfrm>
          <a:custGeom>
            <a:rect b="b" l="l" r="r" t="t"/>
            <a:pathLst>
              <a:path extrusionOk="0" h="39126" w="40664">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3558504" y="1778583"/>
            <a:ext cx="1798882" cy="1743889"/>
          </a:xfrm>
          <a:custGeom>
            <a:rect b="b" l="l" r="r" t="t"/>
            <a:pathLst>
              <a:path extrusionOk="0" h="31897" w="33153">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rot="-8988742">
            <a:off x="3035642" y="1189151"/>
            <a:ext cx="2913291" cy="2923848"/>
          </a:xfrm>
          <a:prstGeom prst="blockArc">
            <a:avLst>
              <a:gd fmla="val 15791057" name="adj1"/>
              <a:gd fmla="val 10360267" name="adj2"/>
              <a:gd fmla="val 865"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3234425" y="1383980"/>
            <a:ext cx="2515500" cy="2533800"/>
          </a:xfrm>
          <a:prstGeom prst="blockArc">
            <a:avLst>
              <a:gd fmla="val 18313733" name="adj1"/>
              <a:gd fmla="val 10538502" name="adj2"/>
              <a:gd fmla="val 100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rot="4874130">
            <a:off x="3423255" y="1589817"/>
            <a:ext cx="2138167" cy="2122278"/>
          </a:xfrm>
          <a:prstGeom prst="blockArc">
            <a:avLst>
              <a:gd fmla="val 2412399" name="adj1"/>
              <a:gd fmla="val 10510293" name="adj2"/>
              <a:gd fmla="val 121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rot="794602">
            <a:off x="3629882" y="1783056"/>
            <a:ext cx="1724666" cy="1735601"/>
          </a:xfrm>
          <a:prstGeom prst="blockArc">
            <a:avLst>
              <a:gd fmla="val 19721094" name="adj1"/>
              <a:gd fmla="val 10510293" name="adj2"/>
              <a:gd fmla="val 1218"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24"/>
          <p:cNvCxnSpPr/>
          <p:nvPr/>
        </p:nvCxnSpPr>
        <p:spPr>
          <a:xfrm>
            <a:off x="1886602" y="2642619"/>
            <a:ext cx="1786800" cy="0"/>
          </a:xfrm>
          <a:prstGeom prst="straightConnector1">
            <a:avLst/>
          </a:prstGeom>
          <a:noFill/>
          <a:ln cap="flat" cmpd="sng" w="19050">
            <a:solidFill>
              <a:schemeClr val="accent2"/>
            </a:solidFill>
            <a:prstDash val="solid"/>
            <a:round/>
            <a:headEnd len="med" w="med" type="none"/>
            <a:tailEnd len="med" w="med" type="oval"/>
          </a:ln>
        </p:spPr>
      </p:cxnSp>
      <p:cxnSp>
        <p:nvCxnSpPr>
          <p:cNvPr id="475" name="Google Shape;475;p24"/>
          <p:cNvCxnSpPr/>
          <p:nvPr/>
        </p:nvCxnSpPr>
        <p:spPr>
          <a:xfrm>
            <a:off x="1886602" y="2985563"/>
            <a:ext cx="1641600" cy="0"/>
          </a:xfrm>
          <a:prstGeom prst="straightConnector1">
            <a:avLst/>
          </a:prstGeom>
          <a:noFill/>
          <a:ln cap="flat" cmpd="sng" w="19050">
            <a:solidFill>
              <a:schemeClr val="accent4"/>
            </a:solidFill>
            <a:prstDash val="solid"/>
            <a:round/>
            <a:headEnd len="med" w="med" type="none"/>
            <a:tailEnd len="med" w="med" type="oval"/>
          </a:ln>
        </p:spPr>
      </p:cxnSp>
      <p:cxnSp>
        <p:nvCxnSpPr>
          <p:cNvPr id="476" name="Google Shape;476;p24"/>
          <p:cNvCxnSpPr/>
          <p:nvPr/>
        </p:nvCxnSpPr>
        <p:spPr>
          <a:xfrm rot="10800000">
            <a:off x="5682496" y="2642619"/>
            <a:ext cx="1363500" cy="0"/>
          </a:xfrm>
          <a:prstGeom prst="straightConnector1">
            <a:avLst/>
          </a:prstGeom>
          <a:noFill/>
          <a:ln cap="flat" cmpd="sng" w="19050">
            <a:solidFill>
              <a:schemeClr val="accent3"/>
            </a:solidFill>
            <a:prstDash val="solid"/>
            <a:round/>
            <a:headEnd len="med" w="med" type="none"/>
            <a:tailEnd len="med" w="med" type="oval"/>
          </a:ln>
        </p:spPr>
      </p:cxnSp>
      <p:cxnSp>
        <p:nvCxnSpPr>
          <p:cNvPr id="477" name="Google Shape;477;p24"/>
          <p:cNvCxnSpPr/>
          <p:nvPr/>
        </p:nvCxnSpPr>
        <p:spPr>
          <a:xfrm rot="10800000">
            <a:off x="5851396" y="2985563"/>
            <a:ext cx="1194600" cy="0"/>
          </a:xfrm>
          <a:prstGeom prst="straightConnector1">
            <a:avLst/>
          </a:prstGeom>
          <a:noFill/>
          <a:ln cap="flat" cmpd="sng" w="19050">
            <a:solidFill>
              <a:schemeClr val="accent1"/>
            </a:solidFill>
            <a:prstDash val="solid"/>
            <a:round/>
            <a:headEnd len="med" w="med" type="none"/>
            <a:tailEnd len="med" w="med" type="oval"/>
          </a:ln>
        </p:spPr>
      </p:cxnSp>
      <p:grpSp>
        <p:nvGrpSpPr>
          <p:cNvPr id="478" name="Google Shape;478;p24"/>
          <p:cNvGrpSpPr/>
          <p:nvPr/>
        </p:nvGrpSpPr>
        <p:grpSpPr>
          <a:xfrm>
            <a:off x="3824308" y="2209498"/>
            <a:ext cx="1288710" cy="883140"/>
            <a:chOff x="5797995" y="3442214"/>
            <a:chExt cx="412532" cy="264136"/>
          </a:xfrm>
        </p:grpSpPr>
        <p:sp>
          <p:nvSpPr>
            <p:cNvPr id="479" name="Google Shape;479;p24"/>
            <p:cNvSpPr/>
            <p:nvPr/>
          </p:nvSpPr>
          <p:spPr>
            <a:xfrm>
              <a:off x="5890104" y="3642055"/>
              <a:ext cx="10248" cy="32241"/>
            </a:xfrm>
            <a:custGeom>
              <a:rect b="b" l="l" r="r" t="t"/>
              <a:pathLst>
                <a:path extrusionOk="0" h="1013" w="322">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FCC"/>
                </a:solidFill>
              </a:endParaRPr>
            </a:p>
          </p:txBody>
        </p:sp>
        <p:sp>
          <p:nvSpPr>
            <p:cNvPr id="480" name="Google Shape;480;p24"/>
            <p:cNvSpPr/>
            <p:nvPr/>
          </p:nvSpPr>
          <p:spPr>
            <a:xfrm>
              <a:off x="5998094" y="3642055"/>
              <a:ext cx="10248" cy="32241"/>
            </a:xfrm>
            <a:custGeom>
              <a:rect b="b" l="l" r="r" t="t"/>
              <a:pathLst>
                <a:path extrusionOk="0" h="1013" w="322">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FCC"/>
                </a:solidFill>
              </a:endParaRPr>
            </a:p>
          </p:txBody>
        </p:sp>
        <p:sp>
          <p:nvSpPr>
            <p:cNvPr id="481" name="Google Shape;481;p24"/>
            <p:cNvSpPr/>
            <p:nvPr/>
          </p:nvSpPr>
          <p:spPr>
            <a:xfrm>
              <a:off x="5814673" y="3528367"/>
              <a:ext cx="43222" cy="15564"/>
            </a:xfrm>
            <a:custGeom>
              <a:rect b="b" l="l" r="r" t="t"/>
              <a:pathLst>
                <a:path extrusionOk="0" h="489" w="1358">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FCC"/>
                </a:solidFill>
              </a:endParaRPr>
            </a:p>
          </p:txBody>
        </p:sp>
        <p:sp>
          <p:nvSpPr>
            <p:cNvPr id="482" name="Google Shape;482;p24"/>
            <p:cNvSpPr/>
            <p:nvPr/>
          </p:nvSpPr>
          <p:spPr>
            <a:xfrm>
              <a:off x="5797995" y="3631074"/>
              <a:ext cx="10662" cy="42458"/>
            </a:xfrm>
            <a:custGeom>
              <a:rect b="b" l="l" r="r" t="t"/>
              <a:pathLst>
                <a:path extrusionOk="0" h="1334" w="335">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FCC"/>
                </a:solidFill>
              </a:endParaRPr>
            </a:p>
          </p:txBody>
        </p:sp>
        <p:sp>
          <p:nvSpPr>
            <p:cNvPr id="483" name="Google Shape;483;p24"/>
            <p:cNvSpPr/>
            <p:nvPr/>
          </p:nvSpPr>
          <p:spPr>
            <a:xfrm>
              <a:off x="5864149" y="3442214"/>
              <a:ext cx="346379" cy="264136"/>
            </a:xfrm>
            <a:custGeom>
              <a:rect b="b" l="l" r="r" t="t"/>
              <a:pathLst>
                <a:path extrusionOk="0" h="8299" w="10883">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FCC"/>
                </a:solidFill>
              </a:endParaRPr>
            </a:p>
          </p:txBody>
        </p:sp>
        <p:sp>
          <p:nvSpPr>
            <p:cNvPr id="484" name="Google Shape;484;p24"/>
            <p:cNvSpPr/>
            <p:nvPr/>
          </p:nvSpPr>
          <p:spPr>
            <a:xfrm>
              <a:off x="6089408" y="3637503"/>
              <a:ext cx="10662" cy="36029"/>
            </a:xfrm>
            <a:custGeom>
              <a:rect b="b" l="l" r="r" t="t"/>
              <a:pathLst>
                <a:path extrusionOk="0" h="1132" w="335">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FCC"/>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 URLs</a:t>
            </a:r>
            <a:endParaRPr sz="3000"/>
          </a:p>
        </p:txBody>
      </p:sp>
      <p:sp>
        <p:nvSpPr>
          <p:cNvPr id="490" name="Google Shape;490;p25"/>
          <p:cNvSpPr txBox="1"/>
          <p:nvPr>
            <p:ph idx="2" type="ctrTitle"/>
          </p:nvPr>
        </p:nvSpPr>
        <p:spPr>
          <a:xfrm>
            <a:off x="3623775" y="1343650"/>
            <a:ext cx="21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GitHub Dataset URL:</a:t>
            </a:r>
            <a:endParaRPr sz="2100"/>
          </a:p>
        </p:txBody>
      </p:sp>
      <p:sp>
        <p:nvSpPr>
          <p:cNvPr id="491" name="Google Shape;491;p25"/>
          <p:cNvSpPr txBox="1"/>
          <p:nvPr>
            <p:ph type="ctrTitle"/>
          </p:nvPr>
        </p:nvSpPr>
        <p:spPr>
          <a:xfrm>
            <a:off x="939125" y="1343650"/>
            <a:ext cx="22539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Dataset URL(2.9 GB):</a:t>
            </a:r>
            <a:endParaRPr sz="2100"/>
          </a:p>
        </p:txBody>
      </p:sp>
      <p:sp>
        <p:nvSpPr>
          <p:cNvPr id="492" name="Google Shape;492;p25"/>
          <p:cNvSpPr txBox="1"/>
          <p:nvPr>
            <p:ph idx="1" type="subTitle"/>
          </p:nvPr>
        </p:nvSpPr>
        <p:spPr>
          <a:xfrm>
            <a:off x="1011825" y="3287400"/>
            <a:ext cx="2055300" cy="146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u="sng">
                <a:solidFill>
                  <a:srgbClr val="00CFCC"/>
                </a:solidFill>
                <a:hlinkClick r:id="rId3">
                  <a:extLst>
                    <a:ext uri="{A12FA001-AC4F-418D-AE19-62706E023703}">
                      <ahyp:hlinkClr val="tx"/>
                    </a:ext>
                  </a:extLst>
                </a:hlinkClick>
              </a:rPr>
              <a:t>https://www.kaggle.com/datasets/mohamedbakhet/amazon-books-reviews?select=Books_rating.csv</a:t>
            </a:r>
            <a:endParaRPr sz="1600">
              <a:solidFill>
                <a:srgbClr val="00CFCC"/>
              </a:solidFill>
            </a:endParaRPr>
          </a:p>
        </p:txBody>
      </p:sp>
      <p:sp>
        <p:nvSpPr>
          <p:cNvPr id="493" name="Google Shape;493;p25"/>
          <p:cNvSpPr txBox="1"/>
          <p:nvPr>
            <p:ph idx="3" type="subTitle"/>
          </p:nvPr>
        </p:nvSpPr>
        <p:spPr>
          <a:xfrm>
            <a:off x="3560516" y="3287400"/>
            <a:ext cx="2055300" cy="146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u="sng">
                <a:solidFill>
                  <a:srgbClr val="00CFCC"/>
                </a:solidFill>
                <a:hlinkClick r:id="rId4">
                  <a:extLst>
                    <a:ext uri="{A12FA001-AC4F-418D-AE19-62706E023703}">
                      <ahyp:hlinkClr val="tx"/>
                    </a:ext>
                  </a:extLst>
                </a:hlinkClick>
              </a:rPr>
              <a:t>https://github.com/Chauhan67/Amazonbookreviews/releases/download/v1/amazonbooks.zip</a:t>
            </a:r>
            <a:endParaRPr sz="1600">
              <a:solidFill>
                <a:srgbClr val="00CFCC"/>
              </a:solidFill>
            </a:endParaRPr>
          </a:p>
        </p:txBody>
      </p:sp>
      <p:sp>
        <p:nvSpPr>
          <p:cNvPr id="494" name="Google Shape;494;p25"/>
          <p:cNvSpPr txBox="1"/>
          <p:nvPr>
            <p:ph idx="4" type="ctrTitle"/>
          </p:nvPr>
        </p:nvSpPr>
        <p:spPr>
          <a:xfrm>
            <a:off x="6245200" y="134365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GitHub URL:</a:t>
            </a:r>
            <a:endParaRPr sz="2100"/>
          </a:p>
        </p:txBody>
      </p:sp>
      <p:sp>
        <p:nvSpPr>
          <p:cNvPr id="495" name="Google Shape;495;p25"/>
          <p:cNvSpPr txBox="1"/>
          <p:nvPr>
            <p:ph idx="5" type="subTitle"/>
          </p:nvPr>
        </p:nvSpPr>
        <p:spPr>
          <a:xfrm>
            <a:off x="6195756" y="3287400"/>
            <a:ext cx="2055300" cy="146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u="sng">
                <a:solidFill>
                  <a:srgbClr val="00CFCC"/>
                </a:solidFill>
                <a:hlinkClick r:id="rId5">
                  <a:extLst>
                    <a:ext uri="{A12FA001-AC4F-418D-AE19-62706E023703}">
                      <ahyp:hlinkClr val="tx"/>
                    </a:ext>
                  </a:extLst>
                </a:hlinkClick>
              </a:rPr>
              <a:t>https://github.com/Chauhan67/Amazon-Books-rating-prediction-and-recomendation-cluster</a:t>
            </a:r>
            <a:endParaRPr sz="1600">
              <a:solidFill>
                <a:srgbClr val="00CFCC"/>
              </a:solidFill>
            </a:endParaRPr>
          </a:p>
        </p:txBody>
      </p:sp>
      <p:grpSp>
        <p:nvGrpSpPr>
          <p:cNvPr id="496" name="Google Shape;496;p25"/>
          <p:cNvGrpSpPr/>
          <p:nvPr/>
        </p:nvGrpSpPr>
        <p:grpSpPr>
          <a:xfrm>
            <a:off x="3689974" y="2174457"/>
            <a:ext cx="1748907" cy="960537"/>
            <a:chOff x="2534925" y="2231825"/>
            <a:chExt cx="889350" cy="488475"/>
          </a:xfrm>
        </p:grpSpPr>
        <p:sp>
          <p:nvSpPr>
            <p:cNvPr id="497" name="Google Shape;497;p25"/>
            <p:cNvSpPr/>
            <p:nvPr/>
          </p:nvSpPr>
          <p:spPr>
            <a:xfrm>
              <a:off x="3334150" y="2674775"/>
              <a:ext cx="90125" cy="21125"/>
            </a:xfrm>
            <a:custGeom>
              <a:rect b="b" l="l" r="r" t="t"/>
              <a:pathLst>
                <a:path extrusionOk="0" h="845" w="3605">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2534925" y="2656800"/>
              <a:ext cx="90125" cy="19875"/>
            </a:xfrm>
            <a:custGeom>
              <a:rect b="b" l="l" r="r" t="t"/>
              <a:pathLst>
                <a:path extrusionOk="0" h="795" w="3605">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3327850" y="2589525"/>
              <a:ext cx="90750" cy="31150"/>
            </a:xfrm>
            <a:custGeom>
              <a:rect b="b" l="l" r="r" t="t"/>
              <a:pathLst>
                <a:path extrusionOk="0" h="1246" w="363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2544075" y="2571875"/>
              <a:ext cx="90125" cy="34100"/>
            </a:xfrm>
            <a:custGeom>
              <a:rect b="b" l="l" r="r" t="t"/>
              <a:pathLst>
                <a:path extrusionOk="0" h="1364" w="3605">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3308325" y="2507375"/>
              <a:ext cx="87900" cy="45050"/>
            </a:xfrm>
            <a:custGeom>
              <a:rect b="b" l="l" r="r" t="t"/>
              <a:pathLst>
                <a:path extrusionOk="0" h="1802" w="3516">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2569900" y="2490675"/>
              <a:ext cx="86650" cy="47800"/>
            </a:xfrm>
            <a:custGeom>
              <a:rect b="b" l="l" r="r" t="t"/>
              <a:pathLst>
                <a:path extrusionOk="0" h="1912" w="3466">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3276175" y="2431275"/>
              <a:ext cx="81625" cy="57700"/>
            </a:xfrm>
            <a:custGeom>
              <a:rect b="b" l="l" r="r" t="t"/>
              <a:pathLst>
                <a:path extrusionOk="0" h="2308" w="3265">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2611475" y="2416250"/>
              <a:ext cx="80050" cy="60225"/>
            </a:xfrm>
            <a:custGeom>
              <a:rect b="b" l="l" r="r" t="t"/>
              <a:pathLst>
                <a:path extrusionOk="0" h="2409" w="3202">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3232400" y="2364300"/>
              <a:ext cx="72475" cy="68850"/>
            </a:xfrm>
            <a:custGeom>
              <a:rect b="b" l="l" r="r" t="t"/>
              <a:pathLst>
                <a:path extrusionOk="0" h="2754" w="2899">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2667250" y="2351575"/>
              <a:ext cx="70275" cy="70725"/>
            </a:xfrm>
            <a:custGeom>
              <a:rect b="b" l="l" r="r" t="t"/>
              <a:pathLst>
                <a:path extrusionOk="0" h="2829" w="2811">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3178200" y="2308875"/>
              <a:ext cx="62400" cy="78050"/>
            </a:xfrm>
            <a:custGeom>
              <a:rect b="b" l="l" r="r" t="t"/>
              <a:pathLst>
                <a:path extrusionOk="0" h="3122" w="2496">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2733725" y="2298900"/>
              <a:ext cx="60175" cy="79600"/>
            </a:xfrm>
            <a:custGeom>
              <a:rect b="b" l="l" r="r" t="t"/>
              <a:pathLst>
                <a:path extrusionOk="0" h="3184" w="2407">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3116150" y="2267350"/>
              <a:ext cx="49800" cy="84650"/>
            </a:xfrm>
            <a:custGeom>
              <a:rect b="b" l="l" r="r" t="t"/>
              <a:pathLst>
                <a:path extrusionOk="0" h="3386" w="1992">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2809950" y="2260450"/>
              <a:ext cx="48225" cy="85700"/>
            </a:xfrm>
            <a:custGeom>
              <a:rect b="b" l="l" r="r" t="t"/>
              <a:pathLst>
                <a:path extrusionOk="0" h="3428" w="1929">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3048725" y="2241100"/>
              <a:ext cx="35950" cy="88625"/>
            </a:xfrm>
            <a:custGeom>
              <a:rect b="b" l="l" r="r" t="t"/>
              <a:pathLst>
                <a:path extrusionOk="0" h="3545" w="1438">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892475" y="2237650"/>
              <a:ext cx="32475" cy="89225"/>
            </a:xfrm>
            <a:custGeom>
              <a:rect b="b" l="l" r="r" t="t"/>
              <a:pathLst>
                <a:path extrusionOk="0" h="3569" w="1299">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2978800" y="2231825"/>
              <a:ext cx="19875" cy="89825"/>
            </a:xfrm>
            <a:custGeom>
              <a:rect b="b" l="l" r="r" t="t"/>
              <a:pathLst>
                <a:path extrusionOk="0" h="3593" w="795">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2932775" y="2646625"/>
              <a:ext cx="86700" cy="73675"/>
            </a:xfrm>
            <a:custGeom>
              <a:rect b="b" l="l" r="r" t="t"/>
              <a:pathLst>
                <a:path extrusionOk="0" h="2947" w="3468">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2970300" y="2433775"/>
              <a:ext cx="26475" cy="263375"/>
            </a:xfrm>
            <a:custGeom>
              <a:rect b="b" l="l" r="r" t="t"/>
              <a:pathLst>
                <a:path extrusionOk="0" h="10535" w="1059">
                  <a:moveTo>
                    <a:pt x="1059" y="0"/>
                  </a:moveTo>
                  <a:lnTo>
                    <a:pt x="0" y="10484"/>
                  </a:lnTo>
                  <a:lnTo>
                    <a:pt x="819" y="10535"/>
                  </a:lnTo>
                  <a:lnTo>
                    <a:pt x="10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5"/>
          <p:cNvGrpSpPr/>
          <p:nvPr/>
        </p:nvGrpSpPr>
        <p:grpSpPr>
          <a:xfrm>
            <a:off x="6309551" y="2169197"/>
            <a:ext cx="1752594" cy="965797"/>
            <a:chOff x="3672800" y="2231525"/>
            <a:chExt cx="891225" cy="491150"/>
          </a:xfrm>
        </p:grpSpPr>
        <p:sp>
          <p:nvSpPr>
            <p:cNvPr id="517" name="Google Shape;517;p25"/>
            <p:cNvSpPr/>
            <p:nvPr/>
          </p:nvSpPr>
          <p:spPr>
            <a:xfrm>
              <a:off x="3672800" y="2657125"/>
              <a:ext cx="90125" cy="19550"/>
            </a:xfrm>
            <a:custGeom>
              <a:rect b="b" l="l" r="r" t="t"/>
              <a:pathLst>
                <a:path extrusionOk="0" h="782" w="3605">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4473900" y="2667525"/>
              <a:ext cx="90125" cy="19875"/>
            </a:xfrm>
            <a:custGeom>
              <a:rect b="b" l="l" r="r" t="t"/>
              <a:pathLst>
                <a:path extrusionOk="0" h="795" w="3605">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4466025" y="2589525"/>
              <a:ext cx="90425" cy="31175"/>
            </a:xfrm>
            <a:custGeom>
              <a:rect b="b" l="l" r="r" t="t"/>
              <a:pathLst>
                <a:path extrusionOk="0" h="1247" w="3617">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3681925" y="2572075"/>
              <a:ext cx="90125" cy="34200"/>
            </a:xfrm>
            <a:custGeom>
              <a:rect b="b" l="l" r="r" t="t"/>
              <a:pathLst>
                <a:path extrusionOk="0" h="1368" w="3605">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4446175" y="2507375"/>
              <a:ext cx="87925" cy="45050"/>
            </a:xfrm>
            <a:custGeom>
              <a:rect b="b" l="l" r="r" t="t"/>
              <a:pathLst>
                <a:path extrusionOk="0" h="1802" w="3517">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3707450" y="2490950"/>
              <a:ext cx="86975" cy="47850"/>
            </a:xfrm>
            <a:custGeom>
              <a:rect b="b" l="l" r="r" t="t"/>
              <a:pathLst>
                <a:path extrusionOk="0" h="1914" w="3479">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4414050" y="2431425"/>
              <a:ext cx="81600" cy="57650"/>
            </a:xfrm>
            <a:custGeom>
              <a:rect b="b" l="l" r="r" t="t"/>
              <a:pathLst>
                <a:path extrusionOk="0" h="2306" w="3264">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3749350" y="2416200"/>
              <a:ext cx="80025" cy="60275"/>
            </a:xfrm>
            <a:custGeom>
              <a:rect b="b" l="l" r="r" t="t"/>
              <a:pathLst>
                <a:path extrusionOk="0" h="2411" w="3201">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4370250" y="2364375"/>
              <a:ext cx="72475" cy="68675"/>
            </a:xfrm>
            <a:custGeom>
              <a:rect b="b" l="l" r="r" t="t"/>
              <a:pathLst>
                <a:path extrusionOk="0" h="2747" w="2899">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3805100" y="2351575"/>
              <a:ext cx="70600" cy="70875"/>
            </a:xfrm>
            <a:custGeom>
              <a:rect b="b" l="l" r="r" t="t"/>
              <a:pathLst>
                <a:path extrusionOk="0" h="2835" w="2824">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4315750" y="2309200"/>
              <a:ext cx="62725" cy="77850"/>
            </a:xfrm>
            <a:custGeom>
              <a:rect b="b" l="l" r="r" t="t"/>
              <a:pathLst>
                <a:path extrusionOk="0" h="3114" w="2509">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3871575" y="2298900"/>
              <a:ext cx="60200" cy="79600"/>
            </a:xfrm>
            <a:custGeom>
              <a:rect b="b" l="l" r="r" t="t"/>
              <a:pathLst>
                <a:path extrusionOk="0" h="3184" w="2408">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4253700" y="2267350"/>
              <a:ext cx="50100" cy="84650"/>
            </a:xfrm>
            <a:custGeom>
              <a:rect b="b" l="l" r="r" t="t"/>
              <a:pathLst>
                <a:path extrusionOk="0" h="3386" w="2004">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3947800" y="2260450"/>
              <a:ext cx="46975" cy="85825"/>
            </a:xfrm>
            <a:custGeom>
              <a:rect b="b" l="l" r="r" t="t"/>
              <a:pathLst>
                <a:path extrusionOk="0" h="3433" w="1879">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4186900" y="2241100"/>
              <a:ext cx="35325" cy="88925"/>
            </a:xfrm>
            <a:custGeom>
              <a:rect b="b" l="l" r="r" t="t"/>
              <a:pathLst>
                <a:path extrusionOk="0" h="3557" w="1413">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4030025" y="2237750"/>
              <a:ext cx="33100" cy="89125"/>
            </a:xfrm>
            <a:custGeom>
              <a:rect b="b" l="l" r="r" t="t"/>
              <a:pathLst>
                <a:path extrusionOk="0" h="3565" w="1324">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4111925" y="2231525"/>
              <a:ext cx="20200" cy="90125"/>
            </a:xfrm>
            <a:custGeom>
              <a:rect b="b" l="l" r="r" t="t"/>
              <a:pathLst>
                <a:path extrusionOk="0" h="3605" w="808">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4081375" y="2648975"/>
              <a:ext cx="77200" cy="73700"/>
            </a:xfrm>
            <a:custGeom>
              <a:rect b="b" l="l" r="r" t="t"/>
              <a:pathLst>
                <a:path extrusionOk="0" h="2948" w="3088">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4101850" y="2507800"/>
              <a:ext cx="192200" cy="194700"/>
            </a:xfrm>
            <a:custGeom>
              <a:rect b="b" l="l" r="r" t="t"/>
              <a:pathLst>
                <a:path extrusionOk="0" h="7788" w="7688">
                  <a:moveTo>
                    <a:pt x="7687" y="1"/>
                  </a:moveTo>
                  <a:lnTo>
                    <a:pt x="1" y="7221"/>
                  </a:lnTo>
                  <a:lnTo>
                    <a:pt x="580" y="7788"/>
                  </a:lnTo>
                  <a:lnTo>
                    <a:pt x="76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5"/>
          <p:cNvGrpSpPr/>
          <p:nvPr/>
        </p:nvGrpSpPr>
        <p:grpSpPr>
          <a:xfrm>
            <a:off x="1076798" y="2160741"/>
            <a:ext cx="1751365" cy="974253"/>
            <a:chOff x="4811600" y="2231525"/>
            <a:chExt cx="890600" cy="495450"/>
          </a:xfrm>
        </p:grpSpPr>
        <p:sp>
          <p:nvSpPr>
            <p:cNvPr id="537" name="Google Shape;537;p25"/>
            <p:cNvSpPr/>
            <p:nvPr/>
          </p:nvSpPr>
          <p:spPr>
            <a:xfrm>
              <a:off x="5604200" y="2591000"/>
              <a:ext cx="90750" cy="31025"/>
            </a:xfrm>
            <a:custGeom>
              <a:rect b="b" l="l" r="r" t="t"/>
              <a:pathLst>
                <a:path extrusionOk="0" h="1241" w="363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4820100" y="2573450"/>
              <a:ext cx="90450" cy="34100"/>
            </a:xfrm>
            <a:custGeom>
              <a:rect b="b" l="l" r="r" t="t"/>
              <a:pathLst>
                <a:path extrusionOk="0" h="1364" w="3618">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5584675" y="2508700"/>
              <a:ext cx="87900" cy="45000"/>
            </a:xfrm>
            <a:custGeom>
              <a:rect b="b" l="l" r="r" t="t"/>
              <a:pathLst>
                <a:path extrusionOk="0" h="1800" w="3516">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4845925" y="2492075"/>
              <a:ext cx="86975" cy="47975"/>
            </a:xfrm>
            <a:custGeom>
              <a:rect b="b" l="l" r="r" t="t"/>
              <a:pathLst>
                <a:path extrusionOk="0" h="1919" w="3479">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5552225" y="2432700"/>
              <a:ext cx="81925" cy="57850"/>
            </a:xfrm>
            <a:custGeom>
              <a:rect b="b" l="l" r="r" t="t"/>
              <a:pathLst>
                <a:path extrusionOk="0" h="2314" w="3277">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4887825" y="2417825"/>
              <a:ext cx="80050" cy="60225"/>
            </a:xfrm>
            <a:custGeom>
              <a:rect b="b" l="l" r="r" t="t"/>
              <a:pathLst>
                <a:path extrusionOk="0" h="2409" w="3202">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5508425" y="2365875"/>
              <a:ext cx="72800" cy="68850"/>
            </a:xfrm>
            <a:custGeom>
              <a:rect b="b" l="l" r="r" t="t"/>
              <a:pathLst>
                <a:path extrusionOk="0" h="2754" w="2912">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4943275" y="2353000"/>
              <a:ext cx="70600" cy="70875"/>
            </a:xfrm>
            <a:custGeom>
              <a:rect b="b" l="l" r="r" t="t"/>
              <a:pathLst>
                <a:path extrusionOk="0" h="2835" w="2824">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5454250" y="2310450"/>
              <a:ext cx="62400" cy="77925"/>
            </a:xfrm>
            <a:custGeom>
              <a:rect b="b" l="l" r="r" t="t"/>
              <a:pathLst>
                <a:path extrusionOk="0" h="3117" w="2496">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5010075" y="2300475"/>
              <a:ext cx="60175" cy="79300"/>
            </a:xfrm>
            <a:custGeom>
              <a:rect b="b" l="l" r="r" t="t"/>
              <a:pathLst>
                <a:path extrusionOk="0" h="3172" w="2407">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5392175" y="2268775"/>
              <a:ext cx="49800" cy="84550"/>
            </a:xfrm>
            <a:custGeom>
              <a:rect b="b" l="l" r="r" t="t"/>
              <a:pathLst>
                <a:path extrusionOk="0" h="3382" w="1992">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5085975" y="2261900"/>
              <a:ext cx="47275" cy="85675"/>
            </a:xfrm>
            <a:custGeom>
              <a:rect b="b" l="l" r="r" t="t"/>
              <a:pathLst>
                <a:path extrusionOk="0" h="3427" w="1891">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5324775" y="2242575"/>
              <a:ext cx="35625" cy="88725"/>
            </a:xfrm>
            <a:custGeom>
              <a:rect b="b" l="l" r="r" t="t"/>
              <a:pathLst>
                <a:path extrusionOk="0" h="3549" w="1425">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5168825" y="2239225"/>
              <a:ext cx="32475" cy="89225"/>
            </a:xfrm>
            <a:custGeom>
              <a:rect b="b" l="l" r="r" t="t"/>
              <a:pathLst>
                <a:path extrusionOk="0" h="3569" w="1299">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5252000" y="2231525"/>
              <a:ext cx="19875" cy="90125"/>
            </a:xfrm>
            <a:custGeom>
              <a:rect b="b" l="l" r="r" t="t"/>
              <a:pathLst>
                <a:path extrusionOk="0" h="3605" w="795">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5218300" y="2653400"/>
              <a:ext cx="95775" cy="73575"/>
            </a:xfrm>
            <a:custGeom>
              <a:rect b="b" l="l" r="r" t="t"/>
              <a:pathLst>
                <a:path extrusionOk="0" h="2943" w="3831">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5122200" y="2485750"/>
              <a:ext cx="158175" cy="217850"/>
            </a:xfrm>
            <a:custGeom>
              <a:rect b="b" l="l" r="r" t="t"/>
              <a:pathLst>
                <a:path extrusionOk="0" h="8714" w="6327">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5612075" y="2674425"/>
              <a:ext cx="90125" cy="19575"/>
            </a:xfrm>
            <a:custGeom>
              <a:rect b="b" l="l" r="r" t="t"/>
              <a:pathLst>
                <a:path extrusionOk="0" h="783" w="3605">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4811600" y="2666250"/>
              <a:ext cx="90125" cy="19575"/>
            </a:xfrm>
            <a:custGeom>
              <a:rect b="b" l="l" r="r" t="t"/>
              <a:pathLst>
                <a:path extrusionOk="0" h="783" w="3605">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6"/>
          <p:cNvSpPr txBox="1"/>
          <p:nvPr>
            <p:ph idx="13" type="ctrTitle"/>
          </p:nvPr>
        </p:nvSpPr>
        <p:spPr>
          <a:xfrm>
            <a:off x="4837499" y="3396800"/>
            <a:ext cx="1753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Number of Nodes</a:t>
            </a:r>
            <a:endParaRPr/>
          </a:p>
        </p:txBody>
      </p:sp>
      <p:sp>
        <p:nvSpPr>
          <p:cNvPr id="561" name="Google Shape;561;p26"/>
          <p:cNvSpPr txBox="1"/>
          <p:nvPr>
            <p:ph idx="1" type="subTitle"/>
          </p:nvPr>
        </p:nvSpPr>
        <p:spPr>
          <a:xfrm>
            <a:off x="4837500" y="3829675"/>
            <a:ext cx="18573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a:t>
            </a:r>
            <a:endParaRPr/>
          </a:p>
          <a:p>
            <a:pPr indent="0" lvl="0" marL="0" rtl="0" algn="l">
              <a:spcBef>
                <a:spcPts val="0"/>
              </a:spcBef>
              <a:spcAft>
                <a:spcPts val="0"/>
              </a:spcAft>
              <a:buNone/>
            </a:pPr>
            <a:r>
              <a:rPr lang="en"/>
              <a:t>$yarn node -list -all</a:t>
            </a:r>
            <a:endParaRPr/>
          </a:p>
        </p:txBody>
      </p:sp>
      <p:sp>
        <p:nvSpPr>
          <p:cNvPr id="562" name="Google Shape;562;p26"/>
          <p:cNvSpPr txBox="1"/>
          <p:nvPr>
            <p:ph idx="4" type="ctrTitle"/>
          </p:nvPr>
        </p:nvSpPr>
        <p:spPr>
          <a:xfrm>
            <a:off x="2799834" y="3396800"/>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Size</a:t>
            </a:r>
            <a:endParaRPr/>
          </a:p>
        </p:txBody>
      </p:sp>
      <p:sp>
        <p:nvSpPr>
          <p:cNvPr id="563" name="Google Shape;563;p26"/>
          <p:cNvSpPr txBox="1"/>
          <p:nvPr>
            <p:ph type="ctrTitle"/>
          </p:nvPr>
        </p:nvSpPr>
        <p:spPr>
          <a:xfrm>
            <a:off x="841400" y="3698675"/>
            <a:ext cx="1715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 Version:</a:t>
            </a:r>
            <a:endParaRPr/>
          </a:p>
          <a:p>
            <a:pPr indent="0" lvl="0" marL="0" rtl="0" algn="l">
              <a:spcBef>
                <a:spcPts val="0"/>
              </a:spcBef>
              <a:spcAft>
                <a:spcPts val="0"/>
              </a:spcAft>
              <a:buNone/>
            </a:pPr>
            <a:r>
              <a:rPr lang="en"/>
              <a:t>Hadoop 3.1.2</a:t>
            </a:r>
            <a:endParaRPr/>
          </a:p>
          <a:p>
            <a:pPr indent="0" lvl="0" marL="0" rtl="0" algn="l">
              <a:spcBef>
                <a:spcPts val="0"/>
              </a:spcBef>
              <a:spcAft>
                <a:spcPts val="0"/>
              </a:spcAft>
              <a:buNone/>
            </a:pPr>
            <a:r>
              <a:rPr lang="en"/>
              <a:t>Spark 3.0.2</a:t>
            </a:r>
            <a:endParaRPr/>
          </a:p>
        </p:txBody>
      </p:sp>
      <p:sp>
        <p:nvSpPr>
          <p:cNvPr id="564" name="Google Shape;564;p26"/>
          <p:cNvSpPr txBox="1"/>
          <p:nvPr>
            <p:ph idx="2" type="subTitle"/>
          </p:nvPr>
        </p:nvSpPr>
        <p:spPr>
          <a:xfrm>
            <a:off x="841400" y="4131555"/>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a:t>
            </a:r>
            <a:endParaRPr/>
          </a:p>
          <a:p>
            <a:pPr indent="0" lvl="0" marL="0" rtl="0" algn="l">
              <a:spcBef>
                <a:spcPts val="0"/>
              </a:spcBef>
              <a:spcAft>
                <a:spcPts val="0"/>
              </a:spcAft>
              <a:buNone/>
            </a:pPr>
            <a:r>
              <a:rPr lang="en"/>
              <a:t>$hdfs version</a:t>
            </a:r>
            <a:endParaRPr/>
          </a:p>
          <a:p>
            <a:pPr indent="0" lvl="0" marL="0" rtl="0" algn="l">
              <a:spcBef>
                <a:spcPts val="0"/>
              </a:spcBef>
              <a:spcAft>
                <a:spcPts val="0"/>
              </a:spcAft>
              <a:buNone/>
            </a:pPr>
            <a:r>
              <a:rPr lang="en"/>
              <a:t>$pyspark –version</a:t>
            </a:r>
            <a:endParaRPr/>
          </a:p>
          <a:p>
            <a:pPr indent="0" lvl="0" marL="0" rtl="0" algn="l">
              <a:spcBef>
                <a:spcPts val="0"/>
              </a:spcBef>
              <a:spcAft>
                <a:spcPts val="0"/>
              </a:spcAft>
              <a:buNone/>
            </a:pPr>
            <a:r>
              <a:t/>
            </a:r>
            <a:endParaRPr/>
          </a:p>
        </p:txBody>
      </p:sp>
      <p:sp>
        <p:nvSpPr>
          <p:cNvPr id="565" name="Google Shape;565;p26"/>
          <p:cNvSpPr txBox="1"/>
          <p:nvPr>
            <p:ph idx="3" type="title"/>
          </p:nvPr>
        </p:nvSpPr>
        <p:spPr>
          <a:xfrm>
            <a:off x="842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66" name="Google Shape;566;p26"/>
          <p:cNvSpPr txBox="1"/>
          <p:nvPr>
            <p:ph idx="5" type="subTitle"/>
          </p:nvPr>
        </p:nvSpPr>
        <p:spPr>
          <a:xfrm>
            <a:off x="2799827" y="38296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a:t>
            </a:r>
            <a:endParaRPr/>
          </a:p>
          <a:p>
            <a:pPr indent="0" lvl="0" marL="0" rtl="0" algn="l">
              <a:spcBef>
                <a:spcPts val="0"/>
              </a:spcBef>
              <a:spcAft>
                <a:spcPts val="0"/>
              </a:spcAft>
              <a:buNone/>
            </a:pPr>
            <a:r>
              <a:rPr lang="en"/>
              <a:t>$hdfs dfs -df -h</a:t>
            </a:r>
            <a:endParaRPr/>
          </a:p>
        </p:txBody>
      </p:sp>
      <p:sp>
        <p:nvSpPr>
          <p:cNvPr id="567" name="Google Shape;567;p26"/>
          <p:cNvSpPr txBox="1"/>
          <p:nvPr>
            <p:ph idx="6" type="title"/>
          </p:nvPr>
        </p:nvSpPr>
        <p:spPr>
          <a:xfrm>
            <a:off x="2799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68" name="Google Shape;568;p26"/>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SPECIFICATIONS</a:t>
            </a:r>
            <a:endParaRPr/>
          </a:p>
        </p:txBody>
      </p:sp>
      <p:sp>
        <p:nvSpPr>
          <p:cNvPr id="569" name="Google Shape;569;p26"/>
          <p:cNvSpPr txBox="1"/>
          <p:nvPr>
            <p:ph idx="9" type="title"/>
          </p:nvPr>
        </p:nvSpPr>
        <p:spPr>
          <a:xfrm>
            <a:off x="48369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70" name="Google Shape;570;p26"/>
          <p:cNvSpPr/>
          <p:nvPr/>
        </p:nvSpPr>
        <p:spPr>
          <a:xfrm>
            <a:off x="842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799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48369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3" name="Google Shape;573;p26"/>
          <p:cNvCxnSpPr>
            <a:stCxn id="570" idx="1"/>
            <a:endCxn id="565" idx="1"/>
          </p:cNvCxnSpPr>
          <p:nvPr/>
        </p:nvCxnSpPr>
        <p:spPr>
          <a:xfrm>
            <a:off x="842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574" name="Google Shape;574;p26"/>
          <p:cNvCxnSpPr>
            <a:stCxn id="571" idx="1"/>
            <a:endCxn id="567" idx="1"/>
          </p:cNvCxnSpPr>
          <p:nvPr/>
        </p:nvCxnSpPr>
        <p:spPr>
          <a:xfrm>
            <a:off x="2799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575" name="Google Shape;575;p26"/>
          <p:cNvCxnSpPr>
            <a:stCxn id="572" idx="1"/>
            <a:endCxn id="569" idx="1"/>
          </p:cNvCxnSpPr>
          <p:nvPr/>
        </p:nvCxnSpPr>
        <p:spPr>
          <a:xfrm>
            <a:off x="48369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76" name="Google Shape;576;p26"/>
          <p:cNvSpPr/>
          <p:nvPr/>
        </p:nvSpPr>
        <p:spPr>
          <a:xfrm>
            <a:off x="1895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56610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965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6"/>
          <p:cNvGrpSpPr/>
          <p:nvPr/>
        </p:nvGrpSpPr>
        <p:grpSpPr>
          <a:xfrm>
            <a:off x="4960368" y="1684647"/>
            <a:ext cx="583817" cy="580314"/>
            <a:chOff x="3541011" y="3367320"/>
            <a:chExt cx="348257" cy="346188"/>
          </a:xfrm>
        </p:grpSpPr>
        <p:sp>
          <p:nvSpPr>
            <p:cNvPr id="580" name="Google Shape;580;p26"/>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6"/>
          <p:cNvSpPr txBox="1"/>
          <p:nvPr>
            <p:ph idx="13" type="ctrTitle"/>
          </p:nvPr>
        </p:nvSpPr>
        <p:spPr>
          <a:xfrm>
            <a:off x="7070425" y="3653975"/>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CPU Speed:</a:t>
            </a:r>
            <a:endParaRPr/>
          </a:p>
          <a:p>
            <a:pPr indent="0" lvl="0" marL="0" rtl="0" algn="l">
              <a:spcBef>
                <a:spcPts val="0"/>
              </a:spcBef>
              <a:spcAft>
                <a:spcPts val="0"/>
              </a:spcAft>
              <a:buNone/>
            </a:pPr>
            <a:r>
              <a:rPr lang="en"/>
              <a:t>1995.3 MHz, 4 core CPU</a:t>
            </a:r>
            <a:endParaRPr/>
          </a:p>
        </p:txBody>
      </p:sp>
      <p:sp>
        <p:nvSpPr>
          <p:cNvPr id="585" name="Google Shape;585;p26"/>
          <p:cNvSpPr txBox="1"/>
          <p:nvPr>
            <p:ph idx="1" type="subTitle"/>
          </p:nvPr>
        </p:nvSpPr>
        <p:spPr>
          <a:xfrm>
            <a:off x="7070425" y="4086838"/>
            <a:ext cx="18573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 $lscpu</a:t>
            </a:r>
            <a:endParaRPr/>
          </a:p>
        </p:txBody>
      </p:sp>
      <p:sp>
        <p:nvSpPr>
          <p:cNvPr id="586" name="Google Shape;586;p26"/>
          <p:cNvSpPr txBox="1"/>
          <p:nvPr>
            <p:ph idx="9" type="title"/>
          </p:nvPr>
        </p:nvSpPr>
        <p:spPr>
          <a:xfrm>
            <a:off x="7069829" y="259825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AC8D3"/>
                </a:solidFill>
              </a:rPr>
              <a:t>04</a:t>
            </a:r>
            <a:endParaRPr>
              <a:solidFill>
                <a:srgbClr val="BAC8D3"/>
              </a:solidFill>
            </a:endParaRPr>
          </a:p>
        </p:txBody>
      </p:sp>
      <p:sp>
        <p:nvSpPr>
          <p:cNvPr id="587" name="Google Shape;587;p26"/>
          <p:cNvSpPr/>
          <p:nvPr/>
        </p:nvSpPr>
        <p:spPr>
          <a:xfrm>
            <a:off x="7069829" y="1515113"/>
            <a:ext cx="824100" cy="824100"/>
          </a:xfrm>
          <a:prstGeom prst="rect">
            <a:avLst/>
          </a:pr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cxnSp>
        <p:nvCxnSpPr>
          <p:cNvPr id="588" name="Google Shape;588;p26"/>
          <p:cNvCxnSpPr>
            <a:stCxn id="587" idx="1"/>
            <a:endCxn id="586" idx="1"/>
          </p:cNvCxnSpPr>
          <p:nvPr/>
        </p:nvCxnSpPr>
        <p:spPr>
          <a:xfrm>
            <a:off x="7069829" y="1927163"/>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89" name="Google Shape;589;p26"/>
          <p:cNvSpPr/>
          <p:nvPr/>
        </p:nvSpPr>
        <p:spPr>
          <a:xfrm>
            <a:off x="7741533" y="2339224"/>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26"/>
          <p:cNvGrpSpPr/>
          <p:nvPr/>
        </p:nvGrpSpPr>
        <p:grpSpPr>
          <a:xfrm>
            <a:off x="7189967" y="1640985"/>
            <a:ext cx="583808" cy="572386"/>
            <a:chOff x="3979435" y="1976585"/>
            <a:chExt cx="345265" cy="349848"/>
          </a:xfrm>
        </p:grpSpPr>
        <p:sp>
          <p:nvSpPr>
            <p:cNvPr id="591" name="Google Shape;591;p26"/>
            <p:cNvSpPr/>
            <p:nvPr/>
          </p:nvSpPr>
          <p:spPr>
            <a:xfrm>
              <a:off x="3979435" y="1976585"/>
              <a:ext cx="345265" cy="349848"/>
            </a:xfrm>
            <a:custGeom>
              <a:rect b="b" l="l" r="r" t="t"/>
              <a:pathLst>
                <a:path extrusionOk="0" h="10992" w="10848">
                  <a:moveTo>
                    <a:pt x="6632" y="322"/>
                  </a:moveTo>
                  <a:cubicBezTo>
                    <a:pt x="6859" y="322"/>
                    <a:pt x="7013" y="501"/>
                    <a:pt x="7013" y="715"/>
                  </a:cubicBezTo>
                  <a:cubicBezTo>
                    <a:pt x="7013" y="929"/>
                    <a:pt x="6835" y="1096"/>
                    <a:pt x="6632" y="1096"/>
                  </a:cubicBezTo>
                  <a:lnTo>
                    <a:pt x="4906" y="1096"/>
                  </a:lnTo>
                  <a:cubicBezTo>
                    <a:pt x="4680" y="1096"/>
                    <a:pt x="4513" y="918"/>
                    <a:pt x="4513" y="715"/>
                  </a:cubicBezTo>
                  <a:cubicBezTo>
                    <a:pt x="4513" y="489"/>
                    <a:pt x="4692" y="322"/>
                    <a:pt x="4906" y="322"/>
                  </a:cubicBezTo>
                  <a:close/>
                  <a:moveTo>
                    <a:pt x="5966" y="1429"/>
                  </a:moveTo>
                  <a:lnTo>
                    <a:pt x="5966" y="1965"/>
                  </a:lnTo>
                  <a:lnTo>
                    <a:pt x="5561" y="1965"/>
                  </a:lnTo>
                  <a:lnTo>
                    <a:pt x="5561" y="1429"/>
                  </a:lnTo>
                  <a:close/>
                  <a:moveTo>
                    <a:pt x="5775" y="2289"/>
                  </a:moveTo>
                  <a:cubicBezTo>
                    <a:pt x="6988" y="2289"/>
                    <a:pt x="8193" y="2825"/>
                    <a:pt x="9026" y="3835"/>
                  </a:cubicBezTo>
                  <a:cubicBezTo>
                    <a:pt x="10466" y="5620"/>
                    <a:pt x="10204" y="8276"/>
                    <a:pt x="8407" y="9728"/>
                  </a:cubicBezTo>
                  <a:cubicBezTo>
                    <a:pt x="7623" y="10362"/>
                    <a:pt x="6686" y="10670"/>
                    <a:pt x="5757" y="10670"/>
                  </a:cubicBezTo>
                  <a:cubicBezTo>
                    <a:pt x="4540" y="10670"/>
                    <a:pt x="3337" y="10141"/>
                    <a:pt x="2513" y="9121"/>
                  </a:cubicBezTo>
                  <a:cubicBezTo>
                    <a:pt x="429" y="6561"/>
                    <a:pt x="2001" y="2715"/>
                    <a:pt x="5251" y="2322"/>
                  </a:cubicBezTo>
                  <a:cubicBezTo>
                    <a:pt x="5425" y="2300"/>
                    <a:pt x="5601" y="2289"/>
                    <a:pt x="5775" y="2289"/>
                  </a:cubicBezTo>
                  <a:close/>
                  <a:moveTo>
                    <a:pt x="4906" y="1"/>
                  </a:moveTo>
                  <a:cubicBezTo>
                    <a:pt x="4501" y="1"/>
                    <a:pt x="4192" y="322"/>
                    <a:pt x="4192" y="715"/>
                  </a:cubicBezTo>
                  <a:cubicBezTo>
                    <a:pt x="4192" y="1108"/>
                    <a:pt x="4513" y="1429"/>
                    <a:pt x="4906" y="1429"/>
                  </a:cubicBezTo>
                  <a:lnTo>
                    <a:pt x="5239" y="1429"/>
                  </a:lnTo>
                  <a:lnTo>
                    <a:pt x="5239" y="1989"/>
                  </a:lnTo>
                  <a:cubicBezTo>
                    <a:pt x="1727" y="2394"/>
                    <a:pt x="1" y="6561"/>
                    <a:pt x="2263" y="9323"/>
                  </a:cubicBezTo>
                  <a:cubicBezTo>
                    <a:pt x="3160" y="10423"/>
                    <a:pt x="4463" y="10991"/>
                    <a:pt x="5774" y="10991"/>
                  </a:cubicBezTo>
                  <a:cubicBezTo>
                    <a:pt x="6777" y="10991"/>
                    <a:pt x="7785" y="10659"/>
                    <a:pt x="8621" y="9978"/>
                  </a:cubicBezTo>
                  <a:cubicBezTo>
                    <a:pt x="10550" y="8407"/>
                    <a:pt x="10847" y="5549"/>
                    <a:pt x="9264" y="3632"/>
                  </a:cubicBezTo>
                  <a:cubicBezTo>
                    <a:pt x="8490" y="2680"/>
                    <a:pt x="7406" y="2120"/>
                    <a:pt x="6287" y="1989"/>
                  </a:cubicBezTo>
                  <a:lnTo>
                    <a:pt x="6287" y="1429"/>
                  </a:lnTo>
                  <a:lnTo>
                    <a:pt x="6632" y="1429"/>
                  </a:lnTo>
                  <a:cubicBezTo>
                    <a:pt x="7037" y="1429"/>
                    <a:pt x="7347" y="1096"/>
                    <a:pt x="7347" y="715"/>
                  </a:cubicBezTo>
                  <a:cubicBezTo>
                    <a:pt x="7347" y="310"/>
                    <a:pt x="7013" y="1"/>
                    <a:pt x="6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4044236" y="2176685"/>
              <a:ext cx="144783" cy="123077"/>
            </a:xfrm>
            <a:custGeom>
              <a:rect b="b" l="l" r="r" t="t"/>
              <a:pathLst>
                <a:path extrusionOk="0" h="3867" w="4549">
                  <a:moveTo>
                    <a:pt x="203" y="0"/>
                  </a:moveTo>
                  <a:cubicBezTo>
                    <a:pt x="108" y="0"/>
                    <a:pt x="36" y="84"/>
                    <a:pt x="36" y="167"/>
                  </a:cubicBezTo>
                  <a:cubicBezTo>
                    <a:pt x="36" y="215"/>
                    <a:pt x="1" y="977"/>
                    <a:pt x="405" y="1822"/>
                  </a:cubicBezTo>
                  <a:cubicBezTo>
                    <a:pt x="667" y="2346"/>
                    <a:pt x="1048" y="2798"/>
                    <a:pt x="1525" y="3143"/>
                  </a:cubicBezTo>
                  <a:cubicBezTo>
                    <a:pt x="2186" y="3633"/>
                    <a:pt x="2944" y="3867"/>
                    <a:pt x="3694" y="3867"/>
                  </a:cubicBezTo>
                  <a:cubicBezTo>
                    <a:pt x="3929" y="3867"/>
                    <a:pt x="4164" y="3844"/>
                    <a:pt x="4394" y="3798"/>
                  </a:cubicBezTo>
                  <a:cubicBezTo>
                    <a:pt x="4489" y="3786"/>
                    <a:pt x="4549" y="3691"/>
                    <a:pt x="4537" y="3608"/>
                  </a:cubicBezTo>
                  <a:cubicBezTo>
                    <a:pt x="4526" y="3543"/>
                    <a:pt x="4446" y="3487"/>
                    <a:pt x="4368" y="3487"/>
                  </a:cubicBezTo>
                  <a:cubicBezTo>
                    <a:pt x="4361" y="3487"/>
                    <a:pt x="4354" y="3488"/>
                    <a:pt x="4346" y="3489"/>
                  </a:cubicBezTo>
                  <a:cubicBezTo>
                    <a:pt x="4139" y="3526"/>
                    <a:pt x="3932" y="3545"/>
                    <a:pt x="3725" y="3545"/>
                  </a:cubicBezTo>
                  <a:cubicBezTo>
                    <a:pt x="3018" y="3545"/>
                    <a:pt x="2326" y="3324"/>
                    <a:pt x="1727" y="2882"/>
                  </a:cubicBezTo>
                  <a:cubicBezTo>
                    <a:pt x="275" y="1810"/>
                    <a:pt x="370" y="167"/>
                    <a:pt x="370" y="167"/>
                  </a:cubicBezTo>
                  <a:cubicBezTo>
                    <a:pt x="370" y="84"/>
                    <a:pt x="298"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4046910" y="2065957"/>
              <a:ext cx="204269" cy="100893"/>
            </a:xfrm>
            <a:custGeom>
              <a:rect b="b" l="l" r="r" t="t"/>
              <a:pathLst>
                <a:path extrusionOk="0" h="3170" w="6418">
                  <a:moveTo>
                    <a:pt x="3655" y="1"/>
                  </a:moveTo>
                  <a:cubicBezTo>
                    <a:pt x="1971" y="1"/>
                    <a:pt x="367" y="1170"/>
                    <a:pt x="12" y="3003"/>
                  </a:cubicBezTo>
                  <a:cubicBezTo>
                    <a:pt x="0" y="3086"/>
                    <a:pt x="71" y="3170"/>
                    <a:pt x="179" y="3170"/>
                  </a:cubicBezTo>
                  <a:cubicBezTo>
                    <a:pt x="250" y="3170"/>
                    <a:pt x="333" y="3110"/>
                    <a:pt x="345" y="3039"/>
                  </a:cubicBezTo>
                  <a:cubicBezTo>
                    <a:pt x="667" y="1358"/>
                    <a:pt x="2122" y="299"/>
                    <a:pt x="3652" y="299"/>
                  </a:cubicBezTo>
                  <a:cubicBezTo>
                    <a:pt x="4332" y="299"/>
                    <a:pt x="5027" y="509"/>
                    <a:pt x="5644" y="967"/>
                  </a:cubicBezTo>
                  <a:cubicBezTo>
                    <a:pt x="5822" y="1098"/>
                    <a:pt x="5965" y="1241"/>
                    <a:pt x="6120" y="1396"/>
                  </a:cubicBezTo>
                  <a:cubicBezTo>
                    <a:pt x="6155" y="1431"/>
                    <a:pt x="6208" y="1454"/>
                    <a:pt x="6257" y="1454"/>
                  </a:cubicBezTo>
                  <a:cubicBezTo>
                    <a:pt x="6290" y="1454"/>
                    <a:pt x="6322" y="1443"/>
                    <a:pt x="6346" y="1419"/>
                  </a:cubicBezTo>
                  <a:cubicBezTo>
                    <a:pt x="6406" y="1360"/>
                    <a:pt x="6417" y="1253"/>
                    <a:pt x="6358" y="1193"/>
                  </a:cubicBezTo>
                  <a:cubicBezTo>
                    <a:pt x="6191" y="1027"/>
                    <a:pt x="6025" y="860"/>
                    <a:pt x="5834" y="729"/>
                  </a:cubicBezTo>
                  <a:cubicBezTo>
                    <a:pt x="5159" y="229"/>
                    <a:pt x="4399"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4195735" y="2118027"/>
              <a:ext cx="84247" cy="174224"/>
            </a:xfrm>
            <a:custGeom>
              <a:rect b="b" l="l" r="r" t="t"/>
              <a:pathLst>
                <a:path extrusionOk="0" h="5474" w="2647">
                  <a:moveTo>
                    <a:pt x="1952" y="0"/>
                  </a:moveTo>
                  <a:cubicBezTo>
                    <a:pt x="1920" y="0"/>
                    <a:pt x="1888" y="11"/>
                    <a:pt x="1861" y="33"/>
                  </a:cubicBezTo>
                  <a:cubicBezTo>
                    <a:pt x="1789" y="81"/>
                    <a:pt x="1753" y="176"/>
                    <a:pt x="1813" y="260"/>
                  </a:cubicBezTo>
                  <a:cubicBezTo>
                    <a:pt x="2158" y="795"/>
                    <a:pt x="2325" y="1403"/>
                    <a:pt x="2325" y="2046"/>
                  </a:cubicBezTo>
                  <a:cubicBezTo>
                    <a:pt x="2325" y="3451"/>
                    <a:pt x="1432" y="4689"/>
                    <a:pt x="182" y="5165"/>
                  </a:cubicBezTo>
                  <a:cubicBezTo>
                    <a:pt x="1" y="5229"/>
                    <a:pt x="67" y="5474"/>
                    <a:pt x="237" y="5474"/>
                  </a:cubicBezTo>
                  <a:cubicBezTo>
                    <a:pt x="257" y="5474"/>
                    <a:pt x="278" y="5470"/>
                    <a:pt x="301" y="5463"/>
                  </a:cubicBezTo>
                  <a:cubicBezTo>
                    <a:pt x="1682" y="4927"/>
                    <a:pt x="2646" y="3593"/>
                    <a:pt x="2646" y="2022"/>
                  </a:cubicBezTo>
                  <a:cubicBezTo>
                    <a:pt x="2646" y="1343"/>
                    <a:pt x="2456" y="653"/>
                    <a:pt x="2087" y="81"/>
                  </a:cubicBezTo>
                  <a:cubicBezTo>
                    <a:pt x="2057" y="29"/>
                    <a:pt x="2004" y="0"/>
                    <a:pt x="19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4109037" y="2161153"/>
              <a:ext cx="81510" cy="55348"/>
            </a:xfrm>
            <a:custGeom>
              <a:rect b="b" l="l" r="r" t="t"/>
              <a:pathLst>
                <a:path extrusionOk="0" h="1739" w="2561">
                  <a:moveTo>
                    <a:pt x="1691" y="333"/>
                  </a:moveTo>
                  <a:cubicBezTo>
                    <a:pt x="1965" y="333"/>
                    <a:pt x="2144" y="655"/>
                    <a:pt x="1965" y="881"/>
                  </a:cubicBezTo>
                  <a:cubicBezTo>
                    <a:pt x="1900" y="968"/>
                    <a:pt x="1790" y="1020"/>
                    <a:pt x="1682" y="1020"/>
                  </a:cubicBezTo>
                  <a:cubicBezTo>
                    <a:pt x="1613" y="1020"/>
                    <a:pt x="1545" y="999"/>
                    <a:pt x="1489" y="953"/>
                  </a:cubicBezTo>
                  <a:cubicBezTo>
                    <a:pt x="1215" y="762"/>
                    <a:pt x="1370" y="333"/>
                    <a:pt x="1691" y="333"/>
                  </a:cubicBezTo>
                  <a:close/>
                  <a:moveTo>
                    <a:pt x="1691" y="0"/>
                  </a:moveTo>
                  <a:cubicBezTo>
                    <a:pt x="1584" y="0"/>
                    <a:pt x="1334" y="36"/>
                    <a:pt x="1156" y="274"/>
                  </a:cubicBezTo>
                  <a:cubicBezTo>
                    <a:pt x="1025" y="453"/>
                    <a:pt x="989" y="655"/>
                    <a:pt x="1048" y="845"/>
                  </a:cubicBezTo>
                  <a:lnTo>
                    <a:pt x="132" y="1441"/>
                  </a:lnTo>
                  <a:cubicBezTo>
                    <a:pt x="1" y="1536"/>
                    <a:pt x="60" y="1738"/>
                    <a:pt x="215" y="1738"/>
                  </a:cubicBezTo>
                  <a:cubicBezTo>
                    <a:pt x="310" y="1738"/>
                    <a:pt x="263" y="1726"/>
                    <a:pt x="1215" y="1131"/>
                  </a:cubicBezTo>
                  <a:cubicBezTo>
                    <a:pt x="1347" y="1275"/>
                    <a:pt x="1521" y="1344"/>
                    <a:pt x="1693" y="1344"/>
                  </a:cubicBezTo>
                  <a:cubicBezTo>
                    <a:pt x="1893" y="1344"/>
                    <a:pt x="2093" y="1251"/>
                    <a:pt x="2227" y="1072"/>
                  </a:cubicBezTo>
                  <a:cubicBezTo>
                    <a:pt x="2560" y="631"/>
                    <a:pt x="2251" y="0"/>
                    <a:pt x="1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4157160" y="2083080"/>
              <a:ext cx="10662" cy="29218"/>
            </a:xfrm>
            <a:custGeom>
              <a:rect b="b" l="l" r="r" t="t"/>
              <a:pathLst>
                <a:path extrusionOk="0" h="918" w="335">
                  <a:moveTo>
                    <a:pt x="167" y="0"/>
                  </a:moveTo>
                  <a:cubicBezTo>
                    <a:pt x="72" y="0"/>
                    <a:pt x="1" y="72"/>
                    <a:pt x="1" y="167"/>
                  </a:cubicBezTo>
                  <a:lnTo>
                    <a:pt x="1" y="762"/>
                  </a:lnTo>
                  <a:cubicBezTo>
                    <a:pt x="1" y="846"/>
                    <a:pt x="72" y="917"/>
                    <a:pt x="167" y="917"/>
                  </a:cubicBezTo>
                  <a:cubicBezTo>
                    <a:pt x="275" y="917"/>
                    <a:pt x="334" y="846"/>
                    <a:pt x="334" y="762"/>
                  </a:cubicBezTo>
                  <a:lnTo>
                    <a:pt x="334" y="167"/>
                  </a:lnTo>
                  <a:cubicBezTo>
                    <a:pt x="334" y="72"/>
                    <a:pt x="263"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4109419" y="2096034"/>
              <a:ext cx="21261" cy="26862"/>
            </a:xfrm>
            <a:custGeom>
              <a:rect b="b" l="l" r="r" t="t"/>
              <a:pathLst>
                <a:path extrusionOk="0" h="844" w="668">
                  <a:moveTo>
                    <a:pt x="183" y="0"/>
                  </a:moveTo>
                  <a:cubicBezTo>
                    <a:pt x="156" y="0"/>
                    <a:pt x="130" y="7"/>
                    <a:pt x="108" y="22"/>
                  </a:cubicBezTo>
                  <a:cubicBezTo>
                    <a:pt x="36" y="70"/>
                    <a:pt x="1" y="177"/>
                    <a:pt x="48" y="248"/>
                  </a:cubicBezTo>
                  <a:lnTo>
                    <a:pt x="346" y="772"/>
                  </a:lnTo>
                  <a:cubicBezTo>
                    <a:pt x="393" y="808"/>
                    <a:pt x="429" y="844"/>
                    <a:pt x="489" y="844"/>
                  </a:cubicBezTo>
                  <a:cubicBezTo>
                    <a:pt x="524" y="844"/>
                    <a:pt x="548" y="844"/>
                    <a:pt x="572" y="832"/>
                  </a:cubicBezTo>
                  <a:cubicBezTo>
                    <a:pt x="643" y="784"/>
                    <a:pt x="667" y="677"/>
                    <a:pt x="632" y="605"/>
                  </a:cubicBezTo>
                  <a:lnTo>
                    <a:pt x="334" y="82"/>
                  </a:lnTo>
                  <a:cubicBezTo>
                    <a:pt x="301" y="33"/>
                    <a:pt x="241" y="0"/>
                    <a:pt x="1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4074950" y="2130121"/>
              <a:ext cx="28454" cy="19669"/>
            </a:xfrm>
            <a:custGeom>
              <a:rect b="b" l="l" r="r" t="t"/>
              <a:pathLst>
                <a:path extrusionOk="0" h="618" w="894">
                  <a:moveTo>
                    <a:pt x="188" y="1"/>
                  </a:moveTo>
                  <a:cubicBezTo>
                    <a:pt x="130" y="1"/>
                    <a:pt x="72" y="33"/>
                    <a:pt x="48" y="82"/>
                  </a:cubicBezTo>
                  <a:cubicBezTo>
                    <a:pt x="0" y="154"/>
                    <a:pt x="24" y="261"/>
                    <a:pt x="107" y="308"/>
                  </a:cubicBezTo>
                  <a:lnTo>
                    <a:pt x="619" y="606"/>
                  </a:lnTo>
                  <a:cubicBezTo>
                    <a:pt x="655" y="618"/>
                    <a:pt x="679" y="618"/>
                    <a:pt x="703" y="618"/>
                  </a:cubicBezTo>
                  <a:cubicBezTo>
                    <a:pt x="762" y="618"/>
                    <a:pt x="798" y="594"/>
                    <a:pt x="834" y="546"/>
                  </a:cubicBezTo>
                  <a:cubicBezTo>
                    <a:pt x="893" y="475"/>
                    <a:pt x="881" y="368"/>
                    <a:pt x="786" y="320"/>
                  </a:cubicBezTo>
                  <a:lnTo>
                    <a:pt x="262" y="23"/>
                  </a:lnTo>
                  <a:cubicBezTo>
                    <a:pt x="240" y="8"/>
                    <a:pt x="214" y="1"/>
                    <a:pt x="1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4063555" y="2177067"/>
              <a:ext cx="29218" cy="10630"/>
            </a:xfrm>
            <a:custGeom>
              <a:rect b="b" l="l" r="r" t="t"/>
              <a:pathLst>
                <a:path extrusionOk="0" h="334" w="918">
                  <a:moveTo>
                    <a:pt x="168" y="0"/>
                  </a:moveTo>
                  <a:cubicBezTo>
                    <a:pt x="72" y="0"/>
                    <a:pt x="1" y="83"/>
                    <a:pt x="1" y="167"/>
                  </a:cubicBezTo>
                  <a:cubicBezTo>
                    <a:pt x="1" y="262"/>
                    <a:pt x="72" y="334"/>
                    <a:pt x="168" y="334"/>
                  </a:cubicBezTo>
                  <a:lnTo>
                    <a:pt x="763" y="334"/>
                  </a:lnTo>
                  <a:cubicBezTo>
                    <a:pt x="846" y="334"/>
                    <a:pt x="918" y="262"/>
                    <a:pt x="918" y="167"/>
                  </a:cubicBezTo>
                  <a:cubicBezTo>
                    <a:pt x="918" y="83"/>
                    <a:pt x="846" y="0"/>
                    <a:pt x="7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4073804" y="2215005"/>
              <a:ext cx="29600" cy="20051"/>
            </a:xfrm>
            <a:custGeom>
              <a:rect b="b" l="l" r="r" t="t"/>
              <a:pathLst>
                <a:path extrusionOk="0" h="630" w="930">
                  <a:moveTo>
                    <a:pt x="735" y="1"/>
                  </a:moveTo>
                  <a:cubicBezTo>
                    <a:pt x="709" y="1"/>
                    <a:pt x="681" y="8"/>
                    <a:pt x="655" y="23"/>
                  </a:cubicBezTo>
                  <a:lnTo>
                    <a:pt x="143" y="320"/>
                  </a:lnTo>
                  <a:cubicBezTo>
                    <a:pt x="0" y="404"/>
                    <a:pt x="60" y="630"/>
                    <a:pt x="227" y="630"/>
                  </a:cubicBezTo>
                  <a:cubicBezTo>
                    <a:pt x="298" y="630"/>
                    <a:pt x="298" y="606"/>
                    <a:pt x="822" y="308"/>
                  </a:cubicBezTo>
                  <a:cubicBezTo>
                    <a:pt x="893" y="261"/>
                    <a:pt x="929" y="154"/>
                    <a:pt x="881" y="82"/>
                  </a:cubicBezTo>
                  <a:cubicBezTo>
                    <a:pt x="849" y="33"/>
                    <a:pt x="794" y="1"/>
                    <a:pt x="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4109419" y="2242472"/>
              <a:ext cx="21261" cy="26703"/>
            </a:xfrm>
            <a:custGeom>
              <a:rect b="b" l="l" r="r" t="t"/>
              <a:pathLst>
                <a:path extrusionOk="0" h="839" w="668">
                  <a:moveTo>
                    <a:pt x="496" y="0"/>
                  </a:moveTo>
                  <a:cubicBezTo>
                    <a:pt x="441" y="0"/>
                    <a:pt x="391" y="27"/>
                    <a:pt x="358" y="76"/>
                  </a:cubicBezTo>
                  <a:lnTo>
                    <a:pt x="60" y="600"/>
                  </a:lnTo>
                  <a:cubicBezTo>
                    <a:pt x="1" y="707"/>
                    <a:pt x="72" y="838"/>
                    <a:pt x="191" y="838"/>
                  </a:cubicBezTo>
                  <a:cubicBezTo>
                    <a:pt x="251" y="838"/>
                    <a:pt x="298" y="815"/>
                    <a:pt x="334" y="767"/>
                  </a:cubicBezTo>
                  <a:lnTo>
                    <a:pt x="632" y="243"/>
                  </a:lnTo>
                  <a:cubicBezTo>
                    <a:pt x="667" y="172"/>
                    <a:pt x="643" y="64"/>
                    <a:pt x="572" y="17"/>
                  </a:cubicBezTo>
                  <a:cubicBezTo>
                    <a:pt x="546" y="6"/>
                    <a:pt x="520" y="0"/>
                    <a:pt x="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4157924" y="2252466"/>
              <a:ext cx="10248" cy="29600"/>
            </a:xfrm>
            <a:custGeom>
              <a:rect b="b" l="l" r="r" t="t"/>
              <a:pathLst>
                <a:path extrusionOk="0" h="930" w="322">
                  <a:moveTo>
                    <a:pt x="155" y="0"/>
                  </a:moveTo>
                  <a:cubicBezTo>
                    <a:pt x="72" y="0"/>
                    <a:pt x="1" y="84"/>
                    <a:pt x="1" y="167"/>
                  </a:cubicBezTo>
                  <a:lnTo>
                    <a:pt x="1" y="762"/>
                  </a:lnTo>
                  <a:cubicBezTo>
                    <a:pt x="1" y="858"/>
                    <a:pt x="72" y="929"/>
                    <a:pt x="155" y="929"/>
                  </a:cubicBezTo>
                  <a:cubicBezTo>
                    <a:pt x="251" y="929"/>
                    <a:pt x="322" y="858"/>
                    <a:pt x="322" y="762"/>
                  </a:cubicBezTo>
                  <a:lnTo>
                    <a:pt x="322" y="167"/>
                  </a:lnTo>
                  <a:cubicBezTo>
                    <a:pt x="322" y="84"/>
                    <a:pt x="251"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4194685" y="2242472"/>
              <a:ext cx="21261" cy="27022"/>
            </a:xfrm>
            <a:custGeom>
              <a:rect b="b" l="l" r="r" t="t"/>
              <a:pathLst>
                <a:path extrusionOk="0" h="849" w="668">
                  <a:moveTo>
                    <a:pt x="181" y="0"/>
                  </a:moveTo>
                  <a:cubicBezTo>
                    <a:pt x="155" y="0"/>
                    <a:pt x="130" y="6"/>
                    <a:pt x="108" y="17"/>
                  </a:cubicBezTo>
                  <a:cubicBezTo>
                    <a:pt x="36" y="64"/>
                    <a:pt x="0" y="172"/>
                    <a:pt x="48" y="243"/>
                  </a:cubicBezTo>
                  <a:lnTo>
                    <a:pt x="346" y="767"/>
                  </a:lnTo>
                  <a:cubicBezTo>
                    <a:pt x="378" y="816"/>
                    <a:pt x="428" y="848"/>
                    <a:pt x="487" y="848"/>
                  </a:cubicBezTo>
                  <a:cubicBezTo>
                    <a:pt x="513" y="848"/>
                    <a:pt x="542" y="841"/>
                    <a:pt x="572" y="826"/>
                  </a:cubicBezTo>
                  <a:cubicBezTo>
                    <a:pt x="643" y="779"/>
                    <a:pt x="667" y="672"/>
                    <a:pt x="631" y="600"/>
                  </a:cubicBezTo>
                  <a:lnTo>
                    <a:pt x="334" y="76"/>
                  </a:lnTo>
                  <a:cubicBezTo>
                    <a:pt x="301" y="27"/>
                    <a:pt x="240" y="0"/>
                    <a:pt x="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4222343" y="2215387"/>
              <a:ext cx="27690" cy="19669"/>
            </a:xfrm>
            <a:custGeom>
              <a:rect b="b" l="l" r="r" t="t"/>
              <a:pathLst>
                <a:path extrusionOk="0" h="618" w="870">
                  <a:moveTo>
                    <a:pt x="176" y="1"/>
                  </a:moveTo>
                  <a:cubicBezTo>
                    <a:pt x="118" y="1"/>
                    <a:pt x="57" y="33"/>
                    <a:pt x="24" y="82"/>
                  </a:cubicBezTo>
                  <a:cubicBezTo>
                    <a:pt x="1" y="142"/>
                    <a:pt x="13" y="249"/>
                    <a:pt x="96" y="296"/>
                  </a:cubicBezTo>
                  <a:cubicBezTo>
                    <a:pt x="632" y="594"/>
                    <a:pt x="620" y="618"/>
                    <a:pt x="691" y="618"/>
                  </a:cubicBezTo>
                  <a:cubicBezTo>
                    <a:pt x="751" y="618"/>
                    <a:pt x="798" y="594"/>
                    <a:pt x="834" y="546"/>
                  </a:cubicBezTo>
                  <a:cubicBezTo>
                    <a:pt x="870" y="475"/>
                    <a:pt x="846" y="368"/>
                    <a:pt x="775" y="320"/>
                  </a:cubicBezTo>
                  <a:lnTo>
                    <a:pt x="251" y="22"/>
                  </a:lnTo>
                  <a:cubicBezTo>
                    <a:pt x="228" y="8"/>
                    <a:pt x="202" y="1"/>
                    <a:pt x="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4232941" y="2177067"/>
              <a:ext cx="29600" cy="10630"/>
            </a:xfrm>
            <a:custGeom>
              <a:rect b="b" l="l" r="r" t="t"/>
              <a:pathLst>
                <a:path extrusionOk="0" h="334" w="930">
                  <a:moveTo>
                    <a:pt x="168" y="0"/>
                  </a:moveTo>
                  <a:cubicBezTo>
                    <a:pt x="72" y="0"/>
                    <a:pt x="1" y="83"/>
                    <a:pt x="1" y="167"/>
                  </a:cubicBezTo>
                  <a:cubicBezTo>
                    <a:pt x="1" y="262"/>
                    <a:pt x="72" y="334"/>
                    <a:pt x="168" y="334"/>
                  </a:cubicBezTo>
                  <a:lnTo>
                    <a:pt x="763" y="334"/>
                  </a:lnTo>
                  <a:cubicBezTo>
                    <a:pt x="858" y="334"/>
                    <a:pt x="930" y="262"/>
                    <a:pt x="930" y="167"/>
                  </a:cubicBezTo>
                  <a:cubicBezTo>
                    <a:pt x="930" y="83"/>
                    <a:pt x="858" y="0"/>
                    <a:pt x="7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4221579" y="2130694"/>
              <a:ext cx="28454" cy="19478"/>
            </a:xfrm>
            <a:custGeom>
              <a:rect b="b" l="l" r="r" t="t"/>
              <a:pathLst>
                <a:path extrusionOk="0" h="612" w="894">
                  <a:moveTo>
                    <a:pt x="706" y="0"/>
                  </a:moveTo>
                  <a:cubicBezTo>
                    <a:pt x="679" y="0"/>
                    <a:pt x="654" y="5"/>
                    <a:pt x="632" y="16"/>
                  </a:cubicBezTo>
                  <a:lnTo>
                    <a:pt x="108" y="314"/>
                  </a:lnTo>
                  <a:cubicBezTo>
                    <a:pt x="37" y="362"/>
                    <a:pt x="1" y="469"/>
                    <a:pt x="48" y="540"/>
                  </a:cubicBezTo>
                  <a:cubicBezTo>
                    <a:pt x="96" y="588"/>
                    <a:pt x="144" y="612"/>
                    <a:pt x="203" y="612"/>
                  </a:cubicBezTo>
                  <a:cubicBezTo>
                    <a:pt x="227" y="612"/>
                    <a:pt x="263" y="612"/>
                    <a:pt x="275" y="600"/>
                  </a:cubicBezTo>
                  <a:lnTo>
                    <a:pt x="799" y="302"/>
                  </a:lnTo>
                  <a:cubicBezTo>
                    <a:pt x="870" y="255"/>
                    <a:pt x="894" y="159"/>
                    <a:pt x="858" y="76"/>
                  </a:cubicBezTo>
                  <a:cubicBezTo>
                    <a:pt x="825" y="27"/>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4194685" y="2095652"/>
              <a:ext cx="20879" cy="26862"/>
            </a:xfrm>
            <a:custGeom>
              <a:rect b="b" l="l" r="r" t="t"/>
              <a:pathLst>
                <a:path extrusionOk="0" h="844" w="656">
                  <a:moveTo>
                    <a:pt x="479" y="0"/>
                  </a:moveTo>
                  <a:cubicBezTo>
                    <a:pt x="428" y="0"/>
                    <a:pt x="378" y="33"/>
                    <a:pt x="346" y="82"/>
                  </a:cubicBezTo>
                  <a:lnTo>
                    <a:pt x="48" y="606"/>
                  </a:lnTo>
                  <a:cubicBezTo>
                    <a:pt x="0" y="677"/>
                    <a:pt x="36" y="784"/>
                    <a:pt x="108" y="820"/>
                  </a:cubicBezTo>
                  <a:cubicBezTo>
                    <a:pt x="131" y="844"/>
                    <a:pt x="167" y="844"/>
                    <a:pt x="179" y="844"/>
                  </a:cubicBezTo>
                  <a:cubicBezTo>
                    <a:pt x="239" y="844"/>
                    <a:pt x="286" y="808"/>
                    <a:pt x="310" y="760"/>
                  </a:cubicBezTo>
                  <a:lnTo>
                    <a:pt x="608" y="248"/>
                  </a:lnTo>
                  <a:cubicBezTo>
                    <a:pt x="655" y="165"/>
                    <a:pt x="631" y="70"/>
                    <a:pt x="548" y="22"/>
                  </a:cubicBezTo>
                  <a:cubicBezTo>
                    <a:pt x="526" y="7"/>
                    <a:pt x="502" y="0"/>
                    <a:pt x="4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6"/>
          <p:cNvGrpSpPr/>
          <p:nvPr/>
        </p:nvGrpSpPr>
        <p:grpSpPr>
          <a:xfrm>
            <a:off x="2934001" y="1748994"/>
            <a:ext cx="555740" cy="451616"/>
            <a:chOff x="849016" y="2903255"/>
            <a:chExt cx="356655" cy="335425"/>
          </a:xfrm>
        </p:grpSpPr>
        <p:sp>
          <p:nvSpPr>
            <p:cNvPr id="609" name="Google Shape;609;p26"/>
            <p:cNvSpPr/>
            <p:nvPr/>
          </p:nvSpPr>
          <p:spPr>
            <a:xfrm>
              <a:off x="849016" y="2903255"/>
              <a:ext cx="356655" cy="335425"/>
            </a:xfrm>
            <a:custGeom>
              <a:rect b="b" l="l" r="r" t="t"/>
              <a:pathLst>
                <a:path extrusionOk="0" h="10538" w="11205">
                  <a:moveTo>
                    <a:pt x="9835" y="3192"/>
                  </a:moveTo>
                  <a:lnTo>
                    <a:pt x="9835" y="3680"/>
                  </a:lnTo>
                  <a:lnTo>
                    <a:pt x="2692" y="3680"/>
                  </a:lnTo>
                  <a:cubicBezTo>
                    <a:pt x="2608" y="3680"/>
                    <a:pt x="2525" y="3751"/>
                    <a:pt x="2525" y="3847"/>
                  </a:cubicBezTo>
                  <a:cubicBezTo>
                    <a:pt x="2525" y="3930"/>
                    <a:pt x="2608" y="4013"/>
                    <a:pt x="2692" y="4013"/>
                  </a:cubicBezTo>
                  <a:lnTo>
                    <a:pt x="10824" y="4013"/>
                  </a:lnTo>
                  <a:cubicBezTo>
                    <a:pt x="10847" y="4013"/>
                    <a:pt x="10883" y="4037"/>
                    <a:pt x="10883" y="4073"/>
                  </a:cubicBezTo>
                  <a:lnTo>
                    <a:pt x="10883" y="6478"/>
                  </a:lnTo>
                  <a:cubicBezTo>
                    <a:pt x="10883" y="6514"/>
                    <a:pt x="10847" y="6537"/>
                    <a:pt x="10824" y="6537"/>
                  </a:cubicBezTo>
                  <a:lnTo>
                    <a:pt x="382" y="6537"/>
                  </a:lnTo>
                  <a:cubicBezTo>
                    <a:pt x="358" y="6537"/>
                    <a:pt x="322" y="6502"/>
                    <a:pt x="322" y="6478"/>
                  </a:cubicBezTo>
                  <a:lnTo>
                    <a:pt x="322" y="4073"/>
                  </a:lnTo>
                  <a:cubicBezTo>
                    <a:pt x="322" y="4037"/>
                    <a:pt x="358" y="4013"/>
                    <a:pt x="382" y="4013"/>
                  </a:cubicBezTo>
                  <a:lnTo>
                    <a:pt x="2025" y="4013"/>
                  </a:lnTo>
                  <a:cubicBezTo>
                    <a:pt x="2108" y="4013"/>
                    <a:pt x="2192" y="3930"/>
                    <a:pt x="2192" y="3847"/>
                  </a:cubicBezTo>
                  <a:cubicBezTo>
                    <a:pt x="2192" y="3751"/>
                    <a:pt x="2108" y="3680"/>
                    <a:pt x="2025" y="3680"/>
                  </a:cubicBezTo>
                  <a:lnTo>
                    <a:pt x="1394" y="3680"/>
                  </a:lnTo>
                  <a:lnTo>
                    <a:pt x="1394" y="3192"/>
                  </a:lnTo>
                  <a:close/>
                  <a:moveTo>
                    <a:pt x="9824" y="6871"/>
                  </a:moveTo>
                  <a:lnTo>
                    <a:pt x="9824" y="7359"/>
                  </a:lnTo>
                  <a:lnTo>
                    <a:pt x="1382" y="7359"/>
                  </a:lnTo>
                  <a:lnTo>
                    <a:pt x="1382" y="6871"/>
                  </a:lnTo>
                  <a:close/>
                  <a:moveTo>
                    <a:pt x="382" y="1"/>
                  </a:moveTo>
                  <a:cubicBezTo>
                    <a:pt x="179" y="1"/>
                    <a:pt x="1" y="180"/>
                    <a:pt x="1" y="394"/>
                  </a:cubicBezTo>
                  <a:lnTo>
                    <a:pt x="1" y="2799"/>
                  </a:lnTo>
                  <a:cubicBezTo>
                    <a:pt x="1" y="3013"/>
                    <a:pt x="179" y="3192"/>
                    <a:pt x="382" y="3192"/>
                  </a:cubicBezTo>
                  <a:lnTo>
                    <a:pt x="1061" y="3192"/>
                  </a:lnTo>
                  <a:lnTo>
                    <a:pt x="1061" y="3680"/>
                  </a:lnTo>
                  <a:lnTo>
                    <a:pt x="382" y="3680"/>
                  </a:lnTo>
                  <a:cubicBezTo>
                    <a:pt x="179" y="3680"/>
                    <a:pt x="1" y="3859"/>
                    <a:pt x="1" y="4073"/>
                  </a:cubicBezTo>
                  <a:lnTo>
                    <a:pt x="1" y="6478"/>
                  </a:lnTo>
                  <a:cubicBezTo>
                    <a:pt x="1" y="6692"/>
                    <a:pt x="179" y="6871"/>
                    <a:pt x="382" y="6871"/>
                  </a:cubicBezTo>
                  <a:lnTo>
                    <a:pt x="1061" y="6871"/>
                  </a:lnTo>
                  <a:lnTo>
                    <a:pt x="1061" y="7359"/>
                  </a:lnTo>
                  <a:lnTo>
                    <a:pt x="382" y="7359"/>
                  </a:lnTo>
                  <a:cubicBezTo>
                    <a:pt x="179" y="7359"/>
                    <a:pt x="1" y="7538"/>
                    <a:pt x="1" y="7740"/>
                  </a:cubicBezTo>
                  <a:lnTo>
                    <a:pt x="1" y="10157"/>
                  </a:lnTo>
                  <a:cubicBezTo>
                    <a:pt x="1" y="10359"/>
                    <a:pt x="179" y="10538"/>
                    <a:pt x="382" y="10538"/>
                  </a:cubicBezTo>
                  <a:lnTo>
                    <a:pt x="5002" y="10538"/>
                  </a:lnTo>
                  <a:cubicBezTo>
                    <a:pt x="5085" y="10538"/>
                    <a:pt x="5168" y="10466"/>
                    <a:pt x="5168" y="10383"/>
                  </a:cubicBezTo>
                  <a:cubicBezTo>
                    <a:pt x="5168" y="10288"/>
                    <a:pt x="5085" y="10216"/>
                    <a:pt x="5002" y="10216"/>
                  </a:cubicBezTo>
                  <a:lnTo>
                    <a:pt x="382" y="10216"/>
                  </a:lnTo>
                  <a:cubicBezTo>
                    <a:pt x="358" y="10216"/>
                    <a:pt x="322" y="10181"/>
                    <a:pt x="322" y="10157"/>
                  </a:cubicBezTo>
                  <a:lnTo>
                    <a:pt x="322" y="7740"/>
                  </a:lnTo>
                  <a:cubicBezTo>
                    <a:pt x="322" y="7716"/>
                    <a:pt x="358" y="7680"/>
                    <a:pt x="382" y="7680"/>
                  </a:cubicBezTo>
                  <a:lnTo>
                    <a:pt x="10824" y="7680"/>
                  </a:lnTo>
                  <a:cubicBezTo>
                    <a:pt x="10847" y="7680"/>
                    <a:pt x="10883" y="7716"/>
                    <a:pt x="10883" y="7740"/>
                  </a:cubicBezTo>
                  <a:lnTo>
                    <a:pt x="10883" y="10157"/>
                  </a:lnTo>
                  <a:cubicBezTo>
                    <a:pt x="10883" y="10181"/>
                    <a:pt x="10847" y="10216"/>
                    <a:pt x="10824" y="10216"/>
                  </a:cubicBezTo>
                  <a:lnTo>
                    <a:pt x="5716" y="10216"/>
                  </a:lnTo>
                  <a:cubicBezTo>
                    <a:pt x="5621" y="10216"/>
                    <a:pt x="5549" y="10288"/>
                    <a:pt x="5549" y="10383"/>
                  </a:cubicBezTo>
                  <a:cubicBezTo>
                    <a:pt x="5549" y="10466"/>
                    <a:pt x="5621" y="10538"/>
                    <a:pt x="5716" y="10538"/>
                  </a:cubicBezTo>
                  <a:lnTo>
                    <a:pt x="10824" y="10538"/>
                  </a:lnTo>
                  <a:cubicBezTo>
                    <a:pt x="11026" y="10538"/>
                    <a:pt x="11205" y="10359"/>
                    <a:pt x="11205" y="10157"/>
                  </a:cubicBezTo>
                  <a:lnTo>
                    <a:pt x="11205" y="7740"/>
                  </a:lnTo>
                  <a:cubicBezTo>
                    <a:pt x="11205" y="7538"/>
                    <a:pt x="11026" y="7359"/>
                    <a:pt x="10824" y="7359"/>
                  </a:cubicBezTo>
                  <a:lnTo>
                    <a:pt x="10145" y="7359"/>
                  </a:lnTo>
                  <a:lnTo>
                    <a:pt x="10145" y="6871"/>
                  </a:lnTo>
                  <a:lnTo>
                    <a:pt x="10824" y="6871"/>
                  </a:lnTo>
                  <a:cubicBezTo>
                    <a:pt x="11026" y="6871"/>
                    <a:pt x="11205" y="6692"/>
                    <a:pt x="11205" y="6478"/>
                  </a:cubicBezTo>
                  <a:lnTo>
                    <a:pt x="11205" y="4073"/>
                  </a:lnTo>
                  <a:cubicBezTo>
                    <a:pt x="11205" y="3859"/>
                    <a:pt x="11026" y="3680"/>
                    <a:pt x="10824" y="3680"/>
                  </a:cubicBezTo>
                  <a:lnTo>
                    <a:pt x="10145" y="3680"/>
                  </a:lnTo>
                  <a:lnTo>
                    <a:pt x="10145" y="3192"/>
                  </a:lnTo>
                  <a:lnTo>
                    <a:pt x="10824" y="3192"/>
                  </a:lnTo>
                  <a:cubicBezTo>
                    <a:pt x="11026" y="3192"/>
                    <a:pt x="11205" y="3013"/>
                    <a:pt x="11205" y="2799"/>
                  </a:cubicBezTo>
                  <a:lnTo>
                    <a:pt x="11205" y="394"/>
                  </a:lnTo>
                  <a:cubicBezTo>
                    <a:pt x="11205" y="180"/>
                    <a:pt x="11026" y="1"/>
                    <a:pt x="10824" y="1"/>
                  </a:cubicBezTo>
                  <a:lnTo>
                    <a:pt x="9716" y="1"/>
                  </a:lnTo>
                  <a:cubicBezTo>
                    <a:pt x="9633" y="1"/>
                    <a:pt x="9550" y="72"/>
                    <a:pt x="9550" y="168"/>
                  </a:cubicBezTo>
                  <a:cubicBezTo>
                    <a:pt x="9550" y="251"/>
                    <a:pt x="9633" y="334"/>
                    <a:pt x="9716" y="334"/>
                  </a:cubicBezTo>
                  <a:lnTo>
                    <a:pt x="10824" y="334"/>
                  </a:lnTo>
                  <a:cubicBezTo>
                    <a:pt x="10847" y="334"/>
                    <a:pt x="10883" y="358"/>
                    <a:pt x="10883" y="394"/>
                  </a:cubicBezTo>
                  <a:lnTo>
                    <a:pt x="10883" y="2799"/>
                  </a:lnTo>
                  <a:cubicBezTo>
                    <a:pt x="10883" y="2835"/>
                    <a:pt x="10847" y="2858"/>
                    <a:pt x="10824" y="2858"/>
                  </a:cubicBezTo>
                  <a:lnTo>
                    <a:pt x="382" y="2858"/>
                  </a:lnTo>
                  <a:cubicBezTo>
                    <a:pt x="358" y="2858"/>
                    <a:pt x="322" y="2835"/>
                    <a:pt x="322" y="2799"/>
                  </a:cubicBezTo>
                  <a:lnTo>
                    <a:pt x="322" y="394"/>
                  </a:lnTo>
                  <a:cubicBezTo>
                    <a:pt x="322" y="358"/>
                    <a:pt x="358" y="334"/>
                    <a:pt x="382" y="334"/>
                  </a:cubicBezTo>
                  <a:lnTo>
                    <a:pt x="9062" y="334"/>
                  </a:lnTo>
                  <a:cubicBezTo>
                    <a:pt x="9157" y="334"/>
                    <a:pt x="9228" y="251"/>
                    <a:pt x="9228" y="168"/>
                  </a:cubicBezTo>
                  <a:cubicBezTo>
                    <a:pt x="9228" y="72"/>
                    <a:pt x="9157" y="1"/>
                    <a:pt x="9062"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1137046" y="2932825"/>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70"/>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1080579" y="2932825"/>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70"/>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879350" y="2949122"/>
              <a:ext cx="187988" cy="10631"/>
            </a:xfrm>
            <a:custGeom>
              <a:rect b="b" l="l" r="r" t="t"/>
              <a:pathLst>
                <a:path extrusionOk="0" h="334" w="5906">
                  <a:moveTo>
                    <a:pt x="167" y="1"/>
                  </a:moveTo>
                  <a:cubicBezTo>
                    <a:pt x="72" y="1"/>
                    <a:pt x="0" y="84"/>
                    <a:pt x="0" y="167"/>
                  </a:cubicBezTo>
                  <a:cubicBezTo>
                    <a:pt x="0" y="263"/>
                    <a:pt x="72" y="334"/>
                    <a:pt x="167" y="334"/>
                  </a:cubicBezTo>
                  <a:lnTo>
                    <a:pt x="5739" y="334"/>
                  </a:lnTo>
                  <a:cubicBezTo>
                    <a:pt x="5834" y="334"/>
                    <a:pt x="5906" y="263"/>
                    <a:pt x="5906" y="167"/>
                  </a:cubicBezTo>
                  <a:cubicBezTo>
                    <a:pt x="5906" y="84"/>
                    <a:pt x="5834" y="1"/>
                    <a:pt x="5739"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1137046" y="3050309"/>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82"/>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1080579" y="3050309"/>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82"/>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879350" y="3066988"/>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72"/>
                    <a:pt x="5834" y="0"/>
                    <a:pt x="5739"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1137046" y="3167794"/>
              <a:ext cx="43607" cy="43607"/>
            </a:xfrm>
            <a:custGeom>
              <a:rect b="b" l="l" r="r" t="t"/>
              <a:pathLst>
                <a:path extrusionOk="0" h="1370" w="1370">
                  <a:moveTo>
                    <a:pt x="679" y="310"/>
                  </a:moveTo>
                  <a:cubicBezTo>
                    <a:pt x="882" y="310"/>
                    <a:pt x="1036" y="477"/>
                    <a:pt x="1036" y="667"/>
                  </a:cubicBezTo>
                  <a:cubicBezTo>
                    <a:pt x="1036" y="870"/>
                    <a:pt x="882" y="1024"/>
                    <a:pt x="679" y="1024"/>
                  </a:cubicBezTo>
                  <a:cubicBezTo>
                    <a:pt x="489" y="1024"/>
                    <a:pt x="322" y="858"/>
                    <a:pt x="322" y="667"/>
                  </a:cubicBezTo>
                  <a:cubicBezTo>
                    <a:pt x="322" y="477"/>
                    <a:pt x="489" y="310"/>
                    <a:pt x="679" y="310"/>
                  </a:cubicBezTo>
                  <a:close/>
                  <a:moveTo>
                    <a:pt x="679" y="0"/>
                  </a:moveTo>
                  <a:cubicBezTo>
                    <a:pt x="310" y="0"/>
                    <a:pt x="1" y="310"/>
                    <a:pt x="1" y="679"/>
                  </a:cubicBezTo>
                  <a:cubicBezTo>
                    <a:pt x="1" y="1060"/>
                    <a:pt x="310" y="1370"/>
                    <a:pt x="679" y="1370"/>
                  </a:cubicBezTo>
                  <a:cubicBezTo>
                    <a:pt x="1060" y="1370"/>
                    <a:pt x="1370" y="1060"/>
                    <a:pt x="1370" y="679"/>
                  </a:cubicBezTo>
                  <a:cubicBezTo>
                    <a:pt x="1370" y="298"/>
                    <a:pt x="1060" y="0"/>
                    <a:pt x="679"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1080579" y="3167794"/>
              <a:ext cx="43607" cy="43607"/>
            </a:xfrm>
            <a:custGeom>
              <a:rect b="b" l="l" r="r" t="t"/>
              <a:pathLst>
                <a:path extrusionOk="0" h="1370" w="1370">
                  <a:moveTo>
                    <a:pt x="691" y="310"/>
                  </a:moveTo>
                  <a:cubicBezTo>
                    <a:pt x="882" y="310"/>
                    <a:pt x="1048" y="477"/>
                    <a:pt x="1048" y="667"/>
                  </a:cubicBezTo>
                  <a:cubicBezTo>
                    <a:pt x="1048" y="870"/>
                    <a:pt x="882" y="1024"/>
                    <a:pt x="691" y="1024"/>
                  </a:cubicBezTo>
                  <a:cubicBezTo>
                    <a:pt x="489" y="1024"/>
                    <a:pt x="334" y="858"/>
                    <a:pt x="334" y="667"/>
                  </a:cubicBezTo>
                  <a:cubicBezTo>
                    <a:pt x="334" y="477"/>
                    <a:pt x="489" y="310"/>
                    <a:pt x="691" y="310"/>
                  </a:cubicBezTo>
                  <a:close/>
                  <a:moveTo>
                    <a:pt x="691" y="0"/>
                  </a:moveTo>
                  <a:cubicBezTo>
                    <a:pt x="310" y="0"/>
                    <a:pt x="1" y="310"/>
                    <a:pt x="1" y="679"/>
                  </a:cubicBezTo>
                  <a:cubicBezTo>
                    <a:pt x="1" y="1060"/>
                    <a:pt x="310" y="1370"/>
                    <a:pt x="691" y="1370"/>
                  </a:cubicBezTo>
                  <a:cubicBezTo>
                    <a:pt x="1060" y="1370"/>
                    <a:pt x="1370" y="1060"/>
                    <a:pt x="1370" y="679"/>
                  </a:cubicBezTo>
                  <a:cubicBezTo>
                    <a:pt x="1370" y="298"/>
                    <a:pt x="1072" y="0"/>
                    <a:pt x="691"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879350" y="3184473"/>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48"/>
                    <a:pt x="5834" y="0"/>
                    <a:pt x="5739"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879350" y="3083285"/>
              <a:ext cx="25432" cy="10631"/>
            </a:xfrm>
            <a:custGeom>
              <a:rect b="b" l="l" r="r" t="t"/>
              <a:pathLst>
                <a:path extrusionOk="0" h="334" w="799">
                  <a:moveTo>
                    <a:pt x="167" y="0"/>
                  </a:moveTo>
                  <a:cubicBezTo>
                    <a:pt x="72" y="0"/>
                    <a:pt x="0" y="84"/>
                    <a:pt x="0" y="167"/>
                  </a:cubicBezTo>
                  <a:cubicBezTo>
                    <a:pt x="0" y="262"/>
                    <a:pt x="72" y="334"/>
                    <a:pt x="167" y="334"/>
                  </a:cubicBezTo>
                  <a:lnTo>
                    <a:pt x="643" y="334"/>
                  </a:lnTo>
                  <a:cubicBezTo>
                    <a:pt x="727" y="334"/>
                    <a:pt x="798" y="262"/>
                    <a:pt x="798" y="167"/>
                  </a:cubicBezTo>
                  <a:cubicBezTo>
                    <a:pt x="798" y="84"/>
                    <a:pt x="727" y="0"/>
                    <a:pt x="643"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27"/>
          <p:cNvSpPr txBox="1"/>
          <p:nvPr>
            <p:ph idx="1" type="subTitle"/>
          </p:nvPr>
        </p:nvSpPr>
        <p:spPr>
          <a:xfrm>
            <a:off x="879750" y="1467125"/>
            <a:ext cx="7384500" cy="31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hlink"/>
                </a:solidFill>
                <a:uFill>
                  <a:noFill/>
                </a:uFill>
                <a:hlinkClick r:id="rId3"/>
              </a:rPr>
              <a:t>Amazon.com</a:t>
            </a:r>
            <a:r>
              <a:rPr lang="en"/>
              <a:t> is originally found by Jeff Bezos in 1994 and has grown rapidly to become one of the most successful e-commerce businesses in the world. </a:t>
            </a:r>
            <a:endParaRPr/>
          </a:p>
          <a:p>
            <a:pPr indent="0" lvl="0" marL="0" rtl="0" algn="ctr">
              <a:spcBef>
                <a:spcPts val="0"/>
              </a:spcBef>
              <a:spcAft>
                <a:spcPts val="0"/>
              </a:spcAft>
              <a:buNone/>
            </a:pPr>
            <a:r>
              <a:rPr lang="en"/>
              <a:t>With a rapid rate, Amazon.com has expanded in the world and has become one of the most popular retailing website in the world. The success is mainly due to its customer friendly website interface and innovative tools that aid the customers such as providing lists of best sellers, popular books and the recommendation system. </a:t>
            </a:r>
            <a:endParaRPr/>
          </a:p>
          <a:p>
            <a:pPr indent="0" lvl="0" marL="0" rtl="0" algn="ctr">
              <a:spcBef>
                <a:spcPts val="0"/>
              </a:spcBef>
              <a:spcAft>
                <a:spcPts val="0"/>
              </a:spcAft>
              <a:buNone/>
            </a:pPr>
            <a:r>
              <a:rPr lang="en"/>
              <a:t>Reviews are generated in the corresponding product when the customers leave their feedback and rating on the website.</a:t>
            </a:r>
            <a:endParaRPr/>
          </a:p>
          <a:p>
            <a:pPr indent="0" lvl="0" marL="0" rtl="0" algn="ctr">
              <a:spcBef>
                <a:spcPts val="0"/>
              </a:spcBef>
              <a:spcAft>
                <a:spcPts val="0"/>
              </a:spcAft>
              <a:buNone/>
            </a:pPr>
            <a:r>
              <a:t/>
            </a:r>
            <a:endParaRPr/>
          </a:p>
        </p:txBody>
      </p:sp>
      <p:sp>
        <p:nvSpPr>
          <p:cNvPr id="625" name="Google Shape;625;p27"/>
          <p:cNvSpPr txBox="1"/>
          <p:nvPr>
            <p:ph type="ctrTitle"/>
          </p:nvPr>
        </p:nvSpPr>
        <p:spPr>
          <a:xfrm>
            <a:off x="2878650" y="723800"/>
            <a:ext cx="3386700" cy="58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Why </a:t>
            </a:r>
            <a:r>
              <a:rPr lang="en" sz="3800"/>
              <a:t>Amazon</a:t>
            </a:r>
            <a:r>
              <a:rPr lang="en" sz="3800">
                <a:solidFill>
                  <a:srgbClr val="00CFCC"/>
                </a:solidFill>
              </a:rPr>
              <a:t>?</a:t>
            </a:r>
            <a:endParaRPr sz="3800">
              <a:solidFill>
                <a:srgbClr val="00CFCC"/>
              </a:solidFill>
            </a:endParaRPr>
          </a:p>
        </p:txBody>
      </p:sp>
      <p:sp>
        <p:nvSpPr>
          <p:cNvPr id="626" name="Google Shape;626;p27"/>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555282" y="29261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785204" y="4607015"/>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2924242" y="49118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27"/>
          <p:cNvGrpSpPr/>
          <p:nvPr/>
        </p:nvGrpSpPr>
        <p:grpSpPr>
          <a:xfrm>
            <a:off x="6232314" y="3696331"/>
            <a:ext cx="121434" cy="1073147"/>
            <a:chOff x="6232314" y="3696331"/>
            <a:chExt cx="121434" cy="1073147"/>
          </a:xfrm>
        </p:grpSpPr>
        <p:sp>
          <p:nvSpPr>
            <p:cNvPr id="633" name="Google Shape;633;p27"/>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27"/>
          <p:cNvGrpSpPr/>
          <p:nvPr/>
        </p:nvGrpSpPr>
        <p:grpSpPr>
          <a:xfrm>
            <a:off x="6914698" y="-925586"/>
            <a:ext cx="133252" cy="1952377"/>
            <a:chOff x="6780548" y="337714"/>
            <a:chExt cx="133252" cy="1952377"/>
          </a:xfrm>
        </p:grpSpPr>
        <p:sp>
          <p:nvSpPr>
            <p:cNvPr id="636" name="Google Shape;636;p2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27"/>
          <p:cNvGrpSpPr/>
          <p:nvPr/>
        </p:nvGrpSpPr>
        <p:grpSpPr>
          <a:xfrm>
            <a:off x="153867" y="-1437504"/>
            <a:ext cx="199237" cy="2828935"/>
            <a:chOff x="1608717" y="1280046"/>
            <a:chExt cx="199237" cy="2828935"/>
          </a:xfrm>
        </p:grpSpPr>
        <p:sp>
          <p:nvSpPr>
            <p:cNvPr id="639" name="Google Shape;639;p27"/>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27"/>
          <p:cNvSpPr/>
          <p:nvPr/>
        </p:nvSpPr>
        <p:spPr>
          <a:xfrm>
            <a:off x="2355692" y="41535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8132401" y="36835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27"/>
          <p:cNvGrpSpPr/>
          <p:nvPr/>
        </p:nvGrpSpPr>
        <p:grpSpPr>
          <a:xfrm>
            <a:off x="8619075" y="137105"/>
            <a:ext cx="199001" cy="867198"/>
            <a:chOff x="4475150" y="4052605"/>
            <a:chExt cx="199001" cy="867198"/>
          </a:xfrm>
        </p:grpSpPr>
        <p:sp>
          <p:nvSpPr>
            <p:cNvPr id="645" name="Google Shape;645;p27"/>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27"/>
          <p:cNvSpPr/>
          <p:nvPr/>
        </p:nvSpPr>
        <p:spPr>
          <a:xfrm>
            <a:off x="845749" y="1430600"/>
            <a:ext cx="7452501" cy="57823"/>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8"/>
          <p:cNvSpPr txBox="1"/>
          <p:nvPr>
            <p:ph type="ctrTitle"/>
          </p:nvPr>
        </p:nvSpPr>
        <p:spPr>
          <a:xfrm>
            <a:off x="1378750" y="1271425"/>
            <a:ext cx="35277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Scope</a:t>
            </a:r>
            <a:endParaRPr/>
          </a:p>
        </p:txBody>
      </p:sp>
      <p:sp>
        <p:nvSpPr>
          <p:cNvPr id="654" name="Google Shape;654;p28"/>
          <p:cNvSpPr txBox="1"/>
          <p:nvPr>
            <p:ph idx="1" type="subTitle"/>
          </p:nvPr>
        </p:nvSpPr>
        <p:spPr>
          <a:xfrm>
            <a:off x="1294275" y="2360750"/>
            <a:ext cx="6222000" cy="22326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
              <a:t>Predict amazon book ratings column using various Pyspark Machine Learning Models.</a:t>
            </a:r>
            <a:endParaRPr/>
          </a:p>
          <a:p>
            <a:pPr indent="-292100" lvl="0" marL="457200" rtl="0" algn="l">
              <a:spcBef>
                <a:spcPts val="0"/>
              </a:spcBef>
              <a:spcAft>
                <a:spcPts val="0"/>
              </a:spcAft>
              <a:buClr>
                <a:schemeClr val="lt1"/>
              </a:buClr>
              <a:buSzPts val="1000"/>
              <a:buChar char="●"/>
            </a:pPr>
            <a:r>
              <a:rPr lang="en"/>
              <a:t>Use Hyper-parameters and </a:t>
            </a:r>
            <a:r>
              <a:rPr lang="en"/>
              <a:t>parameters</a:t>
            </a:r>
            <a:r>
              <a:rPr lang="en"/>
              <a:t> </a:t>
            </a:r>
            <a:r>
              <a:rPr lang="en"/>
              <a:t>tuning.</a:t>
            </a:r>
            <a:endParaRPr/>
          </a:p>
          <a:p>
            <a:pPr indent="-292100" lvl="0" marL="457200" rtl="0" algn="l">
              <a:spcBef>
                <a:spcPts val="0"/>
              </a:spcBef>
              <a:spcAft>
                <a:spcPts val="0"/>
              </a:spcAft>
              <a:buClr>
                <a:schemeClr val="lt1"/>
              </a:buClr>
              <a:buSzPts val="1000"/>
              <a:buChar char="●"/>
            </a:pPr>
            <a:r>
              <a:rPr lang="en"/>
              <a:t>Use CrossValidation and TrainValidationSplit.</a:t>
            </a:r>
            <a:endParaRPr/>
          </a:p>
          <a:p>
            <a:pPr indent="-292100" lvl="0" marL="457200" rtl="0" algn="l">
              <a:spcBef>
                <a:spcPts val="0"/>
              </a:spcBef>
              <a:spcAft>
                <a:spcPts val="0"/>
              </a:spcAft>
              <a:buClr>
                <a:schemeClr val="lt1"/>
              </a:buClr>
              <a:buSzPts val="1000"/>
              <a:buChar char="●"/>
            </a:pPr>
            <a:r>
              <a:rPr lang="en"/>
              <a:t>Comparing difference between Multiclass and Binary Classification.</a:t>
            </a:r>
            <a:endParaRPr/>
          </a:p>
          <a:p>
            <a:pPr indent="-292100" lvl="0" marL="457200" rtl="0" algn="l">
              <a:spcBef>
                <a:spcPts val="0"/>
              </a:spcBef>
              <a:spcAft>
                <a:spcPts val="0"/>
              </a:spcAft>
              <a:buClr>
                <a:schemeClr val="lt1"/>
              </a:buClr>
              <a:buSzPts val="1000"/>
              <a:buChar char="●"/>
            </a:pPr>
            <a:r>
              <a:rPr lang="en"/>
              <a:t>Build a Recommendation Model.</a:t>
            </a:r>
            <a:endParaRPr/>
          </a:p>
        </p:txBody>
      </p:sp>
      <p:sp>
        <p:nvSpPr>
          <p:cNvPr id="655" name="Google Shape;655;p28"/>
          <p:cNvSpPr/>
          <p:nvPr/>
        </p:nvSpPr>
        <p:spPr>
          <a:xfrm>
            <a:off x="5706675" y="1159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56" name="Google Shape;656;p28"/>
          <p:cNvSpPr/>
          <p:nvPr/>
        </p:nvSpPr>
        <p:spPr>
          <a:xfrm>
            <a:off x="1294276" y="21164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1293750" y="21164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8" name="Google Shape;658;p28"/>
          <p:cNvCxnSpPr>
            <a:stCxn id="655" idx="2"/>
          </p:cNvCxnSpPr>
          <p:nvPr/>
        </p:nvCxnSpPr>
        <p:spPr>
          <a:xfrm>
            <a:off x="6249225" y="1201075"/>
            <a:ext cx="0" cy="978000"/>
          </a:xfrm>
          <a:prstGeom prst="straightConnector1">
            <a:avLst/>
          </a:prstGeom>
          <a:noFill/>
          <a:ln cap="flat" cmpd="sng" w="19050">
            <a:solidFill>
              <a:schemeClr val="accent2"/>
            </a:solidFill>
            <a:prstDash val="solid"/>
            <a:round/>
            <a:headEnd len="med" w="med" type="none"/>
            <a:tailEnd len="med" w="med" type="none"/>
          </a:ln>
        </p:spPr>
      </p:cxnSp>
      <p:grpSp>
        <p:nvGrpSpPr>
          <p:cNvPr id="659" name="Google Shape;659;p28"/>
          <p:cNvGrpSpPr/>
          <p:nvPr/>
        </p:nvGrpSpPr>
        <p:grpSpPr>
          <a:xfrm>
            <a:off x="5706799" y="116011"/>
            <a:ext cx="1085095" cy="1085098"/>
            <a:chOff x="3541011" y="1508594"/>
            <a:chExt cx="350166" cy="349434"/>
          </a:xfrm>
        </p:grpSpPr>
        <p:sp>
          <p:nvSpPr>
            <p:cNvPr id="660" name="Google Shape;660;p28"/>
            <p:cNvSpPr/>
            <p:nvPr/>
          </p:nvSpPr>
          <p:spPr>
            <a:xfrm>
              <a:off x="3600879" y="1568270"/>
              <a:ext cx="230049" cy="289758"/>
            </a:xfrm>
            <a:custGeom>
              <a:rect b="b" l="l" r="r" t="t"/>
              <a:pathLst>
                <a:path extrusionOk="0" h="9104" w="7228">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1" name="Google Shape;661;p28"/>
            <p:cNvSpPr/>
            <p:nvPr/>
          </p:nvSpPr>
          <p:spPr>
            <a:xfrm>
              <a:off x="3541011" y="1677980"/>
              <a:ext cx="48919" cy="10630"/>
            </a:xfrm>
            <a:custGeom>
              <a:rect b="b" l="l" r="r" t="t"/>
              <a:pathLst>
                <a:path extrusionOk="0" h="334" w="1537">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2" name="Google Shape;662;p28"/>
            <p:cNvSpPr/>
            <p:nvPr/>
          </p:nvSpPr>
          <p:spPr>
            <a:xfrm>
              <a:off x="3842259" y="1677980"/>
              <a:ext cx="48919" cy="10630"/>
            </a:xfrm>
            <a:custGeom>
              <a:rect b="b" l="l" r="r" t="t"/>
              <a:pathLst>
                <a:path extrusionOk="0" h="334" w="1537">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3" name="Google Shape;663;p28"/>
            <p:cNvSpPr/>
            <p:nvPr/>
          </p:nvSpPr>
          <p:spPr>
            <a:xfrm>
              <a:off x="3711161" y="1508594"/>
              <a:ext cx="10248" cy="48537"/>
            </a:xfrm>
            <a:custGeom>
              <a:rect b="b" l="l" r="r" t="t"/>
              <a:pathLst>
                <a:path extrusionOk="0" h="1525" w="322">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4" name="Google Shape;664;p28"/>
            <p:cNvSpPr/>
            <p:nvPr/>
          </p:nvSpPr>
          <p:spPr>
            <a:xfrm>
              <a:off x="3633470" y="1792018"/>
              <a:ext cx="22757" cy="29249"/>
            </a:xfrm>
            <a:custGeom>
              <a:rect b="b" l="l" r="r" t="t"/>
              <a:pathLst>
                <a:path extrusionOk="0" h="919" w="715">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5" name="Google Shape;665;p28"/>
            <p:cNvSpPr/>
            <p:nvPr/>
          </p:nvSpPr>
          <p:spPr>
            <a:xfrm>
              <a:off x="3775962" y="1545195"/>
              <a:ext cx="22757" cy="28995"/>
            </a:xfrm>
            <a:custGeom>
              <a:rect b="b" l="l" r="r" t="t"/>
              <a:pathLst>
                <a:path extrusionOk="0" h="911" w="715">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6" name="Google Shape;666;p28"/>
            <p:cNvSpPr/>
            <p:nvPr/>
          </p:nvSpPr>
          <p:spPr>
            <a:xfrm>
              <a:off x="3577390" y="1601498"/>
              <a:ext cx="31095" cy="21197"/>
            </a:xfrm>
            <a:custGeom>
              <a:rect b="b" l="l" r="r" t="t"/>
              <a:pathLst>
                <a:path extrusionOk="0" h="666" w="977">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7" name="Google Shape;667;p28"/>
            <p:cNvSpPr/>
            <p:nvPr/>
          </p:nvSpPr>
          <p:spPr>
            <a:xfrm>
              <a:off x="3823703" y="1743608"/>
              <a:ext cx="31095" cy="21197"/>
            </a:xfrm>
            <a:custGeom>
              <a:rect b="b" l="l" r="r" t="t"/>
              <a:pathLst>
                <a:path extrusionOk="0" h="666" w="977">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8" name="Google Shape;668;p28"/>
            <p:cNvSpPr/>
            <p:nvPr/>
          </p:nvSpPr>
          <p:spPr>
            <a:xfrm>
              <a:off x="3775962" y="1792018"/>
              <a:ext cx="22757" cy="29249"/>
            </a:xfrm>
            <a:custGeom>
              <a:rect b="b" l="l" r="r" t="t"/>
              <a:pathLst>
                <a:path extrusionOk="0" h="919" w="715">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9" name="Google Shape;669;p28"/>
            <p:cNvSpPr/>
            <p:nvPr/>
          </p:nvSpPr>
          <p:spPr>
            <a:xfrm>
              <a:off x="3633470" y="1545195"/>
              <a:ext cx="22757" cy="28995"/>
            </a:xfrm>
            <a:custGeom>
              <a:rect b="b" l="l" r="r" t="t"/>
              <a:pathLst>
                <a:path extrusionOk="0" h="911" w="715">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70" name="Google Shape;670;p28"/>
            <p:cNvSpPr/>
            <p:nvPr/>
          </p:nvSpPr>
          <p:spPr>
            <a:xfrm>
              <a:off x="3823703" y="1601498"/>
              <a:ext cx="31095" cy="21197"/>
            </a:xfrm>
            <a:custGeom>
              <a:rect b="b" l="l" r="r" t="t"/>
              <a:pathLst>
                <a:path extrusionOk="0" h="666" w="977">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71" name="Google Shape;671;p28"/>
            <p:cNvSpPr/>
            <p:nvPr/>
          </p:nvSpPr>
          <p:spPr>
            <a:xfrm>
              <a:off x="3577390" y="1743608"/>
              <a:ext cx="31095" cy="21197"/>
            </a:xfrm>
            <a:custGeom>
              <a:rect b="b" l="l" r="r" t="t"/>
              <a:pathLst>
                <a:path extrusionOk="0" h="666" w="977">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72" name="Google Shape;672;p28"/>
            <p:cNvSpPr/>
            <p:nvPr/>
          </p:nvSpPr>
          <p:spPr>
            <a:xfrm>
              <a:off x="3732358" y="1593032"/>
              <a:ext cx="71294" cy="62255"/>
            </a:xfrm>
            <a:custGeom>
              <a:rect b="b" l="l" r="r" t="t"/>
              <a:pathLst>
                <a:path extrusionOk="0" h="1956" w="224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29"/>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sz="3000"/>
          </a:p>
        </p:txBody>
      </p:sp>
      <p:sp>
        <p:nvSpPr>
          <p:cNvPr id="678" name="Google Shape;678;p29"/>
          <p:cNvSpPr txBox="1"/>
          <p:nvPr>
            <p:ph idx="2" type="ctrTitle"/>
          </p:nvPr>
        </p:nvSpPr>
        <p:spPr>
          <a:xfrm>
            <a:off x="5749750" y="1373200"/>
            <a:ext cx="20508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Data &amp; Feature Engineering</a:t>
            </a:r>
            <a:endParaRPr sz="2400"/>
          </a:p>
        </p:txBody>
      </p:sp>
      <p:sp>
        <p:nvSpPr>
          <p:cNvPr id="679" name="Google Shape;679;p29"/>
          <p:cNvSpPr txBox="1"/>
          <p:nvPr>
            <p:ph idx="4" type="ctrTitle"/>
          </p:nvPr>
        </p:nvSpPr>
        <p:spPr>
          <a:xfrm>
            <a:off x="913741" y="3083606"/>
            <a:ext cx="1881300" cy="644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Data Modelling</a:t>
            </a:r>
            <a:endParaRPr sz="2400"/>
          </a:p>
        </p:txBody>
      </p:sp>
      <p:sp>
        <p:nvSpPr>
          <p:cNvPr id="680" name="Google Shape;680;p29"/>
          <p:cNvSpPr txBox="1"/>
          <p:nvPr>
            <p:ph idx="7" type="subTitle"/>
          </p:nvPr>
        </p:nvSpPr>
        <p:spPr>
          <a:xfrm>
            <a:off x="5749750" y="3652100"/>
            <a:ext cx="2498700" cy="8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binary &amp; multiclass evaluation, estimators feature </a:t>
            </a:r>
            <a:r>
              <a:rPr lang="en"/>
              <a:t>importance</a:t>
            </a:r>
            <a:r>
              <a:rPr lang="en"/>
              <a:t>)</a:t>
            </a:r>
            <a:endParaRPr/>
          </a:p>
        </p:txBody>
      </p:sp>
      <p:sp>
        <p:nvSpPr>
          <p:cNvPr id="681" name="Google Shape;681;p29"/>
          <p:cNvSpPr txBox="1"/>
          <p:nvPr>
            <p:ph type="ctrTitle"/>
          </p:nvPr>
        </p:nvSpPr>
        <p:spPr>
          <a:xfrm>
            <a:off x="989941" y="992195"/>
            <a:ext cx="1881300" cy="644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Data Source</a:t>
            </a:r>
            <a:endParaRPr sz="2400"/>
          </a:p>
        </p:txBody>
      </p:sp>
      <p:sp>
        <p:nvSpPr>
          <p:cNvPr id="682" name="Google Shape;682;p29"/>
          <p:cNvSpPr txBox="1"/>
          <p:nvPr>
            <p:ph idx="1" type="subTitle"/>
          </p:nvPr>
        </p:nvSpPr>
        <p:spPr>
          <a:xfrm>
            <a:off x="989941" y="1484495"/>
            <a:ext cx="1881300" cy="64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000"/>
              <a:t>(Kaggle)</a:t>
            </a:r>
            <a:endParaRPr sz="2000"/>
          </a:p>
        </p:txBody>
      </p:sp>
      <p:sp>
        <p:nvSpPr>
          <p:cNvPr id="683" name="Google Shape;683;p29"/>
          <p:cNvSpPr txBox="1"/>
          <p:nvPr>
            <p:ph idx="3" type="subTitle"/>
          </p:nvPr>
        </p:nvSpPr>
        <p:spPr>
          <a:xfrm>
            <a:off x="5749750" y="1865500"/>
            <a:ext cx="29898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(Databricks, </a:t>
            </a:r>
            <a:r>
              <a:rPr lang="en"/>
              <a:t>Zeppelin</a:t>
            </a:r>
            <a:r>
              <a:rPr lang="en"/>
              <a:t>, Spark CLI, Vectorassemblers, Indexers, Pipeline, Hadoop HDFS</a:t>
            </a:r>
            <a:endParaRPr/>
          </a:p>
        </p:txBody>
      </p:sp>
      <p:sp>
        <p:nvSpPr>
          <p:cNvPr id="684" name="Google Shape;684;p29"/>
          <p:cNvSpPr txBox="1"/>
          <p:nvPr>
            <p:ph idx="5" type="subTitle"/>
          </p:nvPr>
        </p:nvSpPr>
        <p:spPr>
          <a:xfrm>
            <a:off x="509650" y="3575900"/>
            <a:ext cx="2327400" cy="78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(Using Pyspark ML lib &amp; tuning parameters with CrossValidation &amp; TrainValidationSplit, etc</a:t>
            </a:r>
            <a:endParaRPr/>
          </a:p>
        </p:txBody>
      </p:sp>
      <p:sp>
        <p:nvSpPr>
          <p:cNvPr id="685" name="Google Shape;685;p29"/>
          <p:cNvSpPr txBox="1"/>
          <p:nvPr>
            <p:ph idx="6" type="ctrTitle"/>
          </p:nvPr>
        </p:nvSpPr>
        <p:spPr>
          <a:xfrm>
            <a:off x="5749755" y="3159806"/>
            <a:ext cx="188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Data Validation</a:t>
            </a:r>
            <a:endParaRPr sz="2400"/>
          </a:p>
        </p:txBody>
      </p:sp>
      <p:sp>
        <p:nvSpPr>
          <p:cNvPr id="686" name="Google Shape;686;p29"/>
          <p:cNvSpPr/>
          <p:nvPr/>
        </p:nvSpPr>
        <p:spPr>
          <a:xfrm>
            <a:off x="2892525" y="1264663"/>
            <a:ext cx="941400" cy="88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a:off x="2892525" y="2991427"/>
            <a:ext cx="941400" cy="887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4710886" y="1264663"/>
            <a:ext cx="941400" cy="88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4710886" y="2991427"/>
            <a:ext cx="941400" cy="88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0" name="Google Shape;690;p29"/>
          <p:cNvCxnSpPr>
            <a:stCxn id="686" idx="3"/>
            <a:endCxn id="688" idx="1"/>
          </p:cNvCxnSpPr>
          <p:nvPr/>
        </p:nvCxnSpPr>
        <p:spPr>
          <a:xfrm>
            <a:off x="3833925" y="1708363"/>
            <a:ext cx="8769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691" name="Google Shape;691;p29"/>
          <p:cNvCxnSpPr>
            <a:stCxn id="688" idx="2"/>
            <a:endCxn id="687" idx="0"/>
          </p:cNvCxnSpPr>
          <p:nvPr/>
        </p:nvCxnSpPr>
        <p:spPr>
          <a:xfrm rot="5400000">
            <a:off x="3852736" y="1662613"/>
            <a:ext cx="839400" cy="181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692" name="Google Shape;692;p29"/>
          <p:cNvCxnSpPr>
            <a:stCxn id="687" idx="3"/>
            <a:endCxn id="689" idx="1"/>
          </p:cNvCxnSpPr>
          <p:nvPr/>
        </p:nvCxnSpPr>
        <p:spPr>
          <a:xfrm>
            <a:off x="3833925" y="3435127"/>
            <a:ext cx="876900" cy="0"/>
          </a:xfrm>
          <a:prstGeom prst="straightConnector1">
            <a:avLst/>
          </a:prstGeom>
          <a:noFill/>
          <a:ln cap="flat" cmpd="sng" w="9525">
            <a:solidFill>
              <a:schemeClr val="lt2"/>
            </a:solidFill>
            <a:prstDash val="solid"/>
            <a:round/>
            <a:headEnd len="med" w="med" type="none"/>
            <a:tailEnd len="med" w="med" type="none"/>
          </a:ln>
        </p:spPr>
      </p:cxnSp>
      <p:grpSp>
        <p:nvGrpSpPr>
          <p:cNvPr id="693" name="Google Shape;693;p29"/>
          <p:cNvGrpSpPr/>
          <p:nvPr/>
        </p:nvGrpSpPr>
        <p:grpSpPr>
          <a:xfrm>
            <a:off x="3074039" y="3134224"/>
            <a:ext cx="522898" cy="560021"/>
            <a:chOff x="5357662" y="4297637"/>
            <a:chExt cx="287275" cy="326296"/>
          </a:xfrm>
        </p:grpSpPr>
        <p:sp>
          <p:nvSpPr>
            <p:cNvPr id="694" name="Google Shape;694;p29"/>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29"/>
          <p:cNvGrpSpPr/>
          <p:nvPr/>
        </p:nvGrpSpPr>
        <p:grpSpPr>
          <a:xfrm>
            <a:off x="4866690" y="3138182"/>
            <a:ext cx="629783" cy="593889"/>
            <a:chOff x="4890434" y="4287389"/>
            <a:chExt cx="345997" cy="346029"/>
          </a:xfrm>
        </p:grpSpPr>
        <p:sp>
          <p:nvSpPr>
            <p:cNvPr id="700" name="Google Shape;700;p29"/>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9"/>
          <p:cNvGrpSpPr/>
          <p:nvPr/>
        </p:nvGrpSpPr>
        <p:grpSpPr>
          <a:xfrm>
            <a:off x="4866899" y="1439616"/>
            <a:ext cx="635345" cy="537297"/>
            <a:chOff x="5778676" y="3826972"/>
            <a:chExt cx="349052" cy="313055"/>
          </a:xfrm>
        </p:grpSpPr>
        <p:sp>
          <p:nvSpPr>
            <p:cNvPr id="708" name="Google Shape;708;p29"/>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29"/>
          <p:cNvGrpSpPr/>
          <p:nvPr/>
        </p:nvGrpSpPr>
        <p:grpSpPr>
          <a:xfrm>
            <a:off x="3048378" y="1407183"/>
            <a:ext cx="629088" cy="602137"/>
            <a:chOff x="4874902" y="3808799"/>
            <a:chExt cx="345615" cy="350835"/>
          </a:xfrm>
        </p:grpSpPr>
        <p:sp>
          <p:nvSpPr>
            <p:cNvPr id="714" name="Google Shape;714;p29"/>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30"/>
          <p:cNvSpPr txBox="1"/>
          <p:nvPr>
            <p:ph type="title"/>
          </p:nvPr>
        </p:nvSpPr>
        <p:spPr>
          <a:xfrm>
            <a:off x="1733700" y="390075"/>
            <a:ext cx="5676600" cy="5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Machine Learning workflow</a:t>
            </a:r>
            <a:endParaRPr sz="2800"/>
          </a:p>
        </p:txBody>
      </p:sp>
      <p:pic>
        <p:nvPicPr>
          <p:cNvPr id="736" name="Google Shape;736;p30"/>
          <p:cNvPicPr preferRelativeResize="0"/>
          <p:nvPr/>
        </p:nvPicPr>
        <p:blipFill>
          <a:blip r:embed="rId3">
            <a:alphaModFix/>
          </a:blip>
          <a:stretch>
            <a:fillRect/>
          </a:stretch>
        </p:blipFill>
        <p:spPr>
          <a:xfrm>
            <a:off x="1416600" y="1061825"/>
            <a:ext cx="6400424" cy="312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cxnSp>
        <p:nvCxnSpPr>
          <p:cNvPr id="741" name="Google Shape;741;p31"/>
          <p:cNvCxnSpPr/>
          <p:nvPr/>
        </p:nvCxnSpPr>
        <p:spPr>
          <a:xfrm>
            <a:off x="1069150" y="2232225"/>
            <a:ext cx="2400" cy="596100"/>
          </a:xfrm>
          <a:prstGeom prst="straightConnector1">
            <a:avLst/>
          </a:prstGeom>
          <a:noFill/>
          <a:ln cap="flat" cmpd="sng" w="19050">
            <a:solidFill>
              <a:schemeClr val="lt2"/>
            </a:solidFill>
            <a:prstDash val="solid"/>
            <a:round/>
            <a:headEnd len="med" w="med" type="none"/>
            <a:tailEnd len="med" w="med" type="none"/>
          </a:ln>
        </p:spPr>
      </p:cxnSp>
      <p:cxnSp>
        <p:nvCxnSpPr>
          <p:cNvPr id="742" name="Google Shape;742;p31"/>
          <p:cNvCxnSpPr>
            <a:endCxn id="743" idx="0"/>
          </p:cNvCxnSpPr>
          <p:nvPr/>
        </p:nvCxnSpPr>
        <p:spPr>
          <a:xfrm>
            <a:off x="2895400" y="2922950"/>
            <a:ext cx="0" cy="787800"/>
          </a:xfrm>
          <a:prstGeom prst="straightConnector1">
            <a:avLst/>
          </a:prstGeom>
          <a:noFill/>
          <a:ln cap="flat" cmpd="sng" w="19050">
            <a:solidFill>
              <a:schemeClr val="lt2"/>
            </a:solidFill>
            <a:prstDash val="solid"/>
            <a:round/>
            <a:headEnd len="med" w="med" type="none"/>
            <a:tailEnd len="med" w="med" type="none"/>
          </a:ln>
        </p:spPr>
      </p:cxnSp>
      <p:cxnSp>
        <p:nvCxnSpPr>
          <p:cNvPr id="744" name="Google Shape;744;p31"/>
          <p:cNvCxnSpPr>
            <a:stCxn id="745" idx="2"/>
          </p:cNvCxnSpPr>
          <p:nvPr/>
        </p:nvCxnSpPr>
        <p:spPr>
          <a:xfrm>
            <a:off x="4719075" y="2240875"/>
            <a:ext cx="0" cy="587400"/>
          </a:xfrm>
          <a:prstGeom prst="straightConnector1">
            <a:avLst/>
          </a:prstGeom>
          <a:noFill/>
          <a:ln cap="flat" cmpd="sng" w="19050">
            <a:solidFill>
              <a:schemeClr val="lt2"/>
            </a:solidFill>
            <a:prstDash val="solid"/>
            <a:round/>
            <a:headEnd len="med" w="med" type="none"/>
            <a:tailEnd len="med" w="med" type="none"/>
          </a:ln>
        </p:spPr>
      </p:cxnSp>
      <p:cxnSp>
        <p:nvCxnSpPr>
          <p:cNvPr id="746" name="Google Shape;746;p31"/>
          <p:cNvCxnSpPr>
            <a:endCxn id="747" idx="0"/>
          </p:cNvCxnSpPr>
          <p:nvPr/>
        </p:nvCxnSpPr>
        <p:spPr>
          <a:xfrm>
            <a:off x="6542825" y="2922920"/>
            <a:ext cx="0" cy="691500"/>
          </a:xfrm>
          <a:prstGeom prst="straightConnector1">
            <a:avLst/>
          </a:prstGeom>
          <a:noFill/>
          <a:ln cap="flat" cmpd="sng" w="19050">
            <a:solidFill>
              <a:schemeClr val="lt2"/>
            </a:solidFill>
            <a:prstDash val="solid"/>
            <a:round/>
            <a:headEnd len="med" w="med" type="none"/>
            <a:tailEnd len="med" w="med" type="none"/>
          </a:ln>
        </p:spPr>
      </p:cxnSp>
      <p:sp>
        <p:nvSpPr>
          <p:cNvPr id="748" name="Google Shape;748;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 Chart</a:t>
            </a:r>
            <a:endParaRPr/>
          </a:p>
        </p:txBody>
      </p:sp>
      <p:cxnSp>
        <p:nvCxnSpPr>
          <p:cNvPr id="749" name="Google Shape;749;p31"/>
          <p:cNvCxnSpPr/>
          <p:nvPr/>
        </p:nvCxnSpPr>
        <p:spPr>
          <a:xfrm flipH="1" rot="10800000">
            <a:off x="609056" y="2853431"/>
            <a:ext cx="7958700" cy="22200"/>
          </a:xfrm>
          <a:prstGeom prst="straightConnector1">
            <a:avLst/>
          </a:prstGeom>
          <a:noFill/>
          <a:ln cap="flat" cmpd="sng" w="19050">
            <a:solidFill>
              <a:schemeClr val="lt2"/>
            </a:solidFill>
            <a:prstDash val="solid"/>
            <a:round/>
            <a:headEnd len="med" w="med" type="none"/>
            <a:tailEnd len="med" w="med" type="none"/>
          </a:ln>
        </p:spPr>
      </p:cxnSp>
      <p:grpSp>
        <p:nvGrpSpPr>
          <p:cNvPr id="750" name="Google Shape;750;p31"/>
          <p:cNvGrpSpPr/>
          <p:nvPr/>
        </p:nvGrpSpPr>
        <p:grpSpPr>
          <a:xfrm>
            <a:off x="911990" y="2724349"/>
            <a:ext cx="334432" cy="302610"/>
            <a:chOff x="1372725" y="1912500"/>
            <a:chExt cx="373500" cy="373500"/>
          </a:xfrm>
        </p:grpSpPr>
        <p:sp>
          <p:nvSpPr>
            <p:cNvPr id="751" name="Google Shape;751;p31"/>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31"/>
          <p:cNvGrpSpPr/>
          <p:nvPr/>
        </p:nvGrpSpPr>
        <p:grpSpPr>
          <a:xfrm>
            <a:off x="2728190" y="2724349"/>
            <a:ext cx="334432" cy="302610"/>
            <a:chOff x="3212675" y="1912500"/>
            <a:chExt cx="373500" cy="373500"/>
          </a:xfrm>
        </p:grpSpPr>
        <p:sp>
          <p:nvSpPr>
            <p:cNvPr id="754" name="Google Shape;754;p31"/>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31"/>
          <p:cNvGrpSpPr/>
          <p:nvPr/>
        </p:nvGrpSpPr>
        <p:grpSpPr>
          <a:xfrm>
            <a:off x="4544388" y="2724349"/>
            <a:ext cx="334432" cy="302610"/>
            <a:chOff x="5557850" y="1912500"/>
            <a:chExt cx="373500" cy="373500"/>
          </a:xfrm>
        </p:grpSpPr>
        <p:sp>
          <p:nvSpPr>
            <p:cNvPr id="757" name="Google Shape;757;p31"/>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31"/>
          <p:cNvGrpSpPr/>
          <p:nvPr/>
        </p:nvGrpSpPr>
        <p:grpSpPr>
          <a:xfrm>
            <a:off x="6360588" y="2724349"/>
            <a:ext cx="334432" cy="302610"/>
            <a:chOff x="7457825" y="1912500"/>
            <a:chExt cx="373500" cy="373500"/>
          </a:xfrm>
        </p:grpSpPr>
        <p:sp>
          <p:nvSpPr>
            <p:cNvPr id="760" name="Google Shape;760;p31"/>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31"/>
          <p:cNvSpPr txBox="1"/>
          <p:nvPr>
            <p:ph idx="4294967295" type="subTitle"/>
          </p:nvPr>
        </p:nvSpPr>
        <p:spPr>
          <a:xfrm>
            <a:off x="5700575" y="3614420"/>
            <a:ext cx="1684500" cy="792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Train, Test &amp; Validate the model</a:t>
            </a:r>
            <a:endParaRPr sz="1400"/>
          </a:p>
        </p:txBody>
      </p:sp>
      <p:sp>
        <p:nvSpPr>
          <p:cNvPr id="743" name="Google Shape;743;p31"/>
          <p:cNvSpPr txBox="1"/>
          <p:nvPr>
            <p:ph idx="4294967295" type="subTitle"/>
          </p:nvPr>
        </p:nvSpPr>
        <p:spPr>
          <a:xfrm>
            <a:off x="2021500" y="3710750"/>
            <a:ext cx="1747800" cy="46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400"/>
              <a:t>Preparing the data for modelling</a:t>
            </a:r>
            <a:endParaRPr sz="1400"/>
          </a:p>
        </p:txBody>
      </p:sp>
      <p:sp>
        <p:nvSpPr>
          <p:cNvPr id="745" name="Google Shape;745;p31"/>
          <p:cNvSpPr txBox="1"/>
          <p:nvPr>
            <p:ph idx="4294967295" type="subTitle"/>
          </p:nvPr>
        </p:nvSpPr>
        <p:spPr>
          <a:xfrm>
            <a:off x="3774525" y="1453075"/>
            <a:ext cx="1889100" cy="7878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Split the data and prepare to train the model</a:t>
            </a:r>
            <a:endParaRPr sz="1400"/>
          </a:p>
        </p:txBody>
      </p:sp>
      <p:sp>
        <p:nvSpPr>
          <p:cNvPr id="762" name="Google Shape;762;p31"/>
          <p:cNvSpPr txBox="1"/>
          <p:nvPr>
            <p:ph idx="4294967295" type="ctrTitle"/>
          </p:nvPr>
        </p:nvSpPr>
        <p:spPr>
          <a:xfrm>
            <a:off x="377562" y="3170844"/>
            <a:ext cx="1367100" cy="3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rPr>
              <a:t>Gathering Data</a:t>
            </a:r>
            <a:endParaRPr sz="2000">
              <a:solidFill>
                <a:schemeClr val="accent2"/>
              </a:solidFill>
            </a:endParaRPr>
          </a:p>
        </p:txBody>
      </p:sp>
      <p:sp>
        <p:nvSpPr>
          <p:cNvPr id="763" name="Google Shape;763;p31"/>
          <p:cNvSpPr txBox="1"/>
          <p:nvPr>
            <p:ph idx="4294967295" type="ctrTitle"/>
          </p:nvPr>
        </p:nvSpPr>
        <p:spPr>
          <a:xfrm>
            <a:off x="2021400" y="1933575"/>
            <a:ext cx="1747800" cy="7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rPr>
              <a:t>Data &amp; Feature Engineering</a:t>
            </a:r>
            <a:endParaRPr sz="2000">
              <a:solidFill>
                <a:schemeClr val="accent1"/>
              </a:solidFill>
            </a:endParaRPr>
          </a:p>
        </p:txBody>
      </p:sp>
      <p:sp>
        <p:nvSpPr>
          <p:cNvPr id="764" name="Google Shape;764;p31"/>
          <p:cNvSpPr txBox="1"/>
          <p:nvPr>
            <p:ph idx="4294967295" type="ctrTitle"/>
          </p:nvPr>
        </p:nvSpPr>
        <p:spPr>
          <a:xfrm>
            <a:off x="4143209" y="3170843"/>
            <a:ext cx="1151700" cy="3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3"/>
                </a:solidFill>
              </a:rPr>
              <a:t>Data Split</a:t>
            </a:r>
            <a:endParaRPr sz="2000">
              <a:solidFill>
                <a:schemeClr val="accent3"/>
              </a:solidFill>
            </a:endParaRPr>
          </a:p>
        </p:txBody>
      </p:sp>
      <p:sp>
        <p:nvSpPr>
          <p:cNvPr id="765" name="Google Shape;765;p31"/>
          <p:cNvSpPr txBox="1"/>
          <p:nvPr>
            <p:ph idx="4294967295" type="ctrTitle"/>
          </p:nvPr>
        </p:nvSpPr>
        <p:spPr>
          <a:xfrm>
            <a:off x="5820350" y="1933578"/>
            <a:ext cx="1335600" cy="7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4"/>
                </a:solidFill>
              </a:rPr>
              <a:t>Train, Test &amp; Validate</a:t>
            </a:r>
            <a:endParaRPr sz="2000">
              <a:solidFill>
                <a:schemeClr val="accent4"/>
              </a:solidFill>
            </a:endParaRPr>
          </a:p>
        </p:txBody>
      </p:sp>
      <p:cxnSp>
        <p:nvCxnSpPr>
          <p:cNvPr id="766" name="Google Shape;766;p31"/>
          <p:cNvCxnSpPr/>
          <p:nvPr/>
        </p:nvCxnSpPr>
        <p:spPr>
          <a:xfrm flipH="1">
            <a:off x="7843175" y="2188875"/>
            <a:ext cx="2100" cy="639300"/>
          </a:xfrm>
          <a:prstGeom prst="straightConnector1">
            <a:avLst/>
          </a:prstGeom>
          <a:noFill/>
          <a:ln cap="flat" cmpd="sng" w="19050">
            <a:solidFill>
              <a:schemeClr val="lt2"/>
            </a:solidFill>
            <a:prstDash val="solid"/>
            <a:round/>
            <a:headEnd len="med" w="med" type="none"/>
            <a:tailEnd len="med" w="med" type="none"/>
          </a:ln>
        </p:spPr>
      </p:cxnSp>
      <p:grpSp>
        <p:nvGrpSpPr>
          <p:cNvPr id="767" name="Google Shape;767;p31"/>
          <p:cNvGrpSpPr/>
          <p:nvPr/>
        </p:nvGrpSpPr>
        <p:grpSpPr>
          <a:xfrm>
            <a:off x="7676101" y="2713224"/>
            <a:ext cx="334432" cy="302610"/>
            <a:chOff x="7457825" y="1912500"/>
            <a:chExt cx="373500" cy="373500"/>
          </a:xfrm>
        </p:grpSpPr>
        <p:sp>
          <p:nvSpPr>
            <p:cNvPr id="768" name="Google Shape;768;p31"/>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7457825" y="1912500"/>
              <a:ext cx="373500" cy="373500"/>
            </a:xfrm>
            <a:prstGeom prst="donut">
              <a:avLst>
                <a:gd fmla="val 101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31"/>
          <p:cNvSpPr txBox="1"/>
          <p:nvPr>
            <p:ph idx="4294967295" type="subTitle"/>
          </p:nvPr>
        </p:nvSpPr>
        <p:spPr>
          <a:xfrm>
            <a:off x="198175" y="1496000"/>
            <a:ext cx="1986300" cy="52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400"/>
              <a:t>Identify project object &amp; look for data sources</a:t>
            </a:r>
            <a:endParaRPr sz="1400"/>
          </a:p>
        </p:txBody>
      </p:sp>
      <p:sp>
        <p:nvSpPr>
          <p:cNvPr id="771" name="Google Shape;771;p31"/>
          <p:cNvSpPr txBox="1"/>
          <p:nvPr>
            <p:ph idx="4294967295" type="ctrTitle"/>
          </p:nvPr>
        </p:nvSpPr>
        <p:spPr>
          <a:xfrm>
            <a:off x="7155950" y="2917678"/>
            <a:ext cx="1335600" cy="7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rPr>
              <a:t>Evaluate</a:t>
            </a:r>
            <a:endParaRPr sz="2000">
              <a:solidFill>
                <a:schemeClr val="lt2"/>
              </a:solidFill>
            </a:endParaRPr>
          </a:p>
        </p:txBody>
      </p:sp>
      <p:sp>
        <p:nvSpPr>
          <p:cNvPr id="772" name="Google Shape;772;p31"/>
          <p:cNvSpPr txBox="1"/>
          <p:nvPr>
            <p:ph idx="4294967295" type="subTitle"/>
          </p:nvPr>
        </p:nvSpPr>
        <p:spPr>
          <a:xfrm>
            <a:off x="6981493" y="1411285"/>
            <a:ext cx="1684500" cy="522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Evaluate models by using measures for accuracy</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