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3" r:id="rId4"/>
    <p:sldId id="270" r:id="rId5"/>
    <p:sldId id="265" r:id="rId6"/>
    <p:sldId id="264" r:id="rId7"/>
    <p:sldId id="261" r:id="rId8"/>
    <p:sldId id="266" r:id="rId9"/>
    <p:sldId id="274" r:id="rId10"/>
    <p:sldId id="275" r:id="rId11"/>
    <p:sldId id="278" r:id="rId12"/>
    <p:sldId id="279" r:id="rId13"/>
    <p:sldId id="281" r:id="rId14"/>
    <p:sldId id="280" r:id="rId15"/>
    <p:sldId id="282" r:id="rId16"/>
    <p:sldId id="283" r:id="rId17"/>
    <p:sldId id="284" r:id="rId18"/>
    <p:sldId id="271" r:id="rId19"/>
    <p:sldId id="272"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20E74C-343A-4364-A090-DB7C097B5F6C}" v="2286" dt="2022-12-08T01:07:02.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han, Suman" userId="93a69711-3012-4b5f-a07f-14fc6dad969a" providerId="ADAL" clId="{6520E74C-343A-4364-A090-DB7C097B5F6C}"/>
    <pc:docChg chg="undo custSel addSld delSld modSld sldOrd">
      <pc:chgData name="Chauhan, Suman" userId="93a69711-3012-4b5f-a07f-14fc6dad969a" providerId="ADAL" clId="{6520E74C-343A-4364-A090-DB7C097B5F6C}" dt="2022-12-08T01:08:11.274" v="4641" actId="26606"/>
      <pc:docMkLst>
        <pc:docMk/>
      </pc:docMkLst>
      <pc:sldChg chg="addSp delSp modSp new mod setBg addAnim setClrOvrMap">
        <pc:chgData name="Chauhan, Suman" userId="93a69711-3012-4b5f-a07f-14fc6dad969a" providerId="ADAL" clId="{6520E74C-343A-4364-A090-DB7C097B5F6C}" dt="2022-12-07T21:04:48.228" v="2292" actId="27636"/>
        <pc:sldMkLst>
          <pc:docMk/>
          <pc:sldMk cId="1426641511" sldId="256"/>
        </pc:sldMkLst>
        <pc:spChg chg="mod">
          <ac:chgData name="Chauhan, Suman" userId="93a69711-3012-4b5f-a07f-14fc6dad969a" providerId="ADAL" clId="{6520E74C-343A-4364-A090-DB7C097B5F6C}" dt="2022-12-07T21:04:48.228" v="2292" actId="27636"/>
          <ac:spMkLst>
            <pc:docMk/>
            <pc:sldMk cId="1426641511" sldId="256"/>
            <ac:spMk id="2" creationId="{0B7B738D-EB67-67FF-D10A-36B399D796C5}"/>
          </ac:spMkLst>
        </pc:spChg>
        <pc:spChg chg="mod">
          <ac:chgData name="Chauhan, Suman" userId="93a69711-3012-4b5f-a07f-14fc6dad969a" providerId="ADAL" clId="{6520E74C-343A-4364-A090-DB7C097B5F6C}" dt="2022-12-07T03:42:28.496" v="1853" actId="255"/>
          <ac:spMkLst>
            <pc:docMk/>
            <pc:sldMk cId="1426641511" sldId="256"/>
            <ac:spMk id="3" creationId="{A7E8F73D-306B-50C4-74FB-6C3C5C77B04B}"/>
          </ac:spMkLst>
        </pc:spChg>
        <pc:spChg chg="add del">
          <ac:chgData name="Chauhan, Suman" userId="93a69711-3012-4b5f-a07f-14fc6dad969a" providerId="ADAL" clId="{6520E74C-343A-4364-A090-DB7C097B5F6C}" dt="2022-12-07T03:12:39.303" v="1624" actId="26606"/>
          <ac:spMkLst>
            <pc:docMk/>
            <pc:sldMk cId="1426641511" sldId="256"/>
            <ac:spMk id="8" creationId="{0B3B9DBC-97CC-4A18-B4A6-66E240292269}"/>
          </ac:spMkLst>
        </pc:spChg>
        <pc:spChg chg="add del">
          <ac:chgData name="Chauhan, Suman" userId="93a69711-3012-4b5f-a07f-14fc6dad969a" providerId="ADAL" clId="{6520E74C-343A-4364-A090-DB7C097B5F6C}" dt="2022-12-07T03:12:39.303" v="1624" actId="26606"/>
          <ac:spMkLst>
            <pc:docMk/>
            <pc:sldMk cId="1426641511" sldId="256"/>
            <ac:spMk id="10" creationId="{F4492644-1D84-449E-94E4-5FC5C873D32E}"/>
          </ac:spMkLst>
        </pc:spChg>
        <pc:spChg chg="add del">
          <ac:chgData name="Chauhan, Suman" userId="93a69711-3012-4b5f-a07f-14fc6dad969a" providerId="ADAL" clId="{6520E74C-343A-4364-A090-DB7C097B5F6C}" dt="2022-12-07T03:12:39.303" v="1624" actId="26606"/>
          <ac:spMkLst>
            <pc:docMk/>
            <pc:sldMk cId="1426641511" sldId="256"/>
            <ac:spMk id="12" creationId="{94EE1A74-DEBF-434E-8B5E-7AB296ECBE08}"/>
          </ac:spMkLst>
        </pc:spChg>
        <pc:spChg chg="add del">
          <ac:chgData name="Chauhan, Suman" userId="93a69711-3012-4b5f-a07f-14fc6dad969a" providerId="ADAL" clId="{6520E74C-343A-4364-A090-DB7C097B5F6C}" dt="2022-12-07T03:12:39.303" v="1624" actId="26606"/>
          <ac:spMkLst>
            <pc:docMk/>
            <pc:sldMk cId="1426641511" sldId="256"/>
            <ac:spMk id="14" creationId="{8C7C4D4B-92D9-4FA4-A294-749E8574FF51}"/>
          </ac:spMkLst>
        </pc:spChg>
        <pc:spChg chg="add del">
          <ac:chgData name="Chauhan, Suman" userId="93a69711-3012-4b5f-a07f-14fc6dad969a" providerId="ADAL" clId="{6520E74C-343A-4364-A090-DB7C097B5F6C}" dt="2022-12-07T03:12:39.303" v="1624" actId="26606"/>
          <ac:spMkLst>
            <pc:docMk/>
            <pc:sldMk cId="1426641511" sldId="256"/>
            <ac:spMk id="16" creationId="{BADA3358-2A3F-41B0-A458-6FD1DB3AF9BB}"/>
          </ac:spMkLst>
        </pc:spChg>
        <pc:spChg chg="add del">
          <ac:chgData name="Chauhan, Suman" userId="93a69711-3012-4b5f-a07f-14fc6dad969a" providerId="ADAL" clId="{6520E74C-343A-4364-A090-DB7C097B5F6C}" dt="2022-12-07T03:12:39.303" v="1624" actId="26606"/>
          <ac:spMkLst>
            <pc:docMk/>
            <pc:sldMk cId="1426641511" sldId="256"/>
            <ac:spMk id="18" creationId="{E4737216-37B2-43AD-AB08-05BFCCEFC99E}"/>
          </ac:spMkLst>
        </pc:spChg>
        <pc:spChg chg="add del">
          <ac:chgData name="Chauhan, Suman" userId="93a69711-3012-4b5f-a07f-14fc6dad969a" providerId="ADAL" clId="{6520E74C-343A-4364-A090-DB7C097B5F6C}" dt="2022-12-07T03:13:14.887" v="1630" actId="26606"/>
          <ac:spMkLst>
            <pc:docMk/>
            <pc:sldMk cId="1426641511" sldId="256"/>
            <ac:spMk id="24" creationId="{06DA9DF9-31F7-4056-B42E-878CC92417B8}"/>
          </ac:spMkLst>
        </pc:spChg>
        <pc:spChg chg="add del">
          <ac:chgData name="Chauhan, Suman" userId="93a69711-3012-4b5f-a07f-14fc6dad969a" providerId="ADAL" clId="{6520E74C-343A-4364-A090-DB7C097B5F6C}" dt="2022-12-07T03:13:14.871" v="1629" actId="26606"/>
          <ac:spMkLst>
            <pc:docMk/>
            <pc:sldMk cId="1426641511" sldId="256"/>
            <ac:spMk id="29" creationId="{D47766EE-4192-4B2D-A5A0-F60F9A5F743F}"/>
          </ac:spMkLst>
        </pc:spChg>
        <pc:spChg chg="add del">
          <ac:chgData name="Chauhan, Suman" userId="93a69711-3012-4b5f-a07f-14fc6dad969a" providerId="ADAL" clId="{6520E74C-343A-4364-A090-DB7C097B5F6C}" dt="2022-12-07T03:13:14.871" v="1629" actId="26606"/>
          <ac:spMkLst>
            <pc:docMk/>
            <pc:sldMk cId="1426641511" sldId="256"/>
            <ac:spMk id="31" creationId="{D6705569-F545-4F47-A260-A9202826EA20}"/>
          </ac:spMkLst>
        </pc:spChg>
        <pc:spChg chg="add del">
          <ac:chgData name="Chauhan, Suman" userId="93a69711-3012-4b5f-a07f-14fc6dad969a" providerId="ADAL" clId="{6520E74C-343A-4364-A090-DB7C097B5F6C}" dt="2022-12-07T03:32:40.523" v="1758" actId="26606"/>
          <ac:spMkLst>
            <pc:docMk/>
            <pc:sldMk cId="1426641511" sldId="256"/>
            <ac:spMk id="33" creationId="{AF2F604E-43BE-4DC3-B983-E071523364F8}"/>
          </ac:spMkLst>
        </pc:spChg>
        <pc:spChg chg="add del">
          <ac:chgData name="Chauhan, Suman" userId="93a69711-3012-4b5f-a07f-14fc6dad969a" providerId="ADAL" clId="{6520E74C-343A-4364-A090-DB7C097B5F6C}" dt="2022-12-07T03:32:40.523" v="1758" actId="26606"/>
          <ac:spMkLst>
            <pc:docMk/>
            <pc:sldMk cId="1426641511" sldId="256"/>
            <ac:spMk id="34" creationId="{E91DC736-0EF8-4F87-9146-EBF1D2EE4D3D}"/>
          </ac:spMkLst>
        </pc:spChg>
        <pc:spChg chg="add del">
          <ac:chgData name="Chauhan, Suman" userId="93a69711-3012-4b5f-a07f-14fc6dad969a" providerId="ADAL" clId="{6520E74C-343A-4364-A090-DB7C097B5F6C}" dt="2022-12-07T03:32:40.523" v="1758" actId="26606"/>
          <ac:spMkLst>
            <pc:docMk/>
            <pc:sldMk cId="1426641511" sldId="256"/>
            <ac:spMk id="35" creationId="{08C9B587-E65E-4B52-B37C-ABEBB6E87928}"/>
          </ac:spMkLst>
        </pc:spChg>
        <pc:spChg chg="add del">
          <ac:chgData name="Chauhan, Suman" userId="93a69711-3012-4b5f-a07f-14fc6dad969a" providerId="ADAL" clId="{6520E74C-343A-4364-A090-DB7C097B5F6C}" dt="2022-12-07T03:32:40.523" v="1758" actId="26606"/>
          <ac:spMkLst>
            <pc:docMk/>
            <pc:sldMk cId="1426641511" sldId="256"/>
            <ac:spMk id="36" creationId="{097CD68E-23E3-4007-8847-CD0944C4F7BE}"/>
          </ac:spMkLst>
        </pc:spChg>
        <pc:spChg chg="add del">
          <ac:chgData name="Chauhan, Suman" userId="93a69711-3012-4b5f-a07f-14fc6dad969a" providerId="ADAL" clId="{6520E74C-343A-4364-A090-DB7C097B5F6C}" dt="2022-12-07T03:32:49.519" v="1759" actId="26606"/>
          <ac:spMkLst>
            <pc:docMk/>
            <pc:sldMk cId="1426641511" sldId="256"/>
            <ac:spMk id="41" creationId="{0671A8AE-40A1-4631-A6B8-581AFF065482}"/>
          </ac:spMkLst>
        </pc:spChg>
        <pc:spChg chg="add del">
          <ac:chgData name="Chauhan, Suman" userId="93a69711-3012-4b5f-a07f-14fc6dad969a" providerId="ADAL" clId="{6520E74C-343A-4364-A090-DB7C097B5F6C}" dt="2022-12-07T03:32:49.519" v="1759" actId="26606"/>
          <ac:spMkLst>
            <pc:docMk/>
            <pc:sldMk cId="1426641511" sldId="256"/>
            <ac:spMk id="43" creationId="{AB58EF07-17C2-48CF-ABB0-EEF1F17CB8F0}"/>
          </ac:spMkLst>
        </pc:spChg>
        <pc:spChg chg="add del">
          <ac:chgData name="Chauhan, Suman" userId="93a69711-3012-4b5f-a07f-14fc6dad969a" providerId="ADAL" clId="{6520E74C-343A-4364-A090-DB7C097B5F6C}" dt="2022-12-07T03:32:49.519" v="1759" actId="26606"/>
          <ac:spMkLst>
            <pc:docMk/>
            <pc:sldMk cId="1426641511" sldId="256"/>
            <ac:spMk id="45" creationId="{AF2F604E-43BE-4DC3-B983-E071523364F8}"/>
          </ac:spMkLst>
        </pc:spChg>
        <pc:spChg chg="add del">
          <ac:chgData name="Chauhan, Suman" userId="93a69711-3012-4b5f-a07f-14fc6dad969a" providerId="ADAL" clId="{6520E74C-343A-4364-A090-DB7C097B5F6C}" dt="2022-12-07T03:32:49.519" v="1759" actId="26606"/>
          <ac:spMkLst>
            <pc:docMk/>
            <pc:sldMk cId="1426641511" sldId="256"/>
            <ac:spMk id="47" creationId="{08C9B587-E65E-4B52-B37C-ABEBB6E87928}"/>
          </ac:spMkLst>
        </pc:spChg>
        <pc:spChg chg="add">
          <ac:chgData name="Chauhan, Suman" userId="93a69711-3012-4b5f-a07f-14fc6dad969a" providerId="ADAL" clId="{6520E74C-343A-4364-A090-DB7C097B5F6C}" dt="2022-12-07T03:32:49.519" v="1759" actId="26606"/>
          <ac:spMkLst>
            <pc:docMk/>
            <pc:sldMk cId="1426641511" sldId="256"/>
            <ac:spMk id="52" creationId="{657F69E0-C4B0-4BEC-A689-4F8D877F05D4}"/>
          </ac:spMkLst>
        </pc:spChg>
        <pc:spChg chg="add">
          <ac:chgData name="Chauhan, Suman" userId="93a69711-3012-4b5f-a07f-14fc6dad969a" providerId="ADAL" clId="{6520E74C-343A-4364-A090-DB7C097B5F6C}" dt="2022-12-07T03:32:49.519" v="1759" actId="26606"/>
          <ac:spMkLst>
            <pc:docMk/>
            <pc:sldMk cId="1426641511" sldId="256"/>
            <ac:spMk id="54" creationId="{9F6380B4-6A1C-481E-8408-B4E6C75B9B81}"/>
          </ac:spMkLst>
        </pc:spChg>
        <pc:picChg chg="add mod ord">
          <ac:chgData name="Chauhan, Suman" userId="93a69711-3012-4b5f-a07f-14fc6dad969a" providerId="ADAL" clId="{6520E74C-343A-4364-A090-DB7C097B5F6C}" dt="2022-12-07T03:32:49.519" v="1759" actId="26606"/>
          <ac:picMkLst>
            <pc:docMk/>
            <pc:sldMk cId="1426641511" sldId="256"/>
            <ac:picMk id="20" creationId="{C918A750-29DD-2D84-11FE-E47E35474602}"/>
          </ac:picMkLst>
        </pc:picChg>
      </pc:sldChg>
      <pc:sldChg chg="addSp delSp modSp new del mod ord setBg">
        <pc:chgData name="Chauhan, Suman" userId="93a69711-3012-4b5f-a07f-14fc6dad969a" providerId="ADAL" clId="{6520E74C-343A-4364-A090-DB7C097B5F6C}" dt="2022-12-08T00:57:32.821" v="4564" actId="2696"/>
        <pc:sldMkLst>
          <pc:docMk/>
          <pc:sldMk cId="99853339" sldId="257"/>
        </pc:sldMkLst>
        <pc:spChg chg="mod">
          <ac:chgData name="Chauhan, Suman" userId="93a69711-3012-4b5f-a07f-14fc6dad969a" providerId="ADAL" clId="{6520E74C-343A-4364-A090-DB7C097B5F6C}" dt="2022-12-07T03:43:15.900" v="1855" actId="255"/>
          <ac:spMkLst>
            <pc:docMk/>
            <pc:sldMk cId="99853339" sldId="257"/>
            <ac:spMk id="2" creationId="{F31C9087-81DB-97B0-24CB-7B5875FCEA9B}"/>
          </ac:spMkLst>
        </pc:spChg>
        <pc:spChg chg="del mod">
          <ac:chgData name="Chauhan, Suman" userId="93a69711-3012-4b5f-a07f-14fc6dad969a" providerId="ADAL" clId="{6520E74C-343A-4364-A090-DB7C097B5F6C}" dt="2022-12-07T03:12:28.042" v="1623" actId="26606"/>
          <ac:spMkLst>
            <pc:docMk/>
            <pc:sldMk cId="99853339" sldId="257"/>
            <ac:spMk id="3" creationId="{FE20BB40-25D7-44F4-A094-EFE354182463}"/>
          </ac:spMkLst>
        </pc:spChg>
        <pc:spChg chg="add del">
          <ac:chgData name="Chauhan, Suman" userId="93a69711-3012-4b5f-a07f-14fc6dad969a" providerId="ADAL" clId="{6520E74C-343A-4364-A090-DB7C097B5F6C}" dt="2022-12-07T03:12:28.042" v="1623" actId="26606"/>
          <ac:spMkLst>
            <pc:docMk/>
            <pc:sldMk cId="99853339" sldId="257"/>
            <ac:spMk id="8" creationId="{827B839B-9ADE-406B-8590-F1CAEDED45A1}"/>
          </ac:spMkLst>
        </pc:spChg>
        <pc:spChg chg="add del">
          <ac:chgData name="Chauhan, Suman" userId="93a69711-3012-4b5f-a07f-14fc6dad969a" providerId="ADAL" clId="{6520E74C-343A-4364-A090-DB7C097B5F6C}" dt="2022-12-07T03:12:28.042" v="1623" actId="26606"/>
          <ac:spMkLst>
            <pc:docMk/>
            <pc:sldMk cId="99853339" sldId="257"/>
            <ac:spMk id="10" creationId="{CFE45BF0-46DB-408C-B5F7-7B11716805D4}"/>
          </ac:spMkLst>
        </pc:spChg>
        <pc:spChg chg="add del">
          <ac:chgData name="Chauhan, Suman" userId="93a69711-3012-4b5f-a07f-14fc6dad969a" providerId="ADAL" clId="{6520E74C-343A-4364-A090-DB7C097B5F6C}" dt="2022-12-07T03:12:28.042" v="1623" actId="26606"/>
          <ac:spMkLst>
            <pc:docMk/>
            <pc:sldMk cId="99853339" sldId="257"/>
            <ac:spMk id="12" creationId="{2AEBC8F2-97B1-41B4-93F1-2D289E197FBA}"/>
          </ac:spMkLst>
        </pc:spChg>
        <pc:spChg chg="add del">
          <ac:chgData name="Chauhan, Suman" userId="93a69711-3012-4b5f-a07f-14fc6dad969a" providerId="ADAL" clId="{6520E74C-343A-4364-A090-DB7C097B5F6C}" dt="2022-12-07T03:12:28.042" v="1623" actId="26606"/>
          <ac:spMkLst>
            <pc:docMk/>
            <pc:sldMk cId="99853339" sldId="257"/>
            <ac:spMk id="14" creationId="{472E3A19-F5D5-48FC-BB9C-48C2F68F598B}"/>
          </ac:spMkLst>
        </pc:spChg>
        <pc:spChg chg="add del">
          <ac:chgData name="Chauhan, Suman" userId="93a69711-3012-4b5f-a07f-14fc6dad969a" providerId="ADAL" clId="{6520E74C-343A-4364-A090-DB7C097B5F6C}" dt="2022-12-07T03:12:28.042" v="1623" actId="26606"/>
          <ac:spMkLst>
            <pc:docMk/>
            <pc:sldMk cId="99853339" sldId="257"/>
            <ac:spMk id="16" creationId="{7A62E32F-BB65-43A8-8EB5-92346890E549}"/>
          </ac:spMkLst>
        </pc:spChg>
        <pc:spChg chg="add del">
          <ac:chgData name="Chauhan, Suman" userId="93a69711-3012-4b5f-a07f-14fc6dad969a" providerId="ADAL" clId="{6520E74C-343A-4364-A090-DB7C097B5F6C}" dt="2022-12-07T03:12:28.042" v="1623" actId="26606"/>
          <ac:spMkLst>
            <pc:docMk/>
            <pc:sldMk cId="99853339" sldId="257"/>
            <ac:spMk id="18" creationId="{14E91B64-9FCC-451E-AFB4-A827D6329367}"/>
          </ac:spMkLst>
        </pc:spChg>
        <pc:spChg chg="add del">
          <ac:chgData name="Chauhan, Suman" userId="93a69711-3012-4b5f-a07f-14fc6dad969a" providerId="ADAL" clId="{6520E74C-343A-4364-A090-DB7C097B5F6C}" dt="2022-12-07T03:12:51.168" v="1627" actId="26606"/>
          <ac:spMkLst>
            <pc:docMk/>
            <pc:sldMk cId="99853339" sldId="257"/>
            <ac:spMk id="24" creationId="{577D1452-F0B7-431E-9A24-D3F7103D8510}"/>
          </ac:spMkLst>
        </pc:spChg>
        <pc:spChg chg="add del">
          <ac:chgData name="Chauhan, Suman" userId="93a69711-3012-4b5f-a07f-14fc6dad969a" providerId="ADAL" clId="{6520E74C-343A-4364-A090-DB7C097B5F6C}" dt="2022-12-07T03:12:51.168" v="1627" actId="26606"/>
          <ac:spMkLst>
            <pc:docMk/>
            <pc:sldMk cId="99853339" sldId="257"/>
            <ac:spMk id="26" creationId="{A660F4F9-5DF5-4F15-BE6A-CD8648BB1148}"/>
          </ac:spMkLst>
        </pc:spChg>
        <pc:spChg chg="add del">
          <ac:chgData name="Chauhan, Suman" userId="93a69711-3012-4b5f-a07f-14fc6dad969a" providerId="ADAL" clId="{6520E74C-343A-4364-A090-DB7C097B5F6C}" dt="2022-12-07T03:18:32.550" v="1685" actId="26606"/>
          <ac:spMkLst>
            <pc:docMk/>
            <pc:sldMk cId="99853339" sldId="257"/>
            <ac:spMk id="31" creationId="{42285737-90EE-47DC-AC80-8AE156B11969}"/>
          </ac:spMkLst>
        </pc:spChg>
        <pc:spChg chg="add del">
          <ac:chgData name="Chauhan, Suman" userId="93a69711-3012-4b5f-a07f-14fc6dad969a" providerId="ADAL" clId="{6520E74C-343A-4364-A090-DB7C097B5F6C}" dt="2022-12-07T03:33:18.732" v="1760" actId="26606"/>
          <ac:spMkLst>
            <pc:docMk/>
            <pc:sldMk cId="99853339" sldId="257"/>
            <ac:spMk id="44" creationId="{BACC6370-2D7E-4714-9D71-7542949D7D5D}"/>
          </ac:spMkLst>
        </pc:spChg>
        <pc:spChg chg="add del">
          <ac:chgData name="Chauhan, Suman" userId="93a69711-3012-4b5f-a07f-14fc6dad969a" providerId="ADAL" clId="{6520E74C-343A-4364-A090-DB7C097B5F6C}" dt="2022-12-07T03:33:18.732" v="1760" actId="26606"/>
          <ac:spMkLst>
            <pc:docMk/>
            <pc:sldMk cId="99853339" sldId="257"/>
            <ac:spMk id="46" creationId="{F68B3F68-107C-434F-AA38-110D5EA91B85}"/>
          </ac:spMkLst>
        </pc:spChg>
        <pc:spChg chg="add del">
          <ac:chgData name="Chauhan, Suman" userId="93a69711-3012-4b5f-a07f-14fc6dad969a" providerId="ADAL" clId="{6520E74C-343A-4364-A090-DB7C097B5F6C}" dt="2022-12-07T03:33:18.732" v="1760" actId="26606"/>
          <ac:spMkLst>
            <pc:docMk/>
            <pc:sldMk cId="99853339" sldId="257"/>
            <ac:spMk id="48" creationId="{AAD0DBB9-1A4B-4391-81D4-CB19F9AB918A}"/>
          </ac:spMkLst>
        </pc:spChg>
        <pc:spChg chg="add del">
          <ac:chgData name="Chauhan, Suman" userId="93a69711-3012-4b5f-a07f-14fc6dad969a" providerId="ADAL" clId="{6520E74C-343A-4364-A090-DB7C097B5F6C}" dt="2022-12-07T03:33:18.732" v="1760" actId="26606"/>
          <ac:spMkLst>
            <pc:docMk/>
            <pc:sldMk cId="99853339" sldId="257"/>
            <ac:spMk id="50" creationId="{063BBA22-50EA-4C4D-BE05-F1CE4E63AA56}"/>
          </ac:spMkLst>
        </pc:spChg>
        <pc:spChg chg="add">
          <ac:chgData name="Chauhan, Suman" userId="93a69711-3012-4b5f-a07f-14fc6dad969a" providerId="ADAL" clId="{6520E74C-343A-4364-A090-DB7C097B5F6C}" dt="2022-12-07T03:33:18.732" v="1760" actId="26606"/>
          <ac:spMkLst>
            <pc:docMk/>
            <pc:sldMk cId="99853339" sldId="257"/>
            <ac:spMk id="55" creationId="{6C4028FD-8BAA-4A19-BFDE-594D991B7552}"/>
          </ac:spMkLst>
        </pc:spChg>
        <pc:grpChg chg="add del">
          <ac:chgData name="Chauhan, Suman" userId="93a69711-3012-4b5f-a07f-14fc6dad969a" providerId="ADAL" clId="{6520E74C-343A-4364-A090-DB7C097B5F6C}" dt="2022-12-07T03:18:32.550" v="1685" actId="26606"/>
          <ac:grpSpMkLst>
            <pc:docMk/>
            <pc:sldMk cId="99853339" sldId="257"/>
            <ac:grpSpMk id="33" creationId="{B57BDC17-F1B3-455F-BBF1-680AA1F25C06}"/>
          </ac:grpSpMkLst>
        </pc:grpChg>
        <pc:graphicFrameChg chg="add mod modGraphic">
          <ac:chgData name="Chauhan, Suman" userId="93a69711-3012-4b5f-a07f-14fc6dad969a" providerId="ADAL" clId="{6520E74C-343A-4364-A090-DB7C097B5F6C}" dt="2022-12-07T03:34:13.373" v="1766" actId="14100"/>
          <ac:graphicFrameMkLst>
            <pc:docMk/>
            <pc:sldMk cId="99853339" sldId="257"/>
            <ac:graphicFrameMk id="20" creationId="{BB728DFF-1F57-3B27-9C62-8496337F123F}"/>
          </ac:graphicFrameMkLst>
        </pc:graphicFrameChg>
      </pc:sldChg>
      <pc:sldChg chg="addSp delSp modSp new del mod modClrScheme chgLayout">
        <pc:chgData name="Chauhan, Suman" userId="93a69711-3012-4b5f-a07f-14fc6dad969a" providerId="ADAL" clId="{6520E74C-343A-4364-A090-DB7C097B5F6C}" dt="2022-12-07T03:37:13.271" v="1800" actId="2696"/>
        <pc:sldMkLst>
          <pc:docMk/>
          <pc:sldMk cId="1554046385" sldId="258"/>
        </pc:sldMkLst>
        <pc:spChg chg="del mod">
          <ac:chgData name="Chauhan, Suman" userId="93a69711-3012-4b5f-a07f-14fc6dad969a" providerId="ADAL" clId="{6520E74C-343A-4364-A090-DB7C097B5F6C}" dt="2022-12-07T02:07:15.362" v="1377" actId="700"/>
          <ac:spMkLst>
            <pc:docMk/>
            <pc:sldMk cId="1554046385" sldId="258"/>
            <ac:spMk id="2" creationId="{A58033E6-2AC0-914D-CEAB-D2F22C22BEBF}"/>
          </ac:spMkLst>
        </pc:spChg>
        <pc:spChg chg="del">
          <ac:chgData name="Chauhan, Suman" userId="93a69711-3012-4b5f-a07f-14fc6dad969a" providerId="ADAL" clId="{6520E74C-343A-4364-A090-DB7C097B5F6C}" dt="2022-12-07T01:39:48.739" v="187" actId="1032"/>
          <ac:spMkLst>
            <pc:docMk/>
            <pc:sldMk cId="1554046385" sldId="258"/>
            <ac:spMk id="3" creationId="{096D81D1-045F-2EF2-D2B8-3041BE1E0A6A}"/>
          </ac:spMkLst>
        </pc:spChg>
        <pc:graphicFrameChg chg="add mod ord modGraphic">
          <ac:chgData name="Chauhan, Suman" userId="93a69711-3012-4b5f-a07f-14fc6dad969a" providerId="ADAL" clId="{6520E74C-343A-4364-A090-DB7C097B5F6C}" dt="2022-12-07T02:58:54.251" v="1606"/>
          <ac:graphicFrameMkLst>
            <pc:docMk/>
            <pc:sldMk cId="1554046385" sldId="258"/>
            <ac:graphicFrameMk id="4" creationId="{2C94F435-5394-9760-2652-54AF31A88010}"/>
          </ac:graphicFrameMkLst>
        </pc:graphicFrameChg>
      </pc:sldChg>
      <pc:sldChg chg="addSp delSp modSp add del mod setBg modClrScheme setClrOvrMap delDesignElem chgLayout">
        <pc:chgData name="Chauhan, Suman" userId="93a69711-3012-4b5f-a07f-14fc6dad969a" providerId="ADAL" clId="{6520E74C-343A-4364-A090-DB7C097B5F6C}" dt="2022-12-07T03:36:04.229" v="1796" actId="2696"/>
        <pc:sldMkLst>
          <pc:docMk/>
          <pc:sldMk cId="1106782004" sldId="259"/>
        </pc:sldMkLst>
        <pc:spChg chg="del">
          <ac:chgData name="Chauhan, Suman" userId="93a69711-3012-4b5f-a07f-14fc6dad969a" providerId="ADAL" clId="{6520E74C-343A-4364-A090-DB7C097B5F6C}" dt="2022-12-07T02:09:33.356" v="1424" actId="700"/>
          <ac:spMkLst>
            <pc:docMk/>
            <pc:sldMk cId="1106782004" sldId="259"/>
            <ac:spMk id="2" creationId="{A58033E6-2AC0-914D-CEAB-D2F22C22BEBF}"/>
          </ac:spMkLst>
        </pc:spChg>
        <pc:spChg chg="add del">
          <ac:chgData name="Chauhan, Suman" userId="93a69711-3012-4b5f-a07f-14fc6dad969a" providerId="ADAL" clId="{6520E74C-343A-4364-A090-DB7C097B5F6C}" dt="2022-12-07T02:16:08.070" v="1455" actId="700"/>
          <ac:spMkLst>
            <pc:docMk/>
            <pc:sldMk cId="1106782004" sldId="259"/>
            <ac:spMk id="7" creationId="{BACC6370-2D7E-4714-9D71-7542949D7D5D}"/>
          </ac:spMkLst>
        </pc:spChg>
        <pc:spChg chg="add del">
          <ac:chgData name="Chauhan, Suman" userId="93a69711-3012-4b5f-a07f-14fc6dad969a" providerId="ADAL" clId="{6520E74C-343A-4364-A090-DB7C097B5F6C}" dt="2022-12-07T02:16:08.070" v="1455" actId="700"/>
          <ac:spMkLst>
            <pc:docMk/>
            <pc:sldMk cId="1106782004" sldId="259"/>
            <ac:spMk id="8" creationId="{F68B3F68-107C-434F-AA38-110D5EA91B85}"/>
          </ac:spMkLst>
        </pc:spChg>
        <pc:spChg chg="add del">
          <ac:chgData name="Chauhan, Suman" userId="93a69711-3012-4b5f-a07f-14fc6dad969a" providerId="ADAL" clId="{6520E74C-343A-4364-A090-DB7C097B5F6C}" dt="2022-12-07T02:09:49.710" v="1427" actId="26606"/>
          <ac:spMkLst>
            <pc:docMk/>
            <pc:sldMk cId="1106782004" sldId="259"/>
            <ac:spMk id="9" creationId="{6C4028FD-8BAA-4A19-BFDE-594D991B7552}"/>
          </ac:spMkLst>
        </pc:spChg>
        <pc:spChg chg="add del">
          <ac:chgData name="Chauhan, Suman" userId="93a69711-3012-4b5f-a07f-14fc6dad969a" providerId="ADAL" clId="{6520E74C-343A-4364-A090-DB7C097B5F6C}" dt="2022-12-07T02:09:59.339" v="1431" actId="26606"/>
          <ac:spMkLst>
            <pc:docMk/>
            <pc:sldMk cId="1106782004" sldId="259"/>
            <ac:spMk id="10" creationId="{9228552E-C8B1-4A80-8448-0787CE0FC704}"/>
          </ac:spMkLst>
        </pc:spChg>
        <pc:spChg chg="add del">
          <ac:chgData name="Chauhan, Suman" userId="93a69711-3012-4b5f-a07f-14fc6dad969a" providerId="ADAL" clId="{6520E74C-343A-4364-A090-DB7C097B5F6C}" dt="2022-12-07T02:09:56.672" v="1429" actId="26606"/>
          <ac:spMkLst>
            <pc:docMk/>
            <pc:sldMk cId="1106782004" sldId="259"/>
            <ac:spMk id="11" creationId="{F68B3F68-107C-434F-AA38-110D5EA91B85}"/>
          </ac:spMkLst>
        </pc:spChg>
        <pc:spChg chg="add del">
          <ac:chgData name="Chauhan, Suman" userId="93a69711-3012-4b5f-a07f-14fc6dad969a" providerId="ADAL" clId="{6520E74C-343A-4364-A090-DB7C097B5F6C}" dt="2022-12-07T02:09:56.672" v="1429" actId="26606"/>
          <ac:spMkLst>
            <pc:docMk/>
            <pc:sldMk cId="1106782004" sldId="259"/>
            <ac:spMk id="12" creationId="{BACC6370-2D7E-4714-9D71-7542949D7D5D}"/>
          </ac:spMkLst>
        </pc:spChg>
        <pc:spChg chg="add del">
          <ac:chgData name="Chauhan, Suman" userId="93a69711-3012-4b5f-a07f-14fc6dad969a" providerId="ADAL" clId="{6520E74C-343A-4364-A090-DB7C097B5F6C}" dt="2022-12-07T02:09:56.672" v="1429" actId="26606"/>
          <ac:spMkLst>
            <pc:docMk/>
            <pc:sldMk cId="1106782004" sldId="259"/>
            <ac:spMk id="13" creationId="{AAD0DBB9-1A4B-4391-81D4-CB19F9AB918A}"/>
          </ac:spMkLst>
        </pc:spChg>
        <pc:spChg chg="add del">
          <ac:chgData name="Chauhan, Suman" userId="93a69711-3012-4b5f-a07f-14fc6dad969a" providerId="ADAL" clId="{6520E74C-343A-4364-A090-DB7C097B5F6C}" dt="2022-12-07T02:10:20.497" v="1433" actId="700"/>
          <ac:spMkLst>
            <pc:docMk/>
            <pc:sldMk cId="1106782004" sldId="259"/>
            <ac:spMk id="14" creationId="{BACC6370-2D7E-4714-9D71-7542949D7D5D}"/>
          </ac:spMkLst>
        </pc:spChg>
        <pc:spChg chg="add del">
          <ac:chgData name="Chauhan, Suman" userId="93a69711-3012-4b5f-a07f-14fc6dad969a" providerId="ADAL" clId="{6520E74C-343A-4364-A090-DB7C097B5F6C}" dt="2022-12-07T02:09:56.672" v="1429" actId="26606"/>
          <ac:spMkLst>
            <pc:docMk/>
            <pc:sldMk cId="1106782004" sldId="259"/>
            <ac:spMk id="15" creationId="{063BBA22-50EA-4C4D-BE05-F1CE4E63AA56}"/>
          </ac:spMkLst>
        </pc:spChg>
        <pc:spChg chg="add del">
          <ac:chgData name="Chauhan, Suman" userId="93a69711-3012-4b5f-a07f-14fc6dad969a" providerId="ADAL" clId="{6520E74C-343A-4364-A090-DB7C097B5F6C}" dt="2022-12-07T02:10:20.497" v="1433" actId="700"/>
          <ac:spMkLst>
            <pc:docMk/>
            <pc:sldMk cId="1106782004" sldId="259"/>
            <ac:spMk id="16" creationId="{F68B3F68-107C-434F-AA38-110D5EA91B85}"/>
          </ac:spMkLst>
        </pc:spChg>
        <pc:spChg chg="add del">
          <ac:chgData name="Chauhan, Suman" userId="93a69711-3012-4b5f-a07f-14fc6dad969a" providerId="ADAL" clId="{6520E74C-343A-4364-A090-DB7C097B5F6C}" dt="2022-12-07T02:10:20.497" v="1433" actId="700"/>
          <ac:spMkLst>
            <pc:docMk/>
            <pc:sldMk cId="1106782004" sldId="259"/>
            <ac:spMk id="17" creationId="{AAD0DBB9-1A4B-4391-81D4-CB19F9AB918A}"/>
          </ac:spMkLst>
        </pc:spChg>
        <pc:spChg chg="add del">
          <ac:chgData name="Chauhan, Suman" userId="93a69711-3012-4b5f-a07f-14fc6dad969a" providerId="ADAL" clId="{6520E74C-343A-4364-A090-DB7C097B5F6C}" dt="2022-12-07T02:10:20.497" v="1433" actId="700"/>
          <ac:spMkLst>
            <pc:docMk/>
            <pc:sldMk cId="1106782004" sldId="259"/>
            <ac:spMk id="18" creationId="{063BBA22-50EA-4C4D-BE05-F1CE4E63AA56}"/>
          </ac:spMkLst>
        </pc:spChg>
        <pc:spChg chg="add del">
          <ac:chgData name="Chauhan, Suman" userId="93a69711-3012-4b5f-a07f-14fc6dad969a" providerId="ADAL" clId="{6520E74C-343A-4364-A090-DB7C097B5F6C}" dt="2022-12-07T02:16:08.070" v="1455" actId="700"/>
          <ac:spMkLst>
            <pc:docMk/>
            <pc:sldMk cId="1106782004" sldId="259"/>
            <ac:spMk id="19" creationId="{AAD0DBB9-1A4B-4391-81D4-CB19F9AB918A}"/>
          </ac:spMkLst>
        </pc:spChg>
        <pc:spChg chg="add del">
          <ac:chgData name="Chauhan, Suman" userId="93a69711-3012-4b5f-a07f-14fc6dad969a" providerId="ADAL" clId="{6520E74C-343A-4364-A090-DB7C097B5F6C}" dt="2022-12-07T02:16:08.070" v="1455" actId="700"/>
          <ac:spMkLst>
            <pc:docMk/>
            <pc:sldMk cId="1106782004" sldId="259"/>
            <ac:spMk id="20" creationId="{063BBA22-50EA-4C4D-BE05-F1CE4E63AA56}"/>
          </ac:spMkLst>
        </pc:spChg>
        <pc:spChg chg="add del">
          <ac:chgData name="Chauhan, Suman" userId="93a69711-3012-4b5f-a07f-14fc6dad969a" providerId="ADAL" clId="{6520E74C-343A-4364-A090-DB7C097B5F6C}" dt="2022-12-07T02:18:42.553" v="1474" actId="26606"/>
          <ac:spMkLst>
            <pc:docMk/>
            <pc:sldMk cId="1106782004" sldId="259"/>
            <ac:spMk id="21" creationId="{9228552E-C8B1-4A80-8448-0787CE0FC704}"/>
          </ac:spMkLst>
        </pc:spChg>
        <pc:spChg chg="add del">
          <ac:chgData name="Chauhan, Suman" userId="93a69711-3012-4b5f-a07f-14fc6dad969a" providerId="ADAL" clId="{6520E74C-343A-4364-A090-DB7C097B5F6C}" dt="2022-12-07T02:19:01.587" v="1478" actId="700"/>
          <ac:spMkLst>
            <pc:docMk/>
            <pc:sldMk cId="1106782004" sldId="259"/>
            <ac:spMk id="23" creationId="{C4285719-470E-454C-AF62-8323075F1F5B}"/>
          </ac:spMkLst>
        </pc:spChg>
        <pc:spChg chg="add del">
          <ac:chgData name="Chauhan, Suman" userId="93a69711-3012-4b5f-a07f-14fc6dad969a" providerId="ADAL" clId="{6520E74C-343A-4364-A090-DB7C097B5F6C}" dt="2022-12-07T02:19:01.587" v="1478" actId="700"/>
          <ac:spMkLst>
            <pc:docMk/>
            <pc:sldMk cId="1106782004" sldId="259"/>
            <ac:spMk id="24" creationId="{CD9FE4EF-C4D8-49A0-B2FF-81D8DB7D8A24}"/>
          </ac:spMkLst>
        </pc:spChg>
        <pc:spChg chg="add del">
          <ac:chgData name="Chauhan, Suman" userId="93a69711-3012-4b5f-a07f-14fc6dad969a" providerId="ADAL" clId="{6520E74C-343A-4364-A090-DB7C097B5F6C}" dt="2022-12-07T02:19:01.587" v="1478" actId="700"/>
          <ac:spMkLst>
            <pc:docMk/>
            <pc:sldMk cId="1106782004" sldId="259"/>
            <ac:spMk id="25" creationId="{4300840D-0A0B-4512-BACA-B439D5B9C57C}"/>
          </ac:spMkLst>
        </pc:spChg>
        <pc:spChg chg="add del">
          <ac:chgData name="Chauhan, Suman" userId="93a69711-3012-4b5f-a07f-14fc6dad969a" providerId="ADAL" clId="{6520E74C-343A-4364-A090-DB7C097B5F6C}" dt="2022-12-07T02:19:01.587" v="1478" actId="700"/>
          <ac:spMkLst>
            <pc:docMk/>
            <pc:sldMk cId="1106782004" sldId="259"/>
            <ac:spMk id="26" creationId="{D2B78728-A580-49A7-84F9-6EF6F583ADE0}"/>
          </ac:spMkLst>
        </pc:spChg>
        <pc:spChg chg="add del">
          <ac:chgData name="Chauhan, Suman" userId="93a69711-3012-4b5f-a07f-14fc6dad969a" providerId="ADAL" clId="{6520E74C-343A-4364-A090-DB7C097B5F6C}" dt="2022-12-07T02:19:01.587" v="1478" actId="700"/>
          <ac:spMkLst>
            <pc:docMk/>
            <pc:sldMk cId="1106782004" sldId="259"/>
            <ac:spMk id="27" creationId="{38FAA1A1-D861-433F-88FA-1E9D6FD31D11}"/>
          </ac:spMkLst>
        </pc:spChg>
        <pc:spChg chg="add del">
          <ac:chgData name="Chauhan, Suman" userId="93a69711-3012-4b5f-a07f-14fc6dad969a" providerId="ADAL" clId="{6520E74C-343A-4364-A090-DB7C097B5F6C}" dt="2022-12-07T02:19:01.587" v="1478" actId="700"/>
          <ac:spMkLst>
            <pc:docMk/>
            <pc:sldMk cId="1106782004" sldId="259"/>
            <ac:spMk id="28" creationId="{8D71EDA1-87BF-4D5D-AB79-F346FD19278A}"/>
          </ac:spMkLst>
        </pc:spChg>
        <pc:spChg chg="add del">
          <ac:chgData name="Chauhan, Suman" userId="93a69711-3012-4b5f-a07f-14fc6dad969a" providerId="ADAL" clId="{6520E74C-343A-4364-A090-DB7C097B5F6C}" dt="2022-12-07T02:55:52.273" v="1585" actId="700"/>
          <ac:spMkLst>
            <pc:docMk/>
            <pc:sldMk cId="1106782004" sldId="259"/>
            <ac:spMk id="29" creationId="{BACC6370-2D7E-4714-9D71-7542949D7D5D}"/>
          </ac:spMkLst>
        </pc:spChg>
        <pc:spChg chg="add del">
          <ac:chgData name="Chauhan, Suman" userId="93a69711-3012-4b5f-a07f-14fc6dad969a" providerId="ADAL" clId="{6520E74C-343A-4364-A090-DB7C097B5F6C}" dt="2022-12-07T02:55:52.273" v="1585" actId="700"/>
          <ac:spMkLst>
            <pc:docMk/>
            <pc:sldMk cId="1106782004" sldId="259"/>
            <ac:spMk id="30" creationId="{F68B3F68-107C-434F-AA38-110D5EA91B85}"/>
          </ac:spMkLst>
        </pc:spChg>
        <pc:spChg chg="add del">
          <ac:chgData name="Chauhan, Suman" userId="93a69711-3012-4b5f-a07f-14fc6dad969a" providerId="ADAL" clId="{6520E74C-343A-4364-A090-DB7C097B5F6C}" dt="2022-12-07T02:55:52.273" v="1585" actId="700"/>
          <ac:spMkLst>
            <pc:docMk/>
            <pc:sldMk cId="1106782004" sldId="259"/>
            <ac:spMk id="31" creationId="{AAD0DBB9-1A4B-4391-81D4-CB19F9AB918A}"/>
          </ac:spMkLst>
        </pc:spChg>
        <pc:spChg chg="add del">
          <ac:chgData name="Chauhan, Suman" userId="93a69711-3012-4b5f-a07f-14fc6dad969a" providerId="ADAL" clId="{6520E74C-343A-4364-A090-DB7C097B5F6C}" dt="2022-12-07T02:55:52.273" v="1585" actId="700"/>
          <ac:spMkLst>
            <pc:docMk/>
            <pc:sldMk cId="1106782004" sldId="259"/>
            <ac:spMk id="32" creationId="{063BBA22-50EA-4C4D-BE05-F1CE4E63AA56}"/>
          </ac:spMkLst>
        </pc:spChg>
        <pc:graphicFrameChg chg="mod ord modGraphic">
          <ac:chgData name="Chauhan, Suman" userId="93a69711-3012-4b5f-a07f-14fc6dad969a" providerId="ADAL" clId="{6520E74C-343A-4364-A090-DB7C097B5F6C}" dt="2022-12-07T02:57:07.819" v="1594"/>
          <ac:graphicFrameMkLst>
            <pc:docMk/>
            <pc:sldMk cId="1106782004" sldId="259"/>
            <ac:graphicFrameMk id="4" creationId="{2C94F435-5394-9760-2652-54AF31A88010}"/>
          </ac:graphicFrameMkLst>
        </pc:graphicFrameChg>
        <pc:picChg chg="add del">
          <ac:chgData name="Chauhan, Suman" userId="93a69711-3012-4b5f-a07f-14fc6dad969a" providerId="ADAL" clId="{6520E74C-343A-4364-A090-DB7C097B5F6C}" dt="2022-12-07T02:09:59.339" v="1431" actId="26606"/>
          <ac:picMkLst>
            <pc:docMk/>
            <pc:sldMk cId="1106782004" sldId="259"/>
            <ac:picMk id="6" creationId="{0BFB4486-626B-C559-12E0-DDDE825DA4F5}"/>
          </ac:picMkLst>
        </pc:picChg>
        <pc:picChg chg="add del">
          <ac:chgData name="Chauhan, Suman" userId="93a69711-3012-4b5f-a07f-14fc6dad969a" providerId="ADAL" clId="{6520E74C-343A-4364-A090-DB7C097B5F6C}" dt="2022-12-07T02:18:42.553" v="1474" actId="26606"/>
          <ac:picMkLst>
            <pc:docMk/>
            <pc:sldMk cId="1106782004" sldId="259"/>
            <ac:picMk id="22" creationId="{51DAFDA8-1A5F-0E47-4080-7FF62483F4E4}"/>
          </ac:picMkLst>
        </pc:picChg>
      </pc:sldChg>
      <pc:sldChg chg="addSp modSp add del mod setBg">
        <pc:chgData name="Chauhan, Suman" userId="93a69711-3012-4b5f-a07f-14fc6dad969a" providerId="ADAL" clId="{6520E74C-343A-4364-A090-DB7C097B5F6C}" dt="2022-12-07T03:37:17.817" v="1801" actId="2696"/>
        <pc:sldMkLst>
          <pc:docMk/>
          <pc:sldMk cId="3587436485" sldId="260"/>
        </pc:sldMkLst>
        <pc:spChg chg="add">
          <ac:chgData name="Chauhan, Suman" userId="93a69711-3012-4b5f-a07f-14fc6dad969a" providerId="ADAL" clId="{6520E74C-343A-4364-A090-DB7C097B5F6C}" dt="2022-12-07T03:11:57.222" v="1621" actId="26606"/>
          <ac:spMkLst>
            <pc:docMk/>
            <pc:sldMk cId="3587436485" sldId="260"/>
            <ac:spMk id="9" creationId="{1BE4F293-0A40-4AA3-8747-1C7D9F3EEABB}"/>
          </ac:spMkLst>
        </pc:spChg>
        <pc:grpChg chg="add">
          <ac:chgData name="Chauhan, Suman" userId="93a69711-3012-4b5f-a07f-14fc6dad969a" providerId="ADAL" clId="{6520E74C-343A-4364-A090-DB7C097B5F6C}" dt="2022-12-07T03:11:57.222" v="1621" actId="26606"/>
          <ac:grpSpMkLst>
            <pc:docMk/>
            <pc:sldMk cId="3587436485" sldId="260"/>
            <ac:grpSpMk id="11" creationId="{5D1CC8B8-2CD1-45F6-9CED-CA310400222D}"/>
          </ac:grpSpMkLst>
        </pc:grpChg>
        <pc:graphicFrameChg chg="mod modGraphic">
          <ac:chgData name="Chauhan, Suman" userId="93a69711-3012-4b5f-a07f-14fc6dad969a" providerId="ADAL" clId="{6520E74C-343A-4364-A090-DB7C097B5F6C}" dt="2022-12-07T03:11:57.222" v="1621" actId="26606"/>
          <ac:graphicFrameMkLst>
            <pc:docMk/>
            <pc:sldMk cId="3587436485" sldId="260"/>
            <ac:graphicFrameMk id="4" creationId="{2C94F435-5394-9760-2652-54AF31A88010}"/>
          </ac:graphicFrameMkLst>
        </pc:graphicFrameChg>
      </pc:sldChg>
      <pc:sldChg chg="addSp delSp modSp add mod ord setBg modClrScheme setClrOvrMap chgLayout">
        <pc:chgData name="Chauhan, Suman" userId="93a69711-3012-4b5f-a07f-14fc6dad969a" providerId="ADAL" clId="{6520E74C-343A-4364-A090-DB7C097B5F6C}" dt="2022-12-08T00:59:57.485" v="4579"/>
        <pc:sldMkLst>
          <pc:docMk/>
          <pc:sldMk cId="2424212012" sldId="261"/>
        </pc:sldMkLst>
        <pc:spChg chg="add mod ord">
          <ac:chgData name="Chauhan, Suman" userId="93a69711-3012-4b5f-a07f-14fc6dad969a" providerId="ADAL" clId="{6520E74C-343A-4364-A090-DB7C097B5F6C}" dt="2022-12-07T03:36:29.311" v="1799" actId="14100"/>
          <ac:spMkLst>
            <pc:docMk/>
            <pc:sldMk cId="2424212012" sldId="261"/>
            <ac:spMk id="2" creationId="{B65DC867-FA49-B54D-15F6-0754D3A32A61}"/>
          </ac:spMkLst>
        </pc:spChg>
        <pc:spChg chg="add del">
          <ac:chgData name="Chauhan, Suman" userId="93a69711-3012-4b5f-a07f-14fc6dad969a" providerId="ADAL" clId="{6520E74C-343A-4364-A090-DB7C097B5F6C}" dt="2022-12-07T03:19:50.075" v="1691" actId="26606"/>
          <ac:spMkLst>
            <pc:docMk/>
            <pc:sldMk cId="2424212012" sldId="261"/>
            <ac:spMk id="6" creationId="{BACC6370-2D7E-4714-9D71-7542949D7D5D}"/>
          </ac:spMkLst>
        </pc:spChg>
        <pc:spChg chg="add del">
          <ac:chgData name="Chauhan, Suman" userId="93a69711-3012-4b5f-a07f-14fc6dad969a" providerId="ADAL" clId="{6520E74C-343A-4364-A090-DB7C097B5F6C}" dt="2022-12-07T03:19:50.075" v="1691" actId="26606"/>
          <ac:spMkLst>
            <pc:docMk/>
            <pc:sldMk cId="2424212012" sldId="261"/>
            <ac:spMk id="7" creationId="{F68B3F68-107C-434F-AA38-110D5EA91B85}"/>
          </ac:spMkLst>
        </pc:spChg>
        <pc:spChg chg="add del">
          <ac:chgData name="Chauhan, Suman" userId="93a69711-3012-4b5f-a07f-14fc6dad969a" providerId="ADAL" clId="{6520E74C-343A-4364-A090-DB7C097B5F6C}" dt="2022-12-07T03:14:12.131" v="1634" actId="26606"/>
          <ac:spMkLst>
            <pc:docMk/>
            <pc:sldMk cId="2424212012" sldId="261"/>
            <ac:spMk id="9" creationId="{42285737-90EE-47DC-AC80-8AE156B11969}"/>
          </ac:spMkLst>
        </pc:spChg>
        <pc:spChg chg="add del">
          <ac:chgData name="Chauhan, Suman" userId="93a69711-3012-4b5f-a07f-14fc6dad969a" providerId="ADAL" clId="{6520E74C-343A-4364-A090-DB7C097B5F6C}" dt="2022-12-07T03:19:50.075" v="1691" actId="26606"/>
          <ac:spMkLst>
            <pc:docMk/>
            <pc:sldMk cId="2424212012" sldId="261"/>
            <ac:spMk id="13" creationId="{AAD0DBB9-1A4B-4391-81D4-CB19F9AB918A}"/>
          </ac:spMkLst>
        </pc:spChg>
        <pc:spChg chg="add del">
          <ac:chgData name="Chauhan, Suman" userId="93a69711-3012-4b5f-a07f-14fc6dad969a" providerId="ADAL" clId="{6520E74C-343A-4364-A090-DB7C097B5F6C}" dt="2022-12-07T03:19:50.075" v="1691" actId="26606"/>
          <ac:spMkLst>
            <pc:docMk/>
            <pc:sldMk cId="2424212012" sldId="261"/>
            <ac:spMk id="15" creationId="{063BBA22-50EA-4C4D-BE05-F1CE4E63AA56}"/>
          </ac:spMkLst>
        </pc:spChg>
        <pc:spChg chg="add del">
          <ac:chgData name="Chauhan, Suman" userId="93a69711-3012-4b5f-a07f-14fc6dad969a" providerId="ADAL" clId="{6520E74C-343A-4364-A090-DB7C097B5F6C}" dt="2022-12-07T03:19:49.582" v="1690" actId="26606"/>
          <ac:spMkLst>
            <pc:docMk/>
            <pc:sldMk cId="2424212012" sldId="261"/>
            <ac:spMk id="20" creationId="{BACC6370-2D7E-4714-9D71-7542949D7D5D}"/>
          </ac:spMkLst>
        </pc:spChg>
        <pc:spChg chg="add">
          <ac:chgData name="Chauhan, Suman" userId="93a69711-3012-4b5f-a07f-14fc6dad969a" providerId="ADAL" clId="{6520E74C-343A-4364-A090-DB7C097B5F6C}" dt="2022-12-07T03:19:50.075" v="1691" actId="26606"/>
          <ac:spMkLst>
            <pc:docMk/>
            <pc:sldMk cId="2424212012" sldId="261"/>
            <ac:spMk id="21" creationId="{9228552E-C8B1-4A80-8448-0787CE0FC704}"/>
          </ac:spMkLst>
        </pc:spChg>
        <pc:spChg chg="add del">
          <ac:chgData name="Chauhan, Suman" userId="93a69711-3012-4b5f-a07f-14fc6dad969a" providerId="ADAL" clId="{6520E74C-343A-4364-A090-DB7C097B5F6C}" dt="2022-12-07T03:19:49.582" v="1690" actId="26606"/>
          <ac:spMkLst>
            <pc:docMk/>
            <pc:sldMk cId="2424212012" sldId="261"/>
            <ac:spMk id="22" creationId="{F68B3F68-107C-434F-AA38-110D5EA91B85}"/>
          </ac:spMkLst>
        </pc:spChg>
        <pc:spChg chg="add del">
          <ac:chgData name="Chauhan, Suman" userId="93a69711-3012-4b5f-a07f-14fc6dad969a" providerId="ADAL" clId="{6520E74C-343A-4364-A090-DB7C097B5F6C}" dt="2022-12-07T03:19:49.582" v="1690" actId="26606"/>
          <ac:spMkLst>
            <pc:docMk/>
            <pc:sldMk cId="2424212012" sldId="261"/>
            <ac:spMk id="24" creationId="{AAD0DBB9-1A4B-4391-81D4-CB19F9AB918A}"/>
          </ac:spMkLst>
        </pc:spChg>
        <pc:spChg chg="add del">
          <ac:chgData name="Chauhan, Suman" userId="93a69711-3012-4b5f-a07f-14fc6dad969a" providerId="ADAL" clId="{6520E74C-343A-4364-A090-DB7C097B5F6C}" dt="2022-12-07T03:19:49.582" v="1690" actId="26606"/>
          <ac:spMkLst>
            <pc:docMk/>
            <pc:sldMk cId="2424212012" sldId="261"/>
            <ac:spMk id="26" creationId="{063BBA22-50EA-4C4D-BE05-F1CE4E63AA56}"/>
          </ac:spMkLst>
        </pc:spChg>
        <pc:grpChg chg="add del">
          <ac:chgData name="Chauhan, Suman" userId="93a69711-3012-4b5f-a07f-14fc6dad969a" providerId="ADAL" clId="{6520E74C-343A-4364-A090-DB7C097B5F6C}" dt="2022-12-07T03:14:12.131" v="1634" actId="26606"/>
          <ac:grpSpMkLst>
            <pc:docMk/>
            <pc:sldMk cId="2424212012" sldId="261"/>
            <ac:grpSpMk id="11" creationId="{B57BDC17-F1B3-455F-BBF1-680AA1F25C06}"/>
          </ac:grpSpMkLst>
        </pc:grpChg>
        <pc:graphicFrameChg chg="mod ord modGraphic">
          <ac:chgData name="Chauhan, Suman" userId="93a69711-3012-4b5f-a07f-14fc6dad969a" providerId="ADAL" clId="{6520E74C-343A-4364-A090-DB7C097B5F6C}" dt="2022-12-08T00:14:36.504" v="3449" actId="20577"/>
          <ac:graphicFrameMkLst>
            <pc:docMk/>
            <pc:sldMk cId="2424212012" sldId="261"/>
            <ac:graphicFrameMk id="4" creationId="{2C94F435-5394-9760-2652-54AF31A88010}"/>
          </ac:graphicFrameMkLst>
        </pc:graphicFrameChg>
        <pc:picChg chg="add">
          <ac:chgData name="Chauhan, Suman" userId="93a69711-3012-4b5f-a07f-14fc6dad969a" providerId="ADAL" clId="{6520E74C-343A-4364-A090-DB7C097B5F6C}" dt="2022-12-07T03:19:50.075" v="1691" actId="26606"/>
          <ac:picMkLst>
            <pc:docMk/>
            <pc:sldMk cId="2424212012" sldId="261"/>
            <ac:picMk id="17" creationId="{E7D41A19-8F3C-4B3F-AF55-64CFF01B1648}"/>
          </ac:picMkLst>
        </pc:picChg>
      </pc:sldChg>
      <pc:sldChg chg="add del">
        <pc:chgData name="Chauhan, Suman" userId="93a69711-3012-4b5f-a07f-14fc6dad969a" providerId="ADAL" clId="{6520E74C-343A-4364-A090-DB7C097B5F6C}" dt="2022-12-07T03:36:11.749" v="1797" actId="2696"/>
        <pc:sldMkLst>
          <pc:docMk/>
          <pc:sldMk cId="1387011681" sldId="262"/>
        </pc:sldMkLst>
      </pc:sldChg>
      <pc:sldChg chg="addSp delSp modSp add del mod ord">
        <pc:chgData name="Chauhan, Suman" userId="93a69711-3012-4b5f-a07f-14fc6dad969a" providerId="ADAL" clId="{6520E74C-343A-4364-A090-DB7C097B5F6C}" dt="2022-12-08T00:57:36.915" v="4565" actId="2696"/>
        <pc:sldMkLst>
          <pc:docMk/>
          <pc:sldMk cId="3363775913" sldId="263"/>
        </pc:sldMkLst>
        <pc:spChg chg="mod">
          <ac:chgData name="Chauhan, Suman" userId="93a69711-3012-4b5f-a07f-14fc6dad969a" providerId="ADAL" clId="{6520E74C-343A-4364-A090-DB7C097B5F6C}" dt="2022-12-07T04:01:43.058" v="2125" actId="26606"/>
          <ac:spMkLst>
            <pc:docMk/>
            <pc:sldMk cId="3363775913" sldId="263"/>
            <ac:spMk id="2" creationId="{F31C9087-81DB-97B0-24CB-7B5875FCEA9B}"/>
          </ac:spMkLst>
        </pc:spChg>
        <pc:spChg chg="del">
          <ac:chgData name="Chauhan, Suman" userId="93a69711-3012-4b5f-a07f-14fc6dad969a" providerId="ADAL" clId="{6520E74C-343A-4364-A090-DB7C097B5F6C}" dt="2022-12-07T03:15:46.697" v="1660" actId="26606"/>
          <ac:spMkLst>
            <pc:docMk/>
            <pc:sldMk cId="3363775913" sldId="263"/>
            <ac:spMk id="31" creationId="{42285737-90EE-47DC-AC80-8AE156B11969}"/>
          </ac:spMkLst>
        </pc:spChg>
        <pc:spChg chg="add del">
          <ac:chgData name="Chauhan, Suman" userId="93a69711-3012-4b5f-a07f-14fc6dad969a" providerId="ADAL" clId="{6520E74C-343A-4364-A090-DB7C097B5F6C}" dt="2022-12-07T03:34:31.369" v="1768" actId="26606"/>
          <ac:spMkLst>
            <pc:docMk/>
            <pc:sldMk cId="3363775913" sldId="263"/>
            <ac:spMk id="44" creationId="{BACC6370-2D7E-4714-9D71-7542949D7D5D}"/>
          </ac:spMkLst>
        </pc:spChg>
        <pc:spChg chg="add del">
          <ac:chgData name="Chauhan, Suman" userId="93a69711-3012-4b5f-a07f-14fc6dad969a" providerId="ADAL" clId="{6520E74C-343A-4364-A090-DB7C097B5F6C}" dt="2022-12-07T03:34:31.369" v="1768" actId="26606"/>
          <ac:spMkLst>
            <pc:docMk/>
            <pc:sldMk cId="3363775913" sldId="263"/>
            <ac:spMk id="46" creationId="{256B2C21-A230-48C0-8DF1-C46611373C44}"/>
          </ac:spMkLst>
        </pc:spChg>
        <pc:spChg chg="add del">
          <ac:chgData name="Chauhan, Suman" userId="93a69711-3012-4b5f-a07f-14fc6dad969a" providerId="ADAL" clId="{6520E74C-343A-4364-A090-DB7C097B5F6C}" dt="2022-12-07T03:34:31.369" v="1768" actId="26606"/>
          <ac:spMkLst>
            <pc:docMk/>
            <pc:sldMk cId="3363775913" sldId="263"/>
            <ac:spMk id="48" creationId="{3847E18C-932D-4C95-AABA-FEC7C9499AD7}"/>
          </ac:spMkLst>
        </pc:spChg>
        <pc:spChg chg="add del">
          <ac:chgData name="Chauhan, Suman" userId="93a69711-3012-4b5f-a07f-14fc6dad969a" providerId="ADAL" clId="{6520E74C-343A-4364-A090-DB7C097B5F6C}" dt="2022-12-07T03:34:31.369" v="1768" actId="26606"/>
          <ac:spMkLst>
            <pc:docMk/>
            <pc:sldMk cId="3363775913" sldId="263"/>
            <ac:spMk id="50" creationId="{3150CB11-0C61-439E-910F-5787759E72A0}"/>
          </ac:spMkLst>
        </pc:spChg>
        <pc:spChg chg="add del">
          <ac:chgData name="Chauhan, Suman" userId="93a69711-3012-4b5f-a07f-14fc6dad969a" providerId="ADAL" clId="{6520E74C-343A-4364-A090-DB7C097B5F6C}" dt="2022-12-07T03:34:31.369" v="1768" actId="26606"/>
          <ac:spMkLst>
            <pc:docMk/>
            <pc:sldMk cId="3363775913" sldId="263"/>
            <ac:spMk id="52" creationId="{43F8A58B-5155-44CE-A5FF-7647B47D0A7A}"/>
          </ac:spMkLst>
        </pc:spChg>
        <pc:spChg chg="add del">
          <ac:chgData name="Chauhan, Suman" userId="93a69711-3012-4b5f-a07f-14fc6dad969a" providerId="ADAL" clId="{6520E74C-343A-4364-A090-DB7C097B5F6C}" dt="2022-12-07T03:34:31.369" v="1768" actId="26606"/>
          <ac:spMkLst>
            <pc:docMk/>
            <pc:sldMk cId="3363775913" sldId="263"/>
            <ac:spMk id="54" creationId="{443F2ACA-E6D6-4028-82DD-F03C262D5DE6}"/>
          </ac:spMkLst>
        </pc:spChg>
        <pc:spChg chg="add del">
          <ac:chgData name="Chauhan, Suman" userId="93a69711-3012-4b5f-a07f-14fc6dad969a" providerId="ADAL" clId="{6520E74C-343A-4364-A090-DB7C097B5F6C}" dt="2022-12-07T04:01:43.058" v="2125" actId="26606"/>
          <ac:spMkLst>
            <pc:docMk/>
            <pc:sldMk cId="3363775913" sldId="263"/>
            <ac:spMk id="59" creationId="{955A2079-FA98-4876-80F0-72364A7D2EA4}"/>
          </ac:spMkLst>
        </pc:spChg>
        <pc:spChg chg="add del">
          <ac:chgData name="Chauhan, Suman" userId="93a69711-3012-4b5f-a07f-14fc6dad969a" providerId="ADAL" clId="{6520E74C-343A-4364-A090-DB7C097B5F6C}" dt="2022-12-07T03:45:05.199" v="1865" actId="26606"/>
          <ac:spMkLst>
            <pc:docMk/>
            <pc:sldMk cId="3363775913" sldId="263"/>
            <ac:spMk id="64" creationId="{C0A1ED06-4733-4020-9C60-81D4D801408D}"/>
          </ac:spMkLst>
        </pc:spChg>
        <pc:spChg chg="add del">
          <ac:chgData name="Chauhan, Suman" userId="93a69711-3012-4b5f-a07f-14fc6dad969a" providerId="ADAL" clId="{6520E74C-343A-4364-A090-DB7C097B5F6C}" dt="2022-12-07T04:01:43.058" v="2125" actId="26606"/>
          <ac:spMkLst>
            <pc:docMk/>
            <pc:sldMk cId="3363775913" sldId="263"/>
            <ac:spMk id="65" creationId="{B50AB553-2A96-4A92-96F2-93548E096954}"/>
          </ac:spMkLst>
        </pc:spChg>
        <pc:spChg chg="add del">
          <ac:chgData name="Chauhan, Suman" userId="93a69711-3012-4b5f-a07f-14fc6dad969a" providerId="ADAL" clId="{6520E74C-343A-4364-A090-DB7C097B5F6C}" dt="2022-12-07T03:45:05.199" v="1865" actId="26606"/>
          <ac:spMkLst>
            <pc:docMk/>
            <pc:sldMk cId="3363775913" sldId="263"/>
            <ac:spMk id="66" creationId="{B0CA3509-3AF9-45FE-93ED-57BB5D5E8E07}"/>
          </ac:spMkLst>
        </pc:spChg>
        <pc:grpChg chg="del">
          <ac:chgData name="Chauhan, Suman" userId="93a69711-3012-4b5f-a07f-14fc6dad969a" providerId="ADAL" clId="{6520E74C-343A-4364-A090-DB7C097B5F6C}" dt="2022-12-07T03:15:46.697" v="1660" actId="26606"/>
          <ac:grpSpMkLst>
            <pc:docMk/>
            <pc:sldMk cId="3363775913" sldId="263"/>
            <ac:grpSpMk id="33" creationId="{B57BDC17-F1B3-455F-BBF1-680AA1F25C06}"/>
          </ac:grpSpMkLst>
        </pc:grpChg>
        <pc:graphicFrameChg chg="mod modGraphic">
          <ac:chgData name="Chauhan, Suman" userId="93a69711-3012-4b5f-a07f-14fc6dad969a" providerId="ADAL" clId="{6520E74C-343A-4364-A090-DB7C097B5F6C}" dt="2022-12-07T04:01:43.058" v="2125" actId="26606"/>
          <ac:graphicFrameMkLst>
            <pc:docMk/>
            <pc:sldMk cId="3363775913" sldId="263"/>
            <ac:graphicFrameMk id="20" creationId="{BB728DFF-1F57-3B27-9C62-8496337F123F}"/>
          </ac:graphicFrameMkLst>
        </pc:graphicFrameChg>
        <pc:picChg chg="add del">
          <ac:chgData name="Chauhan, Suman" userId="93a69711-3012-4b5f-a07f-14fc6dad969a" providerId="ADAL" clId="{6520E74C-343A-4364-A090-DB7C097B5F6C}" dt="2022-12-07T04:01:43.058" v="2125" actId="26606"/>
          <ac:picMkLst>
            <pc:docMk/>
            <pc:sldMk cId="3363775913" sldId="263"/>
            <ac:picMk id="61" creationId="{4DE826E1-1F37-D3F0-6D34-66F7C9625F7E}"/>
          </ac:picMkLst>
        </pc:picChg>
      </pc:sldChg>
      <pc:sldChg chg="modSp add mod ord">
        <pc:chgData name="Chauhan, Suman" userId="93a69711-3012-4b5f-a07f-14fc6dad969a" providerId="ADAL" clId="{6520E74C-343A-4364-A090-DB7C097B5F6C}" dt="2022-12-08T01:00:05.425" v="4581"/>
        <pc:sldMkLst>
          <pc:docMk/>
          <pc:sldMk cId="50308551" sldId="264"/>
        </pc:sldMkLst>
        <pc:spChg chg="mod">
          <ac:chgData name="Chauhan, Suman" userId="93a69711-3012-4b5f-a07f-14fc6dad969a" providerId="ADAL" clId="{6520E74C-343A-4364-A090-DB7C097B5F6C}" dt="2022-12-08T00:26:19.994" v="4041" actId="255"/>
          <ac:spMkLst>
            <pc:docMk/>
            <pc:sldMk cId="50308551" sldId="264"/>
            <ac:spMk id="2" creationId="{B65DC867-FA49-B54D-15F6-0754D3A32A61}"/>
          </ac:spMkLst>
        </pc:spChg>
        <pc:graphicFrameChg chg="mod">
          <ac:chgData name="Chauhan, Suman" userId="93a69711-3012-4b5f-a07f-14fc6dad969a" providerId="ADAL" clId="{6520E74C-343A-4364-A090-DB7C097B5F6C}" dt="2022-12-08T00:29:47.439" v="4139" actId="14100"/>
          <ac:graphicFrameMkLst>
            <pc:docMk/>
            <pc:sldMk cId="50308551" sldId="264"/>
            <ac:graphicFrameMk id="4" creationId="{2C94F435-5394-9760-2652-54AF31A88010}"/>
          </ac:graphicFrameMkLst>
        </pc:graphicFrameChg>
      </pc:sldChg>
      <pc:sldChg chg="addSp delSp modSp add mod setClrOvrMap">
        <pc:chgData name="Chauhan, Suman" userId="93a69711-3012-4b5f-a07f-14fc6dad969a" providerId="ADAL" clId="{6520E74C-343A-4364-A090-DB7C097B5F6C}" dt="2022-12-07T03:43:20.153" v="1856" actId="1076"/>
        <pc:sldMkLst>
          <pc:docMk/>
          <pc:sldMk cId="2109678833" sldId="265"/>
        </pc:sldMkLst>
        <pc:spChg chg="mod">
          <ac:chgData name="Chauhan, Suman" userId="93a69711-3012-4b5f-a07f-14fc6dad969a" providerId="ADAL" clId="{6520E74C-343A-4364-A090-DB7C097B5F6C}" dt="2022-12-07T03:34:20.085" v="1767" actId="26606"/>
          <ac:spMkLst>
            <pc:docMk/>
            <pc:sldMk cId="2109678833" sldId="265"/>
            <ac:spMk id="2" creationId="{F31C9087-81DB-97B0-24CB-7B5875FCEA9B}"/>
          </ac:spMkLst>
        </pc:spChg>
        <pc:spChg chg="add del mod">
          <ac:chgData name="Chauhan, Suman" userId="93a69711-3012-4b5f-a07f-14fc6dad969a" providerId="ADAL" clId="{6520E74C-343A-4364-A090-DB7C097B5F6C}" dt="2022-12-07T03:34:20.085" v="1767" actId="26606"/>
          <ac:spMkLst>
            <pc:docMk/>
            <pc:sldMk cId="2109678833" sldId="265"/>
            <ac:spMk id="4" creationId="{687328F0-20C7-0C6D-17D9-79DF50A95A07}"/>
          </ac:spMkLst>
        </pc:spChg>
        <pc:spChg chg="del">
          <ac:chgData name="Chauhan, Suman" userId="93a69711-3012-4b5f-a07f-14fc6dad969a" providerId="ADAL" clId="{6520E74C-343A-4364-A090-DB7C097B5F6C}" dt="2022-12-07T03:34:20.085" v="1767" actId="26606"/>
          <ac:spMkLst>
            <pc:docMk/>
            <pc:sldMk cId="2109678833" sldId="265"/>
            <ac:spMk id="44" creationId="{BACC6370-2D7E-4714-9D71-7542949D7D5D}"/>
          </ac:spMkLst>
        </pc:spChg>
        <pc:spChg chg="del">
          <ac:chgData name="Chauhan, Suman" userId="93a69711-3012-4b5f-a07f-14fc6dad969a" providerId="ADAL" clId="{6520E74C-343A-4364-A090-DB7C097B5F6C}" dt="2022-12-07T03:34:20.085" v="1767" actId="26606"/>
          <ac:spMkLst>
            <pc:docMk/>
            <pc:sldMk cId="2109678833" sldId="265"/>
            <ac:spMk id="46" creationId="{F68B3F68-107C-434F-AA38-110D5EA91B85}"/>
          </ac:spMkLst>
        </pc:spChg>
        <pc:spChg chg="del">
          <ac:chgData name="Chauhan, Suman" userId="93a69711-3012-4b5f-a07f-14fc6dad969a" providerId="ADAL" clId="{6520E74C-343A-4364-A090-DB7C097B5F6C}" dt="2022-12-07T03:34:20.085" v="1767" actId="26606"/>
          <ac:spMkLst>
            <pc:docMk/>
            <pc:sldMk cId="2109678833" sldId="265"/>
            <ac:spMk id="48" creationId="{AAD0DBB9-1A4B-4391-81D4-CB19F9AB918A}"/>
          </ac:spMkLst>
        </pc:spChg>
        <pc:spChg chg="del">
          <ac:chgData name="Chauhan, Suman" userId="93a69711-3012-4b5f-a07f-14fc6dad969a" providerId="ADAL" clId="{6520E74C-343A-4364-A090-DB7C097B5F6C}" dt="2022-12-07T03:34:20.085" v="1767" actId="26606"/>
          <ac:spMkLst>
            <pc:docMk/>
            <pc:sldMk cId="2109678833" sldId="265"/>
            <ac:spMk id="50" creationId="{063BBA22-50EA-4C4D-BE05-F1CE4E63AA56}"/>
          </ac:spMkLst>
        </pc:spChg>
        <pc:spChg chg="add">
          <ac:chgData name="Chauhan, Suman" userId="93a69711-3012-4b5f-a07f-14fc6dad969a" providerId="ADAL" clId="{6520E74C-343A-4364-A090-DB7C097B5F6C}" dt="2022-12-07T03:34:20.085" v="1767" actId="26606"/>
          <ac:spMkLst>
            <pc:docMk/>
            <pc:sldMk cId="2109678833" sldId="265"/>
            <ac:spMk id="56" creationId="{5A59F003-E00A-43F9-91DC-CC54E3B87466}"/>
          </ac:spMkLst>
        </pc:spChg>
        <pc:spChg chg="add">
          <ac:chgData name="Chauhan, Suman" userId="93a69711-3012-4b5f-a07f-14fc6dad969a" providerId="ADAL" clId="{6520E74C-343A-4364-A090-DB7C097B5F6C}" dt="2022-12-07T03:34:20.085" v="1767" actId="26606"/>
          <ac:spMkLst>
            <pc:docMk/>
            <pc:sldMk cId="2109678833" sldId="265"/>
            <ac:spMk id="58" creationId="{D74A4382-E3AD-430A-9A1F-DFA3E0E77A7D}"/>
          </ac:spMkLst>
        </pc:spChg>
        <pc:spChg chg="add">
          <ac:chgData name="Chauhan, Suman" userId="93a69711-3012-4b5f-a07f-14fc6dad969a" providerId="ADAL" clId="{6520E74C-343A-4364-A090-DB7C097B5F6C}" dt="2022-12-07T03:34:20.085" v="1767" actId="26606"/>
          <ac:spMkLst>
            <pc:docMk/>
            <pc:sldMk cId="2109678833" sldId="265"/>
            <ac:spMk id="60" creationId="{79F40191-0F44-4FD1-82CC-ACB507C14BE6}"/>
          </ac:spMkLst>
        </pc:spChg>
        <pc:graphicFrameChg chg="del">
          <ac:chgData name="Chauhan, Suman" userId="93a69711-3012-4b5f-a07f-14fc6dad969a" providerId="ADAL" clId="{6520E74C-343A-4364-A090-DB7C097B5F6C}" dt="2022-12-07T03:32:04.143" v="1754" actId="478"/>
          <ac:graphicFrameMkLst>
            <pc:docMk/>
            <pc:sldMk cId="2109678833" sldId="265"/>
            <ac:graphicFrameMk id="20" creationId="{BB728DFF-1F57-3B27-9C62-8496337F123F}"/>
          </ac:graphicFrameMkLst>
        </pc:graphicFrameChg>
        <pc:picChg chg="add mod">
          <ac:chgData name="Chauhan, Suman" userId="93a69711-3012-4b5f-a07f-14fc6dad969a" providerId="ADAL" clId="{6520E74C-343A-4364-A090-DB7C097B5F6C}" dt="2022-12-07T03:43:20.153" v="1856" actId="1076"/>
          <ac:picMkLst>
            <pc:docMk/>
            <pc:sldMk cId="2109678833" sldId="265"/>
            <ac:picMk id="52" creationId="{AD8467CF-9278-A532-11EF-45DA90DB8AD9}"/>
          </ac:picMkLst>
        </pc:picChg>
      </pc:sldChg>
      <pc:sldChg chg="addSp delSp modSp new mod setBg modClrScheme delDesignElem chgLayout">
        <pc:chgData name="Chauhan, Suman" userId="93a69711-3012-4b5f-a07f-14fc6dad969a" providerId="ADAL" clId="{6520E74C-343A-4364-A090-DB7C097B5F6C}" dt="2022-12-08T00:41:45.229" v="4283" actId="33524"/>
        <pc:sldMkLst>
          <pc:docMk/>
          <pc:sldMk cId="2143594499" sldId="266"/>
        </pc:sldMkLst>
        <pc:spChg chg="del mod">
          <ac:chgData name="Chauhan, Suman" userId="93a69711-3012-4b5f-a07f-14fc6dad969a" providerId="ADAL" clId="{6520E74C-343A-4364-A090-DB7C097B5F6C}" dt="2022-12-07T03:35:20.144" v="1774" actId="700"/>
          <ac:spMkLst>
            <pc:docMk/>
            <pc:sldMk cId="2143594499" sldId="266"/>
            <ac:spMk id="2" creationId="{5D8E676D-D0D9-E412-D84C-F5338F2EC27E}"/>
          </ac:spMkLst>
        </pc:spChg>
        <pc:spChg chg="del mod">
          <ac:chgData name="Chauhan, Suman" userId="93a69711-3012-4b5f-a07f-14fc6dad969a" providerId="ADAL" clId="{6520E74C-343A-4364-A090-DB7C097B5F6C}" dt="2022-12-07T03:35:20.144" v="1774" actId="700"/>
          <ac:spMkLst>
            <pc:docMk/>
            <pc:sldMk cId="2143594499" sldId="266"/>
            <ac:spMk id="3" creationId="{A4D60E0B-A469-3B2B-750C-6BDECBBEFDCF}"/>
          </ac:spMkLst>
        </pc:spChg>
        <pc:spChg chg="add mod">
          <ac:chgData name="Chauhan, Suman" userId="93a69711-3012-4b5f-a07f-14fc6dad969a" providerId="ADAL" clId="{6520E74C-343A-4364-A090-DB7C097B5F6C}" dt="2022-12-08T00:41:38.098" v="4282" actId="255"/>
          <ac:spMkLst>
            <pc:docMk/>
            <pc:sldMk cId="2143594499" sldId="266"/>
            <ac:spMk id="4" creationId="{479503D0-8BB3-0E71-48CE-9735C7BB21A0}"/>
          </ac:spMkLst>
        </pc:spChg>
        <pc:spChg chg="add mod">
          <ac:chgData name="Chauhan, Suman" userId="93a69711-3012-4b5f-a07f-14fc6dad969a" providerId="ADAL" clId="{6520E74C-343A-4364-A090-DB7C097B5F6C}" dt="2022-12-08T00:41:45.229" v="4283" actId="33524"/>
          <ac:spMkLst>
            <pc:docMk/>
            <pc:sldMk cId="2143594499" sldId="266"/>
            <ac:spMk id="5" creationId="{7E852E1E-920C-15A5-B5E6-648AB441EB00}"/>
          </ac:spMkLst>
        </pc:spChg>
        <pc:spChg chg="add">
          <ac:chgData name="Chauhan, Suman" userId="93a69711-3012-4b5f-a07f-14fc6dad969a" providerId="ADAL" clId="{6520E74C-343A-4364-A090-DB7C097B5F6C}" dt="2022-12-07T03:35:33.494" v="1776" actId="26606"/>
          <ac:spMkLst>
            <pc:docMk/>
            <pc:sldMk cId="2143594499" sldId="266"/>
            <ac:spMk id="7" creationId="{6D6CDB20-394C-4D51-9C5B-8751E21338DC}"/>
          </ac:spMkLst>
        </pc:spChg>
        <pc:spChg chg="add del">
          <ac:chgData name="Chauhan, Suman" userId="93a69711-3012-4b5f-a07f-14fc6dad969a" providerId="ADAL" clId="{6520E74C-343A-4364-A090-DB7C097B5F6C}" dt="2022-12-07T03:35:20.144" v="1774" actId="700"/>
          <ac:spMkLst>
            <pc:docMk/>
            <pc:sldMk cId="2143594499" sldId="266"/>
            <ac:spMk id="8" creationId="{6D6CDB20-394C-4D51-9C5B-8751E21338DC}"/>
          </ac:spMkLst>
        </pc:spChg>
        <pc:spChg chg="add">
          <ac:chgData name="Chauhan, Suman" userId="93a69711-3012-4b5f-a07f-14fc6dad969a" providerId="ADAL" clId="{6520E74C-343A-4364-A090-DB7C097B5F6C}" dt="2022-12-07T03:35:33.494" v="1776" actId="26606"/>
          <ac:spMkLst>
            <pc:docMk/>
            <pc:sldMk cId="2143594499" sldId="266"/>
            <ac:spMk id="9" creationId="{46DFD1E0-DCA7-47E6-B78B-6ECDDF873DD6}"/>
          </ac:spMkLst>
        </pc:spChg>
        <pc:spChg chg="add del">
          <ac:chgData name="Chauhan, Suman" userId="93a69711-3012-4b5f-a07f-14fc6dad969a" providerId="ADAL" clId="{6520E74C-343A-4364-A090-DB7C097B5F6C}" dt="2022-12-07T03:35:20.144" v="1774" actId="700"/>
          <ac:spMkLst>
            <pc:docMk/>
            <pc:sldMk cId="2143594499" sldId="266"/>
            <ac:spMk id="10" creationId="{46DFD1E0-DCA7-47E6-B78B-6ECDDF873DD6}"/>
          </ac:spMkLst>
        </pc:spChg>
        <pc:spChg chg="add">
          <ac:chgData name="Chauhan, Suman" userId="93a69711-3012-4b5f-a07f-14fc6dad969a" providerId="ADAL" clId="{6520E74C-343A-4364-A090-DB7C097B5F6C}" dt="2022-12-07T03:35:33.494" v="1776" actId="26606"/>
          <ac:spMkLst>
            <pc:docMk/>
            <pc:sldMk cId="2143594499" sldId="266"/>
            <ac:spMk id="11" creationId="{8AAB0B1E-BB97-40E0-8DCD-D1197A0E1D6A}"/>
          </ac:spMkLst>
        </pc:spChg>
        <pc:spChg chg="add del">
          <ac:chgData name="Chauhan, Suman" userId="93a69711-3012-4b5f-a07f-14fc6dad969a" providerId="ADAL" clId="{6520E74C-343A-4364-A090-DB7C097B5F6C}" dt="2022-12-07T03:35:20.144" v="1774" actId="700"/>
          <ac:spMkLst>
            <pc:docMk/>
            <pc:sldMk cId="2143594499" sldId="266"/>
            <ac:spMk id="12" creationId="{8AAB0B1E-BB97-40E0-8DCD-D1197A0E1D6A}"/>
          </ac:spMkLst>
        </pc:spChg>
        <pc:cxnChg chg="add del">
          <ac:chgData name="Chauhan, Suman" userId="93a69711-3012-4b5f-a07f-14fc6dad969a" providerId="ADAL" clId="{6520E74C-343A-4364-A090-DB7C097B5F6C}" dt="2022-12-07T03:35:20.144" v="1774" actId="700"/>
          <ac:cxnSpMkLst>
            <pc:docMk/>
            <pc:sldMk cId="2143594499" sldId="266"/>
            <ac:cxnSpMk id="14" creationId="{19C0742B-6FAB-4F71-A9CB-E140A40C8BE9}"/>
          </ac:cxnSpMkLst>
        </pc:cxnChg>
        <pc:cxnChg chg="add">
          <ac:chgData name="Chauhan, Suman" userId="93a69711-3012-4b5f-a07f-14fc6dad969a" providerId="ADAL" clId="{6520E74C-343A-4364-A090-DB7C097B5F6C}" dt="2022-12-07T03:35:33.494" v="1776" actId="26606"/>
          <ac:cxnSpMkLst>
            <pc:docMk/>
            <pc:sldMk cId="2143594499" sldId="266"/>
            <ac:cxnSpMk id="16" creationId="{19C0742B-6FAB-4F71-A9CB-E140A40C8BE9}"/>
          </ac:cxnSpMkLst>
        </pc:cxnChg>
      </pc:sldChg>
      <pc:sldChg chg="addSp delSp modSp add mod">
        <pc:chgData name="Chauhan, Suman" userId="93a69711-3012-4b5f-a07f-14fc6dad969a" providerId="ADAL" clId="{6520E74C-343A-4364-A090-DB7C097B5F6C}" dt="2022-12-07T04:05:40.785" v="2192" actId="1076"/>
        <pc:sldMkLst>
          <pc:docMk/>
          <pc:sldMk cId="1594980823" sldId="267"/>
        </pc:sldMkLst>
        <pc:spChg chg="mod">
          <ac:chgData name="Chauhan, Suman" userId="93a69711-3012-4b5f-a07f-14fc6dad969a" providerId="ADAL" clId="{6520E74C-343A-4364-A090-DB7C097B5F6C}" dt="2022-12-07T04:05:13.349" v="2189" actId="14100"/>
          <ac:spMkLst>
            <pc:docMk/>
            <pc:sldMk cId="1594980823" sldId="267"/>
            <ac:spMk id="2" creationId="{F31C9087-81DB-97B0-24CB-7B5875FCEA9B}"/>
          </ac:spMkLst>
        </pc:spChg>
        <pc:spChg chg="del">
          <ac:chgData name="Chauhan, Suman" userId="93a69711-3012-4b5f-a07f-14fc6dad969a" providerId="ADAL" clId="{6520E74C-343A-4364-A090-DB7C097B5F6C}" dt="2022-12-07T03:43:59.348" v="1858" actId="26606"/>
          <ac:spMkLst>
            <pc:docMk/>
            <pc:sldMk cId="1594980823" sldId="267"/>
            <ac:spMk id="55" creationId="{6C4028FD-8BAA-4A19-BFDE-594D991B7552}"/>
          </ac:spMkLst>
        </pc:spChg>
        <pc:spChg chg="add">
          <ac:chgData name="Chauhan, Suman" userId="93a69711-3012-4b5f-a07f-14fc6dad969a" providerId="ADAL" clId="{6520E74C-343A-4364-A090-DB7C097B5F6C}" dt="2022-12-07T03:43:59.348" v="1858" actId="26606"/>
          <ac:spMkLst>
            <pc:docMk/>
            <pc:sldMk cId="1594980823" sldId="267"/>
            <ac:spMk id="60" creationId="{A9616D99-AEFB-4C95-84EF-5DEC698D92A7}"/>
          </ac:spMkLst>
        </pc:spChg>
        <pc:spChg chg="add">
          <ac:chgData name="Chauhan, Suman" userId="93a69711-3012-4b5f-a07f-14fc6dad969a" providerId="ADAL" clId="{6520E74C-343A-4364-A090-DB7C097B5F6C}" dt="2022-12-07T03:43:59.348" v="1858" actId="26606"/>
          <ac:spMkLst>
            <pc:docMk/>
            <pc:sldMk cId="1594980823" sldId="267"/>
            <ac:spMk id="62" creationId="{D0F97023-F626-4FC5-8C2D-753B5C7F4606}"/>
          </ac:spMkLst>
        </pc:spChg>
        <pc:graphicFrameChg chg="mod modGraphic">
          <ac:chgData name="Chauhan, Suman" userId="93a69711-3012-4b5f-a07f-14fc6dad969a" providerId="ADAL" clId="{6520E74C-343A-4364-A090-DB7C097B5F6C}" dt="2022-12-07T04:05:40.785" v="2192" actId="1076"/>
          <ac:graphicFrameMkLst>
            <pc:docMk/>
            <pc:sldMk cId="1594980823" sldId="267"/>
            <ac:graphicFrameMk id="20" creationId="{BB728DFF-1F57-3B27-9C62-8496337F123F}"/>
          </ac:graphicFrameMkLst>
        </pc:graphicFrameChg>
      </pc:sldChg>
      <pc:sldChg chg="addSp delSp modSp add del mod ord addAnim delAnim setClrOvrMap">
        <pc:chgData name="Chauhan, Suman" userId="93a69711-3012-4b5f-a07f-14fc6dad969a" providerId="ADAL" clId="{6520E74C-343A-4364-A090-DB7C097B5F6C}" dt="2022-12-08T00:57:28.735" v="4563" actId="2696"/>
        <pc:sldMkLst>
          <pc:docMk/>
          <pc:sldMk cId="4116089959" sldId="268"/>
        </pc:sldMkLst>
        <pc:spChg chg="mod">
          <ac:chgData name="Chauhan, Suman" userId="93a69711-3012-4b5f-a07f-14fc6dad969a" providerId="ADAL" clId="{6520E74C-343A-4364-A090-DB7C097B5F6C}" dt="2022-12-07T03:46:38.493" v="1875" actId="26606"/>
          <ac:spMkLst>
            <pc:docMk/>
            <pc:sldMk cId="4116089959" sldId="268"/>
            <ac:spMk id="2" creationId="{F31C9087-81DB-97B0-24CB-7B5875FCEA9B}"/>
          </ac:spMkLst>
        </pc:spChg>
        <pc:spChg chg="add del">
          <ac:chgData name="Chauhan, Suman" userId="93a69711-3012-4b5f-a07f-14fc6dad969a" providerId="ADAL" clId="{6520E74C-343A-4364-A090-DB7C097B5F6C}" dt="2022-12-07T03:46:38.493" v="1875" actId="26606"/>
          <ac:spMkLst>
            <pc:docMk/>
            <pc:sldMk cId="4116089959" sldId="268"/>
            <ac:spMk id="56" creationId="{5A59F003-E00A-43F9-91DC-CC54E3B87466}"/>
          </ac:spMkLst>
        </pc:spChg>
        <pc:spChg chg="add del">
          <ac:chgData name="Chauhan, Suman" userId="93a69711-3012-4b5f-a07f-14fc6dad969a" providerId="ADAL" clId="{6520E74C-343A-4364-A090-DB7C097B5F6C}" dt="2022-12-07T03:46:38.493" v="1875" actId="26606"/>
          <ac:spMkLst>
            <pc:docMk/>
            <pc:sldMk cId="4116089959" sldId="268"/>
            <ac:spMk id="58" creationId="{D74A4382-E3AD-430A-9A1F-DFA3E0E77A7D}"/>
          </ac:spMkLst>
        </pc:spChg>
        <pc:spChg chg="add del">
          <ac:chgData name="Chauhan, Suman" userId="93a69711-3012-4b5f-a07f-14fc6dad969a" providerId="ADAL" clId="{6520E74C-343A-4364-A090-DB7C097B5F6C}" dt="2022-12-07T03:46:38.493" v="1875" actId="26606"/>
          <ac:spMkLst>
            <pc:docMk/>
            <pc:sldMk cId="4116089959" sldId="268"/>
            <ac:spMk id="60" creationId="{79F40191-0F44-4FD1-82CC-ACB507C14BE6}"/>
          </ac:spMkLst>
        </pc:spChg>
        <pc:spChg chg="add del">
          <ac:chgData name="Chauhan, Suman" userId="93a69711-3012-4b5f-a07f-14fc6dad969a" providerId="ADAL" clId="{6520E74C-343A-4364-A090-DB7C097B5F6C}" dt="2022-12-07T03:46:33.270" v="1869" actId="26606"/>
          <ac:spMkLst>
            <pc:docMk/>
            <pc:sldMk cId="4116089959" sldId="268"/>
            <ac:spMk id="65" creationId="{657F69E0-C4B0-4BEC-A689-4F8D877F05D4}"/>
          </ac:spMkLst>
        </pc:spChg>
        <pc:spChg chg="add del">
          <ac:chgData name="Chauhan, Suman" userId="93a69711-3012-4b5f-a07f-14fc6dad969a" providerId="ADAL" clId="{6520E74C-343A-4364-A090-DB7C097B5F6C}" dt="2022-12-07T03:46:33.270" v="1869" actId="26606"/>
          <ac:spMkLst>
            <pc:docMk/>
            <pc:sldMk cId="4116089959" sldId="268"/>
            <ac:spMk id="67" creationId="{9F6380B4-6A1C-481E-8408-B4E6C75B9B81}"/>
          </ac:spMkLst>
        </pc:spChg>
        <pc:spChg chg="add del">
          <ac:chgData name="Chauhan, Suman" userId="93a69711-3012-4b5f-a07f-14fc6dad969a" providerId="ADAL" clId="{6520E74C-343A-4364-A090-DB7C097B5F6C}" dt="2022-12-07T03:46:34.610" v="1872" actId="26606"/>
          <ac:spMkLst>
            <pc:docMk/>
            <pc:sldMk cId="4116089959" sldId="268"/>
            <ac:spMk id="69" creationId="{C1DD1A8A-57D5-4A81-AD04-532B043C5611}"/>
          </ac:spMkLst>
        </pc:spChg>
        <pc:spChg chg="add del">
          <ac:chgData name="Chauhan, Suman" userId="93a69711-3012-4b5f-a07f-14fc6dad969a" providerId="ADAL" clId="{6520E74C-343A-4364-A090-DB7C097B5F6C}" dt="2022-12-07T03:46:34.610" v="1872" actId="26606"/>
          <ac:spMkLst>
            <pc:docMk/>
            <pc:sldMk cId="4116089959" sldId="268"/>
            <ac:spMk id="70" creationId="{007891EC-4501-44ED-A8C8-B11B6DB767AB}"/>
          </ac:spMkLst>
        </pc:spChg>
        <pc:spChg chg="add">
          <ac:chgData name="Chauhan, Suman" userId="93a69711-3012-4b5f-a07f-14fc6dad969a" providerId="ADAL" clId="{6520E74C-343A-4364-A090-DB7C097B5F6C}" dt="2022-12-07T03:46:38.493" v="1875" actId="26606"/>
          <ac:spMkLst>
            <pc:docMk/>
            <pc:sldMk cId="4116089959" sldId="268"/>
            <ac:spMk id="71" creationId="{46C57131-53A7-4C1A-BEA8-25F06A06AD29}"/>
          </ac:spMkLst>
        </pc:spChg>
        <pc:spChg chg="add del">
          <ac:chgData name="Chauhan, Suman" userId="93a69711-3012-4b5f-a07f-14fc6dad969a" providerId="ADAL" clId="{6520E74C-343A-4364-A090-DB7C097B5F6C}" dt="2022-12-07T03:46:38.434" v="1874" actId="26606"/>
          <ac:spMkLst>
            <pc:docMk/>
            <pc:sldMk cId="4116089959" sldId="268"/>
            <ac:spMk id="72" creationId="{6F40FBDA-CEB1-40F0-9AB9-BD9C402D70FE}"/>
          </ac:spMkLst>
        </pc:spChg>
        <pc:spChg chg="add del">
          <ac:chgData name="Chauhan, Suman" userId="93a69711-3012-4b5f-a07f-14fc6dad969a" providerId="ADAL" clId="{6520E74C-343A-4364-A090-DB7C097B5F6C}" dt="2022-12-07T03:46:38.434" v="1874" actId="26606"/>
          <ac:spMkLst>
            <pc:docMk/>
            <pc:sldMk cId="4116089959" sldId="268"/>
            <ac:spMk id="73" creationId="{0344D4FE-ABEF-4230-9E4E-AD5782FC78AC}"/>
          </ac:spMkLst>
        </pc:spChg>
        <pc:spChg chg="add del">
          <ac:chgData name="Chauhan, Suman" userId="93a69711-3012-4b5f-a07f-14fc6dad969a" providerId="ADAL" clId="{6520E74C-343A-4364-A090-DB7C097B5F6C}" dt="2022-12-07T03:46:38.434" v="1874" actId="26606"/>
          <ac:spMkLst>
            <pc:docMk/>
            <pc:sldMk cId="4116089959" sldId="268"/>
            <ac:spMk id="74" creationId="{9325F979-D3F9-4926-81B7-7ACCB31A501B}"/>
          </ac:spMkLst>
        </pc:spChg>
        <pc:spChg chg="add">
          <ac:chgData name="Chauhan, Suman" userId="93a69711-3012-4b5f-a07f-14fc6dad969a" providerId="ADAL" clId="{6520E74C-343A-4364-A090-DB7C097B5F6C}" dt="2022-12-07T03:46:38.493" v="1875" actId="26606"/>
          <ac:spMkLst>
            <pc:docMk/>
            <pc:sldMk cId="4116089959" sldId="268"/>
            <ac:spMk id="76" creationId="{1ACA2EA0-FFD3-42EC-9406-B595015ED96E}"/>
          </ac:spMkLst>
        </pc:spChg>
        <pc:spChg chg="add">
          <ac:chgData name="Chauhan, Suman" userId="93a69711-3012-4b5f-a07f-14fc6dad969a" providerId="ADAL" clId="{6520E74C-343A-4364-A090-DB7C097B5F6C}" dt="2022-12-07T03:46:38.493" v="1875" actId="26606"/>
          <ac:spMkLst>
            <pc:docMk/>
            <pc:sldMk cId="4116089959" sldId="268"/>
            <ac:spMk id="77" creationId="{53E7940F-BF0E-4F85-B6B7-E0B8E1A72D62}"/>
          </ac:spMkLst>
        </pc:spChg>
        <pc:spChg chg="add">
          <ac:chgData name="Chauhan, Suman" userId="93a69711-3012-4b5f-a07f-14fc6dad969a" providerId="ADAL" clId="{6520E74C-343A-4364-A090-DB7C097B5F6C}" dt="2022-12-07T03:46:38.493" v="1875" actId="26606"/>
          <ac:spMkLst>
            <pc:docMk/>
            <pc:sldMk cId="4116089959" sldId="268"/>
            <ac:spMk id="78" creationId="{D5288BCE-665C-472A-8C43-664BCFA31E43}"/>
          </ac:spMkLst>
        </pc:spChg>
        <pc:picChg chg="mod">
          <ac:chgData name="Chauhan, Suman" userId="93a69711-3012-4b5f-a07f-14fc6dad969a" providerId="ADAL" clId="{6520E74C-343A-4364-A090-DB7C097B5F6C}" dt="2022-12-07T03:46:38.493" v="1875" actId="26606"/>
          <ac:picMkLst>
            <pc:docMk/>
            <pc:sldMk cId="4116089959" sldId="268"/>
            <ac:picMk id="52" creationId="{AD8467CF-9278-A532-11EF-45DA90DB8AD9}"/>
          </ac:picMkLst>
        </pc:picChg>
      </pc:sldChg>
      <pc:sldChg chg="modSp add del mod">
        <pc:chgData name="Chauhan, Suman" userId="93a69711-3012-4b5f-a07f-14fc6dad969a" providerId="ADAL" clId="{6520E74C-343A-4364-A090-DB7C097B5F6C}" dt="2022-12-07T04:07:30.088" v="2216" actId="2696"/>
        <pc:sldMkLst>
          <pc:docMk/>
          <pc:sldMk cId="3430157453" sldId="269"/>
        </pc:sldMkLst>
        <pc:spChg chg="mod">
          <ac:chgData name="Chauhan, Suman" userId="93a69711-3012-4b5f-a07f-14fc6dad969a" providerId="ADAL" clId="{6520E74C-343A-4364-A090-DB7C097B5F6C}" dt="2022-12-07T04:00:39.839" v="2084" actId="20577"/>
          <ac:spMkLst>
            <pc:docMk/>
            <pc:sldMk cId="3430157453" sldId="269"/>
            <ac:spMk id="2" creationId="{F31C9087-81DB-97B0-24CB-7B5875FCEA9B}"/>
          </ac:spMkLst>
        </pc:spChg>
        <pc:graphicFrameChg chg="mod">
          <ac:chgData name="Chauhan, Suman" userId="93a69711-3012-4b5f-a07f-14fc6dad969a" providerId="ADAL" clId="{6520E74C-343A-4364-A090-DB7C097B5F6C}" dt="2022-12-07T04:01:27.520" v="2123" actId="478"/>
          <ac:graphicFrameMkLst>
            <pc:docMk/>
            <pc:sldMk cId="3430157453" sldId="269"/>
            <ac:graphicFrameMk id="20" creationId="{BB728DFF-1F57-3B27-9C62-8496337F123F}"/>
          </ac:graphicFrameMkLst>
        </pc:graphicFrameChg>
      </pc:sldChg>
      <pc:sldChg chg="addSp delSp modSp add mod ord">
        <pc:chgData name="Chauhan, Suman" userId="93a69711-3012-4b5f-a07f-14fc6dad969a" providerId="ADAL" clId="{6520E74C-343A-4364-A090-DB7C097B5F6C}" dt="2022-12-08T01:01:14.070" v="4584" actId="255"/>
        <pc:sldMkLst>
          <pc:docMk/>
          <pc:sldMk cId="553497535" sldId="270"/>
        </pc:sldMkLst>
        <pc:spChg chg="add del mod">
          <ac:chgData name="Chauhan, Suman" userId="93a69711-3012-4b5f-a07f-14fc6dad969a" providerId="ADAL" clId="{6520E74C-343A-4364-A090-DB7C097B5F6C}" dt="2022-12-08T00:03:49.656" v="3031" actId="478"/>
          <ac:spMkLst>
            <pc:docMk/>
            <pc:sldMk cId="553497535" sldId="270"/>
            <ac:spMk id="2" creationId="{914FC231-7ED7-263C-4A20-9F557E9DB370}"/>
          </ac:spMkLst>
        </pc:spChg>
        <pc:spChg chg="add del mod">
          <ac:chgData name="Chauhan, Suman" userId="93a69711-3012-4b5f-a07f-14fc6dad969a" providerId="ADAL" clId="{6520E74C-343A-4364-A090-DB7C097B5F6C}" dt="2022-12-07T04:02:53.107" v="2136" actId="478"/>
          <ac:spMkLst>
            <pc:docMk/>
            <pc:sldMk cId="553497535" sldId="270"/>
            <ac:spMk id="3" creationId="{F6AECB1C-7E61-ED3A-9834-3475534BAEE4}"/>
          </ac:spMkLst>
        </pc:spChg>
        <pc:spChg chg="mod">
          <ac:chgData name="Chauhan, Suman" userId="93a69711-3012-4b5f-a07f-14fc6dad969a" providerId="ADAL" clId="{6520E74C-343A-4364-A090-DB7C097B5F6C}" dt="2022-12-08T01:01:14.070" v="4584" actId="255"/>
          <ac:spMkLst>
            <pc:docMk/>
            <pc:sldMk cId="553497535" sldId="270"/>
            <ac:spMk id="4" creationId="{479503D0-8BB3-0E71-48CE-9735C7BB21A0}"/>
          </ac:spMkLst>
        </pc:spChg>
        <pc:spChg chg="del mod">
          <ac:chgData name="Chauhan, Suman" userId="93a69711-3012-4b5f-a07f-14fc6dad969a" providerId="ADAL" clId="{6520E74C-343A-4364-A090-DB7C097B5F6C}" dt="2022-12-07T04:02:16.402" v="2128" actId="478"/>
          <ac:spMkLst>
            <pc:docMk/>
            <pc:sldMk cId="553497535" sldId="270"/>
            <ac:spMk id="5" creationId="{7E852E1E-920C-15A5-B5E6-648AB441EB00}"/>
          </ac:spMkLst>
        </pc:spChg>
        <pc:graphicFrameChg chg="add del mod modGraphic">
          <ac:chgData name="Chauhan, Suman" userId="93a69711-3012-4b5f-a07f-14fc6dad969a" providerId="ADAL" clId="{6520E74C-343A-4364-A090-DB7C097B5F6C}" dt="2022-12-08T00:06:00.762" v="3048"/>
          <ac:graphicFrameMkLst>
            <pc:docMk/>
            <pc:sldMk cId="553497535" sldId="270"/>
            <ac:graphicFrameMk id="6" creationId="{84B65E04-3D33-FBCB-DBB8-579F7CF8C043}"/>
          </ac:graphicFrameMkLst>
        </pc:graphicFrameChg>
      </pc:sldChg>
      <pc:sldChg chg="addSp delSp modSp add mod ord">
        <pc:chgData name="Chauhan, Suman" userId="93a69711-3012-4b5f-a07f-14fc6dad969a" providerId="ADAL" clId="{6520E74C-343A-4364-A090-DB7C097B5F6C}" dt="2022-12-08T01:06:08.757" v="4599" actId="255"/>
        <pc:sldMkLst>
          <pc:docMk/>
          <pc:sldMk cId="1600383331" sldId="271"/>
        </pc:sldMkLst>
        <pc:spChg chg="add mod">
          <ac:chgData name="Chauhan, Suman" userId="93a69711-3012-4b5f-a07f-14fc6dad969a" providerId="ADAL" clId="{6520E74C-343A-4364-A090-DB7C097B5F6C}" dt="2022-12-07T21:08:25.379" v="2437" actId="1076"/>
          <ac:spMkLst>
            <pc:docMk/>
            <pc:sldMk cId="1600383331" sldId="271"/>
            <ac:spMk id="3" creationId="{76F6B7E5-75C2-5860-F8D9-0059C2B57645}"/>
          </ac:spMkLst>
        </pc:spChg>
        <pc:spChg chg="mod">
          <ac:chgData name="Chauhan, Suman" userId="93a69711-3012-4b5f-a07f-14fc6dad969a" providerId="ADAL" clId="{6520E74C-343A-4364-A090-DB7C097B5F6C}" dt="2022-12-08T01:06:08.757" v="4599" actId="255"/>
          <ac:spMkLst>
            <pc:docMk/>
            <pc:sldMk cId="1600383331" sldId="271"/>
            <ac:spMk id="4" creationId="{479503D0-8BB3-0E71-48CE-9735C7BB21A0}"/>
          </ac:spMkLst>
        </pc:spChg>
        <pc:spChg chg="add mod">
          <ac:chgData name="Chauhan, Suman" userId="93a69711-3012-4b5f-a07f-14fc6dad969a" providerId="ADAL" clId="{6520E74C-343A-4364-A090-DB7C097B5F6C}" dt="2022-12-07T21:10:59.731" v="2509" actId="113"/>
          <ac:spMkLst>
            <pc:docMk/>
            <pc:sldMk cId="1600383331" sldId="271"/>
            <ac:spMk id="5" creationId="{41A4D178-1583-1EC6-486B-87FE0C64E82C}"/>
          </ac:spMkLst>
        </pc:spChg>
        <pc:spChg chg="mod">
          <ac:chgData name="Chauhan, Suman" userId="93a69711-3012-4b5f-a07f-14fc6dad969a" providerId="ADAL" clId="{6520E74C-343A-4364-A090-DB7C097B5F6C}" dt="2022-12-07T21:08:42.428" v="2442"/>
          <ac:spMkLst>
            <pc:docMk/>
            <pc:sldMk cId="1600383331" sldId="271"/>
            <ac:spMk id="8" creationId="{CCD8C27B-796C-8F2B-678F-4F1F8466D957}"/>
          </ac:spMkLst>
        </pc:spChg>
        <pc:spChg chg="mod">
          <ac:chgData name="Chauhan, Suman" userId="93a69711-3012-4b5f-a07f-14fc6dad969a" providerId="ADAL" clId="{6520E74C-343A-4364-A090-DB7C097B5F6C}" dt="2022-12-07T21:11:09.280" v="2512" actId="6549"/>
          <ac:spMkLst>
            <pc:docMk/>
            <pc:sldMk cId="1600383331" sldId="271"/>
            <ac:spMk id="10" creationId="{8AAD5696-328D-AE4F-DCF9-71612E87BA33}"/>
          </ac:spMkLst>
        </pc:spChg>
        <pc:spChg chg="mod">
          <ac:chgData name="Chauhan, Suman" userId="93a69711-3012-4b5f-a07f-14fc6dad969a" providerId="ADAL" clId="{6520E74C-343A-4364-A090-DB7C097B5F6C}" dt="2022-12-07T21:08:53.552" v="2444"/>
          <ac:spMkLst>
            <pc:docMk/>
            <pc:sldMk cId="1600383331" sldId="271"/>
            <ac:spMk id="13" creationId="{03F1FC4C-5410-28C8-26B1-5F42C7D4B170}"/>
          </ac:spMkLst>
        </pc:spChg>
        <pc:spChg chg="mod">
          <ac:chgData name="Chauhan, Suman" userId="93a69711-3012-4b5f-a07f-14fc6dad969a" providerId="ADAL" clId="{6520E74C-343A-4364-A090-DB7C097B5F6C}" dt="2022-12-07T21:11:16.648" v="2514" actId="114"/>
          <ac:spMkLst>
            <pc:docMk/>
            <pc:sldMk cId="1600383331" sldId="271"/>
            <ac:spMk id="14" creationId="{4491CA35-141F-EA2D-6CAF-43BFA0238AA1}"/>
          </ac:spMkLst>
        </pc:spChg>
        <pc:grpChg chg="add mod">
          <ac:chgData name="Chauhan, Suman" userId="93a69711-3012-4b5f-a07f-14fc6dad969a" providerId="ADAL" clId="{6520E74C-343A-4364-A090-DB7C097B5F6C}" dt="2022-12-07T21:09:10.882" v="2447" actId="1076"/>
          <ac:grpSpMkLst>
            <pc:docMk/>
            <pc:sldMk cId="1600383331" sldId="271"/>
            <ac:grpSpMk id="2" creationId="{84100F99-D3DF-46AA-A2E1-002516736B3C}"/>
          </ac:grpSpMkLst>
        </pc:grpChg>
        <pc:grpChg chg="add mod">
          <ac:chgData name="Chauhan, Suman" userId="93a69711-3012-4b5f-a07f-14fc6dad969a" providerId="ADAL" clId="{6520E74C-343A-4364-A090-DB7C097B5F6C}" dt="2022-12-07T21:09:04.843" v="2446" actId="1076"/>
          <ac:grpSpMkLst>
            <pc:docMk/>
            <pc:sldMk cId="1600383331" sldId="271"/>
            <ac:grpSpMk id="6" creationId="{B07731FE-36F3-14D8-C265-963776237C81}"/>
          </ac:grpSpMkLst>
        </pc:grpChg>
        <pc:grpChg chg="add mod">
          <ac:chgData name="Chauhan, Suman" userId="93a69711-3012-4b5f-a07f-14fc6dad969a" providerId="ADAL" clId="{6520E74C-343A-4364-A090-DB7C097B5F6C}" dt="2022-12-07T21:09:18.173" v="2448" actId="1076"/>
          <ac:grpSpMkLst>
            <pc:docMk/>
            <pc:sldMk cId="1600383331" sldId="271"/>
            <ac:grpSpMk id="12" creationId="{DFA0A34A-E740-2065-0E3E-2C4BC0D60E4B}"/>
          </ac:grpSpMkLst>
        </pc:grpChg>
        <pc:graphicFrameChg chg="del mod">
          <ac:chgData name="Chauhan, Suman" userId="93a69711-3012-4b5f-a07f-14fc6dad969a" providerId="ADAL" clId="{6520E74C-343A-4364-A090-DB7C097B5F6C}" dt="2022-12-07T04:04:11.622" v="2180" actId="478"/>
          <ac:graphicFrameMkLst>
            <pc:docMk/>
            <pc:sldMk cId="1600383331" sldId="271"/>
            <ac:graphicFrameMk id="6" creationId="{84B65E04-3D33-FBCB-DBB8-579F7CF8C043}"/>
          </ac:graphicFrameMkLst>
        </pc:graphicFrameChg>
      </pc:sldChg>
      <pc:sldChg chg="modSp add mod ord">
        <pc:chgData name="Chauhan, Suman" userId="93a69711-3012-4b5f-a07f-14fc6dad969a" providerId="ADAL" clId="{6520E74C-343A-4364-A090-DB7C097B5F6C}" dt="2022-12-08T00:59:14.331" v="4573" actId="20577"/>
        <pc:sldMkLst>
          <pc:docMk/>
          <pc:sldMk cId="1035578257" sldId="272"/>
        </pc:sldMkLst>
        <pc:spChg chg="mod">
          <ac:chgData name="Chauhan, Suman" userId="93a69711-3012-4b5f-a07f-14fc6dad969a" providerId="ADAL" clId="{6520E74C-343A-4364-A090-DB7C097B5F6C}" dt="2022-12-08T00:59:14.331" v="4573" actId="20577"/>
          <ac:spMkLst>
            <pc:docMk/>
            <pc:sldMk cId="1035578257" sldId="272"/>
            <ac:spMk id="4" creationId="{479503D0-8BB3-0E71-48CE-9735C7BB21A0}"/>
          </ac:spMkLst>
        </pc:spChg>
        <pc:spChg chg="mod">
          <ac:chgData name="Chauhan, Suman" userId="93a69711-3012-4b5f-a07f-14fc6dad969a" providerId="ADAL" clId="{6520E74C-343A-4364-A090-DB7C097B5F6C}" dt="2022-12-08T00:29:15.324" v="4134" actId="20577"/>
          <ac:spMkLst>
            <pc:docMk/>
            <pc:sldMk cId="1035578257" sldId="272"/>
            <ac:spMk id="5" creationId="{41A4D178-1583-1EC6-486B-87FE0C64E82C}"/>
          </ac:spMkLst>
        </pc:spChg>
      </pc:sldChg>
      <pc:sldChg chg="addSp modSp add mod ord">
        <pc:chgData name="Chauhan, Suman" userId="93a69711-3012-4b5f-a07f-14fc6dad969a" providerId="ADAL" clId="{6520E74C-343A-4364-A090-DB7C097B5F6C}" dt="2022-12-08T01:00:49.405" v="4583" actId="255"/>
        <pc:sldMkLst>
          <pc:docMk/>
          <pc:sldMk cId="666777643" sldId="273"/>
        </pc:sldMkLst>
        <pc:spChg chg="mod">
          <ac:chgData name="Chauhan, Suman" userId="93a69711-3012-4b5f-a07f-14fc6dad969a" providerId="ADAL" clId="{6520E74C-343A-4364-A090-DB7C097B5F6C}" dt="2022-12-08T01:00:49.405" v="4583" actId="255"/>
          <ac:spMkLst>
            <pc:docMk/>
            <pc:sldMk cId="666777643" sldId="273"/>
            <ac:spMk id="4" creationId="{479503D0-8BB3-0E71-48CE-9735C7BB21A0}"/>
          </ac:spMkLst>
        </pc:spChg>
        <pc:spChg chg="mod">
          <ac:chgData name="Chauhan, Suman" userId="93a69711-3012-4b5f-a07f-14fc6dad969a" providerId="ADAL" clId="{6520E74C-343A-4364-A090-DB7C097B5F6C}" dt="2022-12-08T00:10:02.044" v="3358" actId="20577"/>
          <ac:spMkLst>
            <pc:docMk/>
            <pc:sldMk cId="666777643" sldId="273"/>
            <ac:spMk id="5" creationId="{41A4D178-1583-1EC6-486B-87FE0C64E82C}"/>
          </ac:spMkLst>
        </pc:spChg>
        <pc:spChg chg="mod">
          <ac:chgData name="Chauhan, Suman" userId="93a69711-3012-4b5f-a07f-14fc6dad969a" providerId="ADAL" clId="{6520E74C-343A-4364-A090-DB7C097B5F6C}" dt="2022-12-07T21:23:09.264" v="2924" actId="20577"/>
          <ac:spMkLst>
            <pc:docMk/>
            <pc:sldMk cId="666777643" sldId="273"/>
            <ac:spMk id="10" creationId="{8AAD5696-328D-AE4F-DCF9-71612E87BA33}"/>
          </ac:spMkLst>
        </pc:spChg>
        <pc:spChg chg="mod">
          <ac:chgData name="Chauhan, Suman" userId="93a69711-3012-4b5f-a07f-14fc6dad969a" providerId="ADAL" clId="{6520E74C-343A-4364-A090-DB7C097B5F6C}" dt="2022-12-08T00:11:07.761" v="3401" actId="313"/>
          <ac:spMkLst>
            <pc:docMk/>
            <pc:sldMk cId="666777643" sldId="273"/>
            <ac:spMk id="14" creationId="{4491CA35-141F-EA2D-6CAF-43BFA0238AA1}"/>
          </ac:spMkLst>
        </pc:spChg>
        <pc:spChg chg="mod">
          <ac:chgData name="Chauhan, Suman" userId="93a69711-3012-4b5f-a07f-14fc6dad969a" providerId="ADAL" clId="{6520E74C-343A-4364-A090-DB7C097B5F6C}" dt="2022-12-07T21:20:50.483" v="2877" actId="1076"/>
          <ac:spMkLst>
            <pc:docMk/>
            <pc:sldMk cId="666777643" sldId="273"/>
            <ac:spMk id="17" creationId="{AD14C4A6-8803-2773-8B94-6183E430CE97}"/>
          </ac:spMkLst>
        </pc:spChg>
        <pc:spChg chg="mod">
          <ac:chgData name="Chauhan, Suman" userId="93a69711-3012-4b5f-a07f-14fc6dad969a" providerId="ADAL" clId="{6520E74C-343A-4364-A090-DB7C097B5F6C}" dt="2022-12-08T00:10:16.411" v="3366" actId="20577"/>
          <ac:spMkLst>
            <pc:docMk/>
            <pc:sldMk cId="666777643" sldId="273"/>
            <ac:spMk id="18" creationId="{51773A5A-6F4A-2C79-AFB9-8E751B5DA611}"/>
          </ac:spMkLst>
        </pc:spChg>
        <pc:grpChg chg="mod">
          <ac:chgData name="Chauhan, Suman" userId="93a69711-3012-4b5f-a07f-14fc6dad969a" providerId="ADAL" clId="{6520E74C-343A-4364-A090-DB7C097B5F6C}" dt="2022-12-07T21:21:29.657" v="2885" actId="14100"/>
          <ac:grpSpMkLst>
            <pc:docMk/>
            <pc:sldMk cId="666777643" sldId="273"/>
            <ac:grpSpMk id="2" creationId="{84100F99-D3DF-46AA-A2E1-002516736B3C}"/>
          </ac:grpSpMkLst>
        </pc:grpChg>
        <pc:grpChg chg="mod">
          <ac:chgData name="Chauhan, Suman" userId="93a69711-3012-4b5f-a07f-14fc6dad969a" providerId="ADAL" clId="{6520E74C-343A-4364-A090-DB7C097B5F6C}" dt="2022-12-07T21:22:24.539" v="2892" actId="14100"/>
          <ac:grpSpMkLst>
            <pc:docMk/>
            <pc:sldMk cId="666777643" sldId="273"/>
            <ac:grpSpMk id="6" creationId="{B07731FE-36F3-14D8-C265-963776237C81}"/>
          </ac:grpSpMkLst>
        </pc:grpChg>
        <pc:grpChg chg="mod">
          <ac:chgData name="Chauhan, Suman" userId="93a69711-3012-4b5f-a07f-14fc6dad969a" providerId="ADAL" clId="{6520E74C-343A-4364-A090-DB7C097B5F6C}" dt="2022-12-07T21:23:11.447" v="2925" actId="1076"/>
          <ac:grpSpMkLst>
            <pc:docMk/>
            <pc:sldMk cId="666777643" sldId="273"/>
            <ac:grpSpMk id="12" creationId="{DFA0A34A-E740-2065-0E3E-2C4BC0D60E4B}"/>
          </ac:grpSpMkLst>
        </pc:grpChg>
        <pc:grpChg chg="add mod">
          <ac:chgData name="Chauhan, Suman" userId="93a69711-3012-4b5f-a07f-14fc6dad969a" providerId="ADAL" clId="{6520E74C-343A-4364-A090-DB7C097B5F6C}" dt="2022-12-07T21:21:36.215" v="2886" actId="14100"/>
          <ac:grpSpMkLst>
            <pc:docMk/>
            <pc:sldMk cId="666777643" sldId="273"/>
            <ac:grpSpMk id="15" creationId="{9E68D171-B2AD-479E-8CA2-ED1F9DE6AD9B}"/>
          </ac:grpSpMkLst>
        </pc:grpChg>
      </pc:sldChg>
      <pc:sldChg chg="modSp add mod">
        <pc:chgData name="Chauhan, Suman" userId="93a69711-3012-4b5f-a07f-14fc6dad969a" providerId="ADAL" clId="{6520E74C-343A-4364-A090-DB7C097B5F6C}" dt="2022-12-08T01:02:50.868" v="4585" actId="255"/>
        <pc:sldMkLst>
          <pc:docMk/>
          <pc:sldMk cId="62505841" sldId="274"/>
        </pc:sldMkLst>
        <pc:spChg chg="mod">
          <ac:chgData name="Chauhan, Suman" userId="93a69711-3012-4b5f-a07f-14fc6dad969a" providerId="ADAL" clId="{6520E74C-343A-4364-A090-DB7C097B5F6C}" dt="2022-12-08T01:02:50.868" v="4585" actId="255"/>
          <ac:spMkLst>
            <pc:docMk/>
            <pc:sldMk cId="62505841" sldId="274"/>
            <ac:spMk id="4" creationId="{479503D0-8BB3-0E71-48CE-9735C7BB21A0}"/>
          </ac:spMkLst>
        </pc:spChg>
        <pc:spChg chg="mod">
          <ac:chgData name="Chauhan, Suman" userId="93a69711-3012-4b5f-a07f-14fc6dad969a" providerId="ADAL" clId="{6520E74C-343A-4364-A090-DB7C097B5F6C}" dt="2022-12-08T00:34:56.271" v="4205" actId="108"/>
          <ac:spMkLst>
            <pc:docMk/>
            <pc:sldMk cId="62505841" sldId="274"/>
            <ac:spMk id="5" creationId="{7E852E1E-920C-15A5-B5E6-648AB441EB00}"/>
          </ac:spMkLst>
        </pc:spChg>
      </pc:sldChg>
      <pc:sldChg chg="addSp delSp modSp add mod">
        <pc:chgData name="Chauhan, Suman" userId="93a69711-3012-4b5f-a07f-14fc6dad969a" providerId="ADAL" clId="{6520E74C-343A-4364-A090-DB7C097B5F6C}" dt="2022-12-08T01:03:06.333" v="4586" actId="255"/>
        <pc:sldMkLst>
          <pc:docMk/>
          <pc:sldMk cId="18399681" sldId="275"/>
        </pc:sldMkLst>
        <pc:spChg chg="mod">
          <ac:chgData name="Chauhan, Suman" userId="93a69711-3012-4b5f-a07f-14fc6dad969a" providerId="ADAL" clId="{6520E74C-343A-4364-A090-DB7C097B5F6C}" dt="2022-12-08T01:03:06.333" v="4586" actId="255"/>
          <ac:spMkLst>
            <pc:docMk/>
            <pc:sldMk cId="18399681" sldId="275"/>
            <ac:spMk id="4" creationId="{479503D0-8BB3-0E71-48CE-9735C7BB21A0}"/>
          </ac:spMkLst>
        </pc:spChg>
        <pc:spChg chg="mod">
          <ac:chgData name="Chauhan, Suman" userId="93a69711-3012-4b5f-a07f-14fc6dad969a" providerId="ADAL" clId="{6520E74C-343A-4364-A090-DB7C097B5F6C}" dt="2022-12-08T01:00:25.359" v="4582" actId="33524"/>
          <ac:spMkLst>
            <pc:docMk/>
            <pc:sldMk cId="18399681" sldId="275"/>
            <ac:spMk id="5" creationId="{7E852E1E-920C-15A5-B5E6-648AB441EB00}"/>
          </ac:spMkLst>
        </pc:spChg>
        <pc:spChg chg="del">
          <ac:chgData name="Chauhan, Suman" userId="93a69711-3012-4b5f-a07f-14fc6dad969a" providerId="ADAL" clId="{6520E74C-343A-4364-A090-DB7C097B5F6C}" dt="2022-12-08T00:40:23.458" v="4263" actId="26606"/>
          <ac:spMkLst>
            <pc:docMk/>
            <pc:sldMk cId="18399681" sldId="275"/>
            <ac:spMk id="7" creationId="{6D6CDB20-394C-4D51-9C5B-8751E21338DC}"/>
          </ac:spMkLst>
        </pc:spChg>
        <pc:spChg chg="del">
          <ac:chgData name="Chauhan, Suman" userId="93a69711-3012-4b5f-a07f-14fc6dad969a" providerId="ADAL" clId="{6520E74C-343A-4364-A090-DB7C097B5F6C}" dt="2022-12-08T00:40:23.458" v="4263" actId="26606"/>
          <ac:spMkLst>
            <pc:docMk/>
            <pc:sldMk cId="18399681" sldId="275"/>
            <ac:spMk id="9" creationId="{46DFD1E0-DCA7-47E6-B78B-6ECDDF873DD6}"/>
          </ac:spMkLst>
        </pc:spChg>
        <pc:spChg chg="del">
          <ac:chgData name="Chauhan, Suman" userId="93a69711-3012-4b5f-a07f-14fc6dad969a" providerId="ADAL" clId="{6520E74C-343A-4364-A090-DB7C097B5F6C}" dt="2022-12-08T00:40:23.458" v="4263" actId="26606"/>
          <ac:spMkLst>
            <pc:docMk/>
            <pc:sldMk cId="18399681" sldId="275"/>
            <ac:spMk id="11" creationId="{8AAB0B1E-BB97-40E0-8DCD-D1197A0E1D6A}"/>
          </ac:spMkLst>
        </pc:spChg>
        <pc:spChg chg="add del">
          <ac:chgData name="Chauhan, Suman" userId="93a69711-3012-4b5f-a07f-14fc6dad969a" providerId="ADAL" clId="{6520E74C-343A-4364-A090-DB7C097B5F6C}" dt="2022-12-08T00:41:02.072" v="4271" actId="26606"/>
          <ac:spMkLst>
            <pc:docMk/>
            <pc:sldMk cId="18399681" sldId="275"/>
            <ac:spMk id="21" creationId="{5C9B446A-6343-4E56-90BA-061E4DDF0FFB}"/>
          </ac:spMkLst>
        </pc:spChg>
        <pc:spChg chg="add del">
          <ac:chgData name="Chauhan, Suman" userId="93a69711-3012-4b5f-a07f-14fc6dad969a" providerId="ADAL" clId="{6520E74C-343A-4364-A090-DB7C097B5F6C}" dt="2022-12-08T00:41:02.072" v="4271" actId="26606"/>
          <ac:spMkLst>
            <pc:docMk/>
            <pc:sldMk cId="18399681" sldId="275"/>
            <ac:spMk id="23" creationId="{3EC72A1B-03D3-499C-B4BF-AC68EEC22B10}"/>
          </ac:spMkLst>
        </pc:spChg>
        <pc:spChg chg="add del">
          <ac:chgData name="Chauhan, Suman" userId="93a69711-3012-4b5f-a07f-14fc6dad969a" providerId="ADAL" clId="{6520E74C-343A-4364-A090-DB7C097B5F6C}" dt="2022-12-08T00:41:02.072" v="4271" actId="26606"/>
          <ac:spMkLst>
            <pc:docMk/>
            <pc:sldMk cId="18399681" sldId="275"/>
            <ac:spMk id="25" creationId="{216322C2-3CF0-4D33-BF90-3F384CF6D232}"/>
          </ac:spMkLst>
        </pc:spChg>
        <pc:spChg chg="add del">
          <ac:chgData name="Chauhan, Suman" userId="93a69711-3012-4b5f-a07f-14fc6dad969a" providerId="ADAL" clId="{6520E74C-343A-4364-A090-DB7C097B5F6C}" dt="2022-12-08T00:41:02.072" v="4271" actId="26606"/>
          <ac:spMkLst>
            <pc:docMk/>
            <pc:sldMk cId="18399681" sldId="275"/>
            <ac:spMk id="27" creationId="{55D4142C-5077-457F-A6AD-3FECFDB39685}"/>
          </ac:spMkLst>
        </pc:spChg>
        <pc:spChg chg="add del">
          <ac:chgData name="Chauhan, Suman" userId="93a69711-3012-4b5f-a07f-14fc6dad969a" providerId="ADAL" clId="{6520E74C-343A-4364-A090-DB7C097B5F6C}" dt="2022-12-08T00:41:02.072" v="4271" actId="26606"/>
          <ac:spMkLst>
            <pc:docMk/>
            <pc:sldMk cId="18399681" sldId="275"/>
            <ac:spMk id="29" creationId="{7A5F0580-5EE9-419F-96EE-B6529EF6E7D0}"/>
          </ac:spMkLst>
        </pc:spChg>
        <pc:spChg chg="add del">
          <ac:chgData name="Chauhan, Suman" userId="93a69711-3012-4b5f-a07f-14fc6dad969a" providerId="ADAL" clId="{6520E74C-343A-4364-A090-DB7C097B5F6C}" dt="2022-12-08T00:40:59.985" v="4268" actId="26606"/>
          <ac:spMkLst>
            <pc:docMk/>
            <pc:sldMk cId="18399681" sldId="275"/>
            <ac:spMk id="34" creationId="{823AC064-BC96-4F32-8AE1-B2FD38754823}"/>
          </ac:spMkLst>
        </pc:spChg>
        <pc:spChg chg="add del">
          <ac:chgData name="Chauhan, Suman" userId="93a69711-3012-4b5f-a07f-14fc6dad969a" providerId="ADAL" clId="{6520E74C-343A-4364-A090-DB7C097B5F6C}" dt="2022-12-08T00:41:02.053" v="4270" actId="26606"/>
          <ac:spMkLst>
            <pc:docMk/>
            <pc:sldMk cId="18399681" sldId="275"/>
            <ac:spMk id="40" creationId="{C4879EFC-8E62-4E00-973C-C45EE9EC676D}"/>
          </ac:spMkLst>
        </pc:spChg>
        <pc:spChg chg="add del">
          <ac:chgData name="Chauhan, Suman" userId="93a69711-3012-4b5f-a07f-14fc6dad969a" providerId="ADAL" clId="{6520E74C-343A-4364-A090-DB7C097B5F6C}" dt="2022-12-08T00:41:02.053" v="4270" actId="26606"/>
          <ac:spMkLst>
            <pc:docMk/>
            <pc:sldMk cId="18399681" sldId="275"/>
            <ac:spMk id="41" creationId="{D6A9C53F-5F90-40A5-8C85-5412D39C8C68}"/>
          </ac:spMkLst>
        </pc:spChg>
        <pc:spChg chg="add">
          <ac:chgData name="Chauhan, Suman" userId="93a69711-3012-4b5f-a07f-14fc6dad969a" providerId="ADAL" clId="{6520E74C-343A-4364-A090-DB7C097B5F6C}" dt="2022-12-08T00:41:02.072" v="4271" actId="26606"/>
          <ac:spMkLst>
            <pc:docMk/>
            <pc:sldMk cId="18399681" sldId="275"/>
            <ac:spMk id="43" creationId="{823AC064-BC96-4F32-8AE1-B2FD38754823}"/>
          </ac:spMkLst>
        </pc:spChg>
        <pc:picChg chg="add mod">
          <ac:chgData name="Chauhan, Suman" userId="93a69711-3012-4b5f-a07f-14fc6dad969a" providerId="ADAL" clId="{6520E74C-343A-4364-A090-DB7C097B5F6C}" dt="2022-12-08T00:41:02.072" v="4271" actId="26606"/>
          <ac:picMkLst>
            <pc:docMk/>
            <pc:sldMk cId="18399681" sldId="275"/>
            <ac:picMk id="3" creationId="{FA5A271C-8237-7579-C3EC-DB215D6AB89A}"/>
          </ac:picMkLst>
        </pc:picChg>
        <pc:picChg chg="add mod">
          <ac:chgData name="Chauhan, Suman" userId="93a69711-3012-4b5f-a07f-14fc6dad969a" providerId="ADAL" clId="{6520E74C-343A-4364-A090-DB7C097B5F6C}" dt="2022-12-08T00:41:02.072" v="4271" actId="26606"/>
          <ac:picMkLst>
            <pc:docMk/>
            <pc:sldMk cId="18399681" sldId="275"/>
            <ac:picMk id="8" creationId="{454317D3-3D14-41BA-12C8-0397967ED531}"/>
          </ac:picMkLst>
        </pc:picChg>
        <pc:cxnChg chg="del">
          <ac:chgData name="Chauhan, Suman" userId="93a69711-3012-4b5f-a07f-14fc6dad969a" providerId="ADAL" clId="{6520E74C-343A-4364-A090-DB7C097B5F6C}" dt="2022-12-08T00:40:23.458" v="4263" actId="26606"/>
          <ac:cxnSpMkLst>
            <pc:docMk/>
            <pc:sldMk cId="18399681" sldId="275"/>
            <ac:cxnSpMk id="16" creationId="{19C0742B-6FAB-4F71-A9CB-E140A40C8BE9}"/>
          </ac:cxnSpMkLst>
        </pc:cxnChg>
        <pc:cxnChg chg="add del">
          <ac:chgData name="Chauhan, Suman" userId="93a69711-3012-4b5f-a07f-14fc6dad969a" providerId="ADAL" clId="{6520E74C-343A-4364-A090-DB7C097B5F6C}" dt="2022-12-08T00:40:59.985" v="4268" actId="26606"/>
          <ac:cxnSpMkLst>
            <pc:docMk/>
            <pc:sldMk cId="18399681" sldId="275"/>
            <ac:cxnSpMk id="36" creationId="{7E7C77BC-7138-40B1-A15B-20F57A494629}"/>
          </ac:cxnSpMkLst>
        </pc:cxnChg>
        <pc:cxnChg chg="add del">
          <ac:chgData name="Chauhan, Suman" userId="93a69711-3012-4b5f-a07f-14fc6dad969a" providerId="ADAL" clId="{6520E74C-343A-4364-A090-DB7C097B5F6C}" dt="2022-12-08T00:40:59.985" v="4268" actId="26606"/>
          <ac:cxnSpMkLst>
            <pc:docMk/>
            <pc:sldMk cId="18399681" sldId="275"/>
            <ac:cxnSpMk id="38" creationId="{DB146403-F3D6-484B-B2ED-97F9565D0370}"/>
          </ac:cxnSpMkLst>
        </pc:cxnChg>
        <pc:cxnChg chg="add">
          <ac:chgData name="Chauhan, Suman" userId="93a69711-3012-4b5f-a07f-14fc6dad969a" providerId="ADAL" clId="{6520E74C-343A-4364-A090-DB7C097B5F6C}" dt="2022-12-08T00:41:02.072" v="4271" actId="26606"/>
          <ac:cxnSpMkLst>
            <pc:docMk/>
            <pc:sldMk cId="18399681" sldId="275"/>
            <ac:cxnSpMk id="44" creationId="{7E7C77BC-7138-40B1-A15B-20F57A494629}"/>
          </ac:cxnSpMkLst>
        </pc:cxnChg>
        <pc:cxnChg chg="add">
          <ac:chgData name="Chauhan, Suman" userId="93a69711-3012-4b5f-a07f-14fc6dad969a" providerId="ADAL" clId="{6520E74C-343A-4364-A090-DB7C097B5F6C}" dt="2022-12-08T00:41:02.072" v="4271" actId="26606"/>
          <ac:cxnSpMkLst>
            <pc:docMk/>
            <pc:sldMk cId="18399681" sldId="275"/>
            <ac:cxnSpMk id="45" creationId="{DB146403-F3D6-484B-B2ED-97F9565D0370}"/>
          </ac:cxnSpMkLst>
        </pc:cxnChg>
      </pc:sldChg>
      <pc:sldChg chg="addSp delSp modSp add mod">
        <pc:chgData name="Chauhan, Suman" userId="93a69711-3012-4b5f-a07f-14fc6dad969a" providerId="ADAL" clId="{6520E74C-343A-4364-A090-DB7C097B5F6C}" dt="2022-12-08T01:08:11.274" v="4641" actId="26606"/>
        <pc:sldMkLst>
          <pc:docMk/>
          <pc:sldMk cId="437664580" sldId="276"/>
        </pc:sldMkLst>
        <pc:spChg chg="mod">
          <ac:chgData name="Chauhan, Suman" userId="93a69711-3012-4b5f-a07f-14fc6dad969a" providerId="ADAL" clId="{6520E74C-343A-4364-A090-DB7C097B5F6C}" dt="2022-12-08T01:08:11.274" v="4641" actId="26606"/>
          <ac:spMkLst>
            <pc:docMk/>
            <pc:sldMk cId="437664580" sldId="276"/>
            <ac:spMk id="4" creationId="{479503D0-8BB3-0E71-48CE-9735C7BB21A0}"/>
          </ac:spMkLst>
        </pc:spChg>
        <pc:spChg chg="add del">
          <ac:chgData name="Chauhan, Suman" userId="93a69711-3012-4b5f-a07f-14fc6dad969a" providerId="ADAL" clId="{6520E74C-343A-4364-A090-DB7C097B5F6C}" dt="2022-12-08T01:07:57.791" v="4638" actId="26606"/>
          <ac:spMkLst>
            <pc:docMk/>
            <pc:sldMk cId="437664580" sldId="276"/>
            <ac:spMk id="7" creationId="{6D6CDB20-394C-4D51-9C5B-8751E21338DC}"/>
          </ac:spMkLst>
        </pc:spChg>
        <pc:spChg chg="add del">
          <ac:chgData name="Chauhan, Suman" userId="93a69711-3012-4b5f-a07f-14fc6dad969a" providerId="ADAL" clId="{6520E74C-343A-4364-A090-DB7C097B5F6C}" dt="2022-12-08T01:07:57.791" v="4638" actId="26606"/>
          <ac:spMkLst>
            <pc:docMk/>
            <pc:sldMk cId="437664580" sldId="276"/>
            <ac:spMk id="9" creationId="{46DFD1E0-DCA7-47E6-B78B-6ECDDF873DD6}"/>
          </ac:spMkLst>
        </pc:spChg>
        <pc:spChg chg="add del">
          <ac:chgData name="Chauhan, Suman" userId="93a69711-3012-4b5f-a07f-14fc6dad969a" providerId="ADAL" clId="{6520E74C-343A-4364-A090-DB7C097B5F6C}" dt="2022-12-08T01:07:57.791" v="4638" actId="26606"/>
          <ac:spMkLst>
            <pc:docMk/>
            <pc:sldMk cId="437664580" sldId="276"/>
            <ac:spMk id="11" creationId="{8AAB0B1E-BB97-40E0-8DCD-D1197A0E1D6A}"/>
          </ac:spMkLst>
        </pc:spChg>
        <pc:spChg chg="add del">
          <ac:chgData name="Chauhan, Suman" userId="93a69711-3012-4b5f-a07f-14fc6dad969a" providerId="ADAL" clId="{6520E74C-343A-4364-A090-DB7C097B5F6C}" dt="2022-12-08T01:07:52.751" v="4633" actId="26606"/>
          <ac:spMkLst>
            <pc:docMk/>
            <pc:sldMk cId="437664580" sldId="276"/>
            <ac:spMk id="22" creationId="{C93D702E-F4E0-47FC-A74C-ECD9647A81AA}"/>
          </ac:spMkLst>
        </pc:spChg>
        <pc:spChg chg="add del">
          <ac:chgData name="Chauhan, Suman" userId="93a69711-3012-4b5f-a07f-14fc6dad969a" providerId="ADAL" clId="{6520E74C-343A-4364-A090-DB7C097B5F6C}" dt="2022-12-08T01:07:56.786" v="4635" actId="26606"/>
          <ac:spMkLst>
            <pc:docMk/>
            <pc:sldMk cId="437664580" sldId="276"/>
            <ac:spMk id="23" creationId="{A4E37431-20F0-4DD6-84A9-ED2B644943A2}"/>
          </ac:spMkLst>
        </pc:spChg>
        <pc:spChg chg="add del">
          <ac:chgData name="Chauhan, Suman" userId="93a69711-3012-4b5f-a07f-14fc6dad969a" providerId="ADAL" clId="{6520E74C-343A-4364-A090-DB7C097B5F6C}" dt="2022-12-08T01:07:57.759" v="4637" actId="26606"/>
          <ac:spMkLst>
            <pc:docMk/>
            <pc:sldMk cId="437664580" sldId="276"/>
            <ac:spMk id="24" creationId="{021E12D4-3A88-428D-8E5E-AF1AFD923D63}"/>
          </ac:spMkLst>
        </pc:spChg>
        <pc:spChg chg="add del">
          <ac:chgData name="Chauhan, Suman" userId="93a69711-3012-4b5f-a07f-14fc6dad969a" providerId="ADAL" clId="{6520E74C-343A-4364-A090-DB7C097B5F6C}" dt="2022-12-08T01:07:56.786" v="4635" actId="26606"/>
          <ac:spMkLst>
            <pc:docMk/>
            <pc:sldMk cId="437664580" sldId="276"/>
            <ac:spMk id="25" creationId="{0AE98B72-66C6-4AB4-AF0D-BA830DE86393}"/>
          </ac:spMkLst>
        </pc:spChg>
        <pc:spChg chg="add del">
          <ac:chgData name="Chauhan, Suman" userId="93a69711-3012-4b5f-a07f-14fc6dad969a" providerId="ADAL" clId="{6520E74C-343A-4364-A090-DB7C097B5F6C}" dt="2022-12-08T01:07:56.786" v="4635" actId="26606"/>
          <ac:spMkLst>
            <pc:docMk/>
            <pc:sldMk cId="437664580" sldId="276"/>
            <ac:spMk id="27" creationId="{407EAFC6-733F-403D-BB4D-05A3A28742F1}"/>
          </ac:spMkLst>
        </pc:spChg>
        <pc:spChg chg="add del">
          <ac:chgData name="Chauhan, Suman" userId="93a69711-3012-4b5f-a07f-14fc6dad969a" providerId="ADAL" clId="{6520E74C-343A-4364-A090-DB7C097B5F6C}" dt="2022-12-08T01:07:56.786" v="4635" actId="26606"/>
          <ac:spMkLst>
            <pc:docMk/>
            <pc:sldMk cId="437664580" sldId="276"/>
            <ac:spMk id="29" creationId="{17A36730-4CB0-4F61-AD11-A44C9765833F}"/>
          </ac:spMkLst>
        </pc:spChg>
        <pc:spChg chg="add del">
          <ac:chgData name="Chauhan, Suman" userId="93a69711-3012-4b5f-a07f-14fc6dad969a" providerId="ADAL" clId="{6520E74C-343A-4364-A090-DB7C097B5F6C}" dt="2022-12-08T01:07:56.786" v="4635" actId="26606"/>
          <ac:spMkLst>
            <pc:docMk/>
            <pc:sldMk cId="437664580" sldId="276"/>
            <ac:spMk id="31" creationId="{C69C79E1-F916-4929-A4F3-DE763D4BFA57}"/>
          </ac:spMkLst>
        </pc:spChg>
        <pc:spChg chg="add del">
          <ac:chgData name="Chauhan, Suman" userId="93a69711-3012-4b5f-a07f-14fc6dad969a" providerId="ADAL" clId="{6520E74C-343A-4364-A090-DB7C097B5F6C}" dt="2022-12-08T01:07:56.786" v="4635" actId="26606"/>
          <ac:spMkLst>
            <pc:docMk/>
            <pc:sldMk cId="437664580" sldId="276"/>
            <ac:spMk id="33" creationId="{767334AB-16BD-4EC7-8C6B-4B5171600933}"/>
          </ac:spMkLst>
        </pc:spChg>
        <pc:spChg chg="add del">
          <ac:chgData name="Chauhan, Suman" userId="93a69711-3012-4b5f-a07f-14fc6dad969a" providerId="ADAL" clId="{6520E74C-343A-4364-A090-DB7C097B5F6C}" dt="2022-12-08T01:07:57.759" v="4637" actId="26606"/>
          <ac:spMkLst>
            <pc:docMk/>
            <pc:sldMk cId="437664580" sldId="276"/>
            <ac:spMk id="35" creationId="{F609FF9A-4FCE-468E-A86A-C9AB525EAE71}"/>
          </ac:spMkLst>
        </pc:spChg>
        <pc:spChg chg="add del">
          <ac:chgData name="Chauhan, Suman" userId="93a69711-3012-4b5f-a07f-14fc6dad969a" providerId="ADAL" clId="{6520E74C-343A-4364-A090-DB7C097B5F6C}" dt="2022-12-08T01:08:11.274" v="4641" actId="26606"/>
          <ac:spMkLst>
            <pc:docMk/>
            <pc:sldMk cId="437664580" sldId="276"/>
            <ac:spMk id="38" creationId="{C93D702E-F4E0-47FC-A74C-ECD9647A81AA}"/>
          </ac:spMkLst>
        </pc:spChg>
        <pc:spChg chg="add del">
          <ac:chgData name="Chauhan, Suman" userId="93a69711-3012-4b5f-a07f-14fc6dad969a" providerId="ADAL" clId="{6520E74C-343A-4364-A090-DB7C097B5F6C}" dt="2022-12-08T01:08:11.258" v="4640" actId="26606"/>
          <ac:spMkLst>
            <pc:docMk/>
            <pc:sldMk cId="437664580" sldId="276"/>
            <ac:spMk id="44" creationId="{74426AB7-D619-4515-962A-BC83909EC015}"/>
          </ac:spMkLst>
        </pc:spChg>
        <pc:spChg chg="add del">
          <ac:chgData name="Chauhan, Suman" userId="93a69711-3012-4b5f-a07f-14fc6dad969a" providerId="ADAL" clId="{6520E74C-343A-4364-A090-DB7C097B5F6C}" dt="2022-12-08T01:08:11.258" v="4640" actId="26606"/>
          <ac:spMkLst>
            <pc:docMk/>
            <pc:sldMk cId="437664580" sldId="276"/>
            <ac:spMk id="46" creationId="{DE47DF98-723F-4AAC-ABCF-CACBC438F78F}"/>
          </ac:spMkLst>
        </pc:spChg>
        <pc:spChg chg="add">
          <ac:chgData name="Chauhan, Suman" userId="93a69711-3012-4b5f-a07f-14fc6dad969a" providerId="ADAL" clId="{6520E74C-343A-4364-A090-DB7C097B5F6C}" dt="2022-12-08T01:08:11.274" v="4641" actId="26606"/>
          <ac:spMkLst>
            <pc:docMk/>
            <pc:sldMk cId="437664580" sldId="276"/>
            <ac:spMk id="50" creationId="{A7009A0A-BEF5-4EAC-AF15-E4F9F002E239}"/>
          </ac:spMkLst>
        </pc:spChg>
        <pc:spChg chg="add">
          <ac:chgData name="Chauhan, Suman" userId="93a69711-3012-4b5f-a07f-14fc6dad969a" providerId="ADAL" clId="{6520E74C-343A-4364-A090-DB7C097B5F6C}" dt="2022-12-08T01:08:11.274" v="4641" actId="26606"/>
          <ac:spMkLst>
            <pc:docMk/>
            <pc:sldMk cId="437664580" sldId="276"/>
            <ac:spMk id="51" creationId="{A8384FB5-9ADC-4DDC-881B-597D56F5B15D}"/>
          </ac:spMkLst>
        </pc:spChg>
        <pc:spChg chg="add">
          <ac:chgData name="Chauhan, Suman" userId="93a69711-3012-4b5f-a07f-14fc6dad969a" providerId="ADAL" clId="{6520E74C-343A-4364-A090-DB7C097B5F6C}" dt="2022-12-08T01:08:11.274" v="4641" actId="26606"/>
          <ac:spMkLst>
            <pc:docMk/>
            <pc:sldMk cId="437664580" sldId="276"/>
            <ac:spMk id="52" creationId="{1199E1B1-A8C0-4FE8-A5A8-1CB41D69F857}"/>
          </ac:spMkLst>
        </pc:spChg>
        <pc:spChg chg="add">
          <ac:chgData name="Chauhan, Suman" userId="93a69711-3012-4b5f-a07f-14fc6dad969a" providerId="ADAL" clId="{6520E74C-343A-4364-A090-DB7C097B5F6C}" dt="2022-12-08T01:08:11.274" v="4641" actId="26606"/>
          <ac:spMkLst>
            <pc:docMk/>
            <pc:sldMk cId="437664580" sldId="276"/>
            <ac:spMk id="53" creationId="{84A8DE83-DE75-4B41-9DB4-A7EC0B0DEC0B}"/>
          </ac:spMkLst>
        </pc:spChg>
        <pc:grpChg chg="del">
          <ac:chgData name="Chauhan, Suman" userId="93a69711-3012-4b5f-a07f-14fc6dad969a" providerId="ADAL" clId="{6520E74C-343A-4364-A090-DB7C097B5F6C}" dt="2022-12-08T01:07:38.384" v="4631" actId="478"/>
          <ac:grpSpMkLst>
            <pc:docMk/>
            <pc:sldMk cId="437664580" sldId="276"/>
            <ac:grpSpMk id="2" creationId="{84100F99-D3DF-46AA-A2E1-002516736B3C}"/>
          </ac:grpSpMkLst>
        </pc:grpChg>
        <pc:picChg chg="add del">
          <ac:chgData name="Chauhan, Suman" userId="93a69711-3012-4b5f-a07f-14fc6dad969a" providerId="ADAL" clId="{6520E74C-343A-4364-A090-DB7C097B5F6C}" dt="2022-12-08T01:07:52.751" v="4633" actId="26606"/>
          <ac:picMkLst>
            <pc:docMk/>
            <pc:sldMk cId="437664580" sldId="276"/>
            <ac:picMk id="18" creationId="{E03671A1-C4A8-DCA9-F2F6-6907F421966E}"/>
          </ac:picMkLst>
        </pc:picChg>
        <pc:picChg chg="add del">
          <ac:chgData name="Chauhan, Suman" userId="93a69711-3012-4b5f-a07f-14fc6dad969a" providerId="ADAL" clId="{6520E74C-343A-4364-A090-DB7C097B5F6C}" dt="2022-12-08T01:07:56.786" v="4635" actId="26606"/>
          <ac:picMkLst>
            <pc:docMk/>
            <pc:sldMk cId="437664580" sldId="276"/>
            <ac:picMk id="20" creationId="{51B81005-BDB3-D558-6142-2CD1C2015615}"/>
          </ac:picMkLst>
        </pc:picChg>
        <pc:picChg chg="add del">
          <ac:chgData name="Chauhan, Suman" userId="93a69711-3012-4b5f-a07f-14fc6dad969a" providerId="ADAL" clId="{6520E74C-343A-4364-A090-DB7C097B5F6C}" dt="2022-12-08T01:07:57.759" v="4637" actId="26606"/>
          <ac:picMkLst>
            <pc:docMk/>
            <pc:sldMk cId="437664580" sldId="276"/>
            <ac:picMk id="36" creationId="{A29313A1-8F7B-9C39-5FDA-6095D3827F20}"/>
          </ac:picMkLst>
        </pc:picChg>
        <pc:picChg chg="add mod">
          <ac:chgData name="Chauhan, Suman" userId="93a69711-3012-4b5f-a07f-14fc6dad969a" providerId="ADAL" clId="{6520E74C-343A-4364-A090-DB7C097B5F6C}" dt="2022-12-08T01:08:11.274" v="4641" actId="26606"/>
          <ac:picMkLst>
            <pc:docMk/>
            <pc:sldMk cId="437664580" sldId="276"/>
            <ac:picMk id="39" creationId="{E03671A1-C4A8-DCA9-F2F6-6907F421966E}"/>
          </ac:picMkLst>
        </pc:picChg>
        <pc:cxnChg chg="add del">
          <ac:chgData name="Chauhan, Suman" userId="93a69711-3012-4b5f-a07f-14fc6dad969a" providerId="ADAL" clId="{6520E74C-343A-4364-A090-DB7C097B5F6C}" dt="2022-12-08T01:07:57.791" v="4638" actId="26606"/>
          <ac:cxnSpMkLst>
            <pc:docMk/>
            <pc:sldMk cId="437664580" sldId="276"/>
            <ac:cxnSpMk id="16" creationId="{19C0742B-6FAB-4F71-A9CB-E140A40C8BE9}"/>
          </ac:cxnSpMkLst>
        </pc:cxnChg>
        <pc:cxnChg chg="add del">
          <ac:chgData name="Chauhan, Suman" userId="93a69711-3012-4b5f-a07f-14fc6dad969a" providerId="ADAL" clId="{6520E74C-343A-4364-A090-DB7C097B5F6C}" dt="2022-12-08T01:08:11.258" v="4640" actId="26606"/>
          <ac:cxnSpMkLst>
            <pc:docMk/>
            <pc:sldMk cId="437664580" sldId="276"/>
            <ac:cxnSpMk id="48" creationId="{EA29FC7C-9308-4FDE-8DCA-405668055B0F}"/>
          </ac:cxnSpMkLst>
        </pc:cxnChg>
      </pc:sldChg>
      <pc:sldChg chg="addSp delSp modSp add mod modClrScheme addAnim delAnim delDesignElem chgLayout">
        <pc:chgData name="Chauhan, Suman" userId="93a69711-3012-4b5f-a07f-14fc6dad969a" providerId="ADAL" clId="{6520E74C-343A-4364-A090-DB7C097B5F6C}" dt="2022-12-08T01:07:20.527" v="4616" actId="26606"/>
        <pc:sldMkLst>
          <pc:docMk/>
          <pc:sldMk cId="2948309475" sldId="277"/>
        </pc:sldMkLst>
        <pc:spChg chg="del mod ord">
          <ac:chgData name="Chauhan, Suman" userId="93a69711-3012-4b5f-a07f-14fc6dad969a" providerId="ADAL" clId="{6520E74C-343A-4364-A090-DB7C097B5F6C}" dt="2022-12-08T01:07:09.543" v="4611" actId="700"/>
          <ac:spMkLst>
            <pc:docMk/>
            <pc:sldMk cId="2948309475" sldId="277"/>
            <ac:spMk id="4" creationId="{479503D0-8BB3-0E71-48CE-9735C7BB21A0}"/>
          </ac:spMkLst>
        </pc:spChg>
        <pc:spChg chg="add del">
          <ac:chgData name="Chauhan, Suman" userId="93a69711-3012-4b5f-a07f-14fc6dad969a" providerId="ADAL" clId="{6520E74C-343A-4364-A090-DB7C097B5F6C}" dt="2022-12-08T01:07:09.543" v="4611" actId="700"/>
          <ac:spMkLst>
            <pc:docMk/>
            <pc:sldMk cId="2948309475" sldId="277"/>
            <ac:spMk id="7" creationId="{6D6CDB20-394C-4D51-9C5B-8751E21338DC}"/>
          </ac:spMkLst>
        </pc:spChg>
        <pc:spChg chg="add del">
          <ac:chgData name="Chauhan, Suman" userId="93a69711-3012-4b5f-a07f-14fc6dad969a" providerId="ADAL" clId="{6520E74C-343A-4364-A090-DB7C097B5F6C}" dt="2022-12-08T01:07:09.543" v="4611" actId="700"/>
          <ac:spMkLst>
            <pc:docMk/>
            <pc:sldMk cId="2948309475" sldId="277"/>
            <ac:spMk id="9" creationId="{46DFD1E0-DCA7-47E6-B78B-6ECDDF873DD6}"/>
          </ac:spMkLst>
        </pc:spChg>
        <pc:spChg chg="add del">
          <ac:chgData name="Chauhan, Suman" userId="93a69711-3012-4b5f-a07f-14fc6dad969a" providerId="ADAL" clId="{6520E74C-343A-4364-A090-DB7C097B5F6C}" dt="2022-12-08T01:07:09.543" v="4611" actId="700"/>
          <ac:spMkLst>
            <pc:docMk/>
            <pc:sldMk cId="2948309475" sldId="277"/>
            <ac:spMk id="11" creationId="{8AAB0B1E-BB97-40E0-8DCD-D1197A0E1D6A}"/>
          </ac:spMkLst>
        </pc:spChg>
        <pc:spChg chg="add del">
          <ac:chgData name="Chauhan, Suman" userId="93a69711-3012-4b5f-a07f-14fc6dad969a" providerId="ADAL" clId="{6520E74C-343A-4364-A090-DB7C097B5F6C}" dt="2022-12-08T01:07:17.533" v="4613" actId="26606"/>
          <ac:spMkLst>
            <pc:docMk/>
            <pc:sldMk cId="2948309475" sldId="277"/>
            <ac:spMk id="2054" creationId="{32BC26D8-82FB-445E-AA49-62A77D7C1EE0}"/>
          </ac:spMkLst>
        </pc:spChg>
        <pc:spChg chg="add del">
          <ac:chgData name="Chauhan, Suman" userId="93a69711-3012-4b5f-a07f-14fc6dad969a" providerId="ADAL" clId="{6520E74C-343A-4364-A090-DB7C097B5F6C}" dt="2022-12-08T01:06:44.533" v="4603" actId="26606"/>
          <ac:spMkLst>
            <pc:docMk/>
            <pc:sldMk cId="2948309475" sldId="277"/>
            <ac:spMk id="2055" creationId="{C1DD1A8A-57D5-4A81-AD04-532B043C5611}"/>
          </ac:spMkLst>
        </pc:spChg>
        <pc:spChg chg="add del">
          <ac:chgData name="Chauhan, Suman" userId="93a69711-3012-4b5f-a07f-14fc6dad969a" providerId="ADAL" clId="{6520E74C-343A-4364-A090-DB7C097B5F6C}" dt="2022-12-08T01:06:44.533" v="4603" actId="26606"/>
          <ac:spMkLst>
            <pc:docMk/>
            <pc:sldMk cId="2948309475" sldId="277"/>
            <ac:spMk id="2057" creationId="{007891EC-4501-44ED-A8C8-B11B6DB767AB}"/>
          </ac:spMkLst>
        </pc:spChg>
        <pc:spChg chg="add del">
          <ac:chgData name="Chauhan, Suman" userId="93a69711-3012-4b5f-a07f-14fc6dad969a" providerId="ADAL" clId="{6520E74C-343A-4364-A090-DB7C097B5F6C}" dt="2022-12-08T01:07:17.533" v="4613" actId="26606"/>
          <ac:spMkLst>
            <pc:docMk/>
            <pc:sldMk cId="2948309475" sldId="277"/>
            <ac:spMk id="2059" creationId="{CB44330D-EA18-4254-AA95-EB49948539B8}"/>
          </ac:spMkLst>
        </pc:spChg>
        <pc:spChg chg="add del">
          <ac:chgData name="Chauhan, Suman" userId="93a69711-3012-4b5f-a07f-14fc6dad969a" providerId="ADAL" clId="{6520E74C-343A-4364-A090-DB7C097B5F6C}" dt="2022-12-08T01:07:20.519" v="4615" actId="26606"/>
          <ac:spMkLst>
            <pc:docMk/>
            <pc:sldMk cId="2948309475" sldId="277"/>
            <ac:spMk id="2061" creationId="{42A4FC2C-047E-45A5-965D-8E1E3BF09BC6}"/>
          </ac:spMkLst>
        </pc:spChg>
        <pc:spChg chg="add">
          <ac:chgData name="Chauhan, Suman" userId="93a69711-3012-4b5f-a07f-14fc6dad969a" providerId="ADAL" clId="{6520E74C-343A-4364-A090-DB7C097B5F6C}" dt="2022-12-08T01:07:20.527" v="4616" actId="26606"/>
          <ac:spMkLst>
            <pc:docMk/>
            <pc:sldMk cId="2948309475" sldId="277"/>
            <ac:spMk id="2063" creationId="{A8D57A06-A426-446D-B02C-A2DC6B62E45E}"/>
          </ac:spMkLst>
        </pc:spChg>
        <pc:spChg chg="add">
          <ac:chgData name="Chauhan, Suman" userId="93a69711-3012-4b5f-a07f-14fc6dad969a" providerId="ADAL" clId="{6520E74C-343A-4364-A090-DB7C097B5F6C}" dt="2022-12-08T01:07:20.527" v="4616" actId="26606"/>
          <ac:spMkLst>
            <pc:docMk/>
            <pc:sldMk cId="2948309475" sldId="277"/>
            <ac:spMk id="2064" creationId="{AB8C311F-7253-4AED-9701-7FC0708C41C7}"/>
          </ac:spMkLst>
        </pc:spChg>
        <pc:spChg chg="add">
          <ac:chgData name="Chauhan, Suman" userId="93a69711-3012-4b5f-a07f-14fc6dad969a" providerId="ADAL" clId="{6520E74C-343A-4364-A090-DB7C097B5F6C}" dt="2022-12-08T01:07:20.527" v="4616" actId="26606"/>
          <ac:spMkLst>
            <pc:docMk/>
            <pc:sldMk cId="2948309475" sldId="277"/>
            <ac:spMk id="2065" creationId="{E2384209-CB15-4CDF-9D31-C44FD9A3F20D}"/>
          </ac:spMkLst>
        </pc:spChg>
        <pc:spChg chg="add">
          <ac:chgData name="Chauhan, Suman" userId="93a69711-3012-4b5f-a07f-14fc6dad969a" providerId="ADAL" clId="{6520E74C-343A-4364-A090-DB7C097B5F6C}" dt="2022-12-08T01:07:20.527" v="4616" actId="26606"/>
          <ac:spMkLst>
            <pc:docMk/>
            <pc:sldMk cId="2948309475" sldId="277"/>
            <ac:spMk id="2066" creationId="{2633B3B5-CC90-43F0-8714-D31D1F3F0209}"/>
          </ac:spMkLst>
        </pc:spChg>
        <pc:grpChg chg="del">
          <ac:chgData name="Chauhan, Suman" userId="93a69711-3012-4b5f-a07f-14fc6dad969a" providerId="ADAL" clId="{6520E74C-343A-4364-A090-DB7C097B5F6C}" dt="2022-12-08T00:57:23.151" v="4562" actId="478"/>
          <ac:grpSpMkLst>
            <pc:docMk/>
            <pc:sldMk cId="2948309475" sldId="277"/>
            <ac:grpSpMk id="2" creationId="{84100F99-D3DF-46AA-A2E1-002516736B3C}"/>
          </ac:grpSpMkLst>
        </pc:grpChg>
        <pc:picChg chg="add del mod">
          <ac:chgData name="Chauhan, Suman" userId="93a69711-3012-4b5f-a07f-14fc6dad969a" providerId="ADAL" clId="{6520E74C-343A-4364-A090-DB7C097B5F6C}" dt="2022-12-08T01:06:55.538" v="4604"/>
          <ac:picMkLst>
            <pc:docMk/>
            <pc:sldMk cId="2948309475" sldId="277"/>
            <ac:picMk id="2050" creationId="{C818951B-5380-9AC3-8CF1-1D3533F726E8}"/>
          </ac:picMkLst>
        </pc:picChg>
        <pc:picChg chg="add mod">
          <ac:chgData name="Chauhan, Suman" userId="93a69711-3012-4b5f-a07f-14fc6dad969a" providerId="ADAL" clId="{6520E74C-343A-4364-A090-DB7C097B5F6C}" dt="2022-12-08T01:07:20.527" v="4616" actId="26606"/>
          <ac:picMkLst>
            <pc:docMk/>
            <pc:sldMk cId="2948309475" sldId="277"/>
            <ac:picMk id="2052" creationId="{CBF4D0F3-E6AE-9F8C-CABA-846C93F785E0}"/>
          </ac:picMkLst>
        </pc:picChg>
        <pc:cxnChg chg="add del">
          <ac:chgData name="Chauhan, Suman" userId="93a69711-3012-4b5f-a07f-14fc6dad969a" providerId="ADAL" clId="{6520E74C-343A-4364-A090-DB7C097B5F6C}" dt="2022-12-08T01:07:09.543" v="4611" actId="700"/>
          <ac:cxnSpMkLst>
            <pc:docMk/>
            <pc:sldMk cId="2948309475" sldId="277"/>
            <ac:cxnSpMk id="16" creationId="{19C0742B-6FAB-4F71-A9CB-E140A40C8BE9}"/>
          </ac:cxnSpMkLst>
        </pc:cxnChg>
      </pc:sldChg>
      <pc:sldChg chg="addSp delSp modSp add mod">
        <pc:chgData name="Chauhan, Suman" userId="93a69711-3012-4b5f-a07f-14fc6dad969a" providerId="ADAL" clId="{6520E74C-343A-4364-A090-DB7C097B5F6C}" dt="2022-12-08T01:03:19.091" v="4587" actId="255"/>
        <pc:sldMkLst>
          <pc:docMk/>
          <pc:sldMk cId="2541448059" sldId="278"/>
        </pc:sldMkLst>
        <pc:spChg chg="mod">
          <ac:chgData name="Chauhan, Suman" userId="93a69711-3012-4b5f-a07f-14fc6dad969a" providerId="ADAL" clId="{6520E74C-343A-4364-A090-DB7C097B5F6C}" dt="2022-12-08T01:03:19.091" v="4587" actId="255"/>
          <ac:spMkLst>
            <pc:docMk/>
            <pc:sldMk cId="2541448059" sldId="278"/>
            <ac:spMk id="4" creationId="{479503D0-8BB3-0E71-48CE-9735C7BB21A0}"/>
          </ac:spMkLst>
        </pc:spChg>
        <pc:spChg chg="mod">
          <ac:chgData name="Chauhan, Suman" userId="93a69711-3012-4b5f-a07f-14fc6dad969a" providerId="ADAL" clId="{6520E74C-343A-4364-A090-DB7C097B5F6C}" dt="2022-12-08T00:43:57.157" v="4299" actId="207"/>
          <ac:spMkLst>
            <pc:docMk/>
            <pc:sldMk cId="2541448059" sldId="278"/>
            <ac:spMk id="5" creationId="{7E852E1E-920C-15A5-B5E6-648AB441EB00}"/>
          </ac:spMkLst>
        </pc:spChg>
        <pc:spChg chg="del">
          <ac:chgData name="Chauhan, Suman" userId="93a69711-3012-4b5f-a07f-14fc6dad969a" providerId="ADAL" clId="{6520E74C-343A-4364-A090-DB7C097B5F6C}" dt="2022-12-08T00:43:41.253" v="4296" actId="26606"/>
          <ac:spMkLst>
            <pc:docMk/>
            <pc:sldMk cId="2541448059" sldId="278"/>
            <ac:spMk id="43" creationId="{823AC064-BC96-4F32-8AE1-B2FD38754823}"/>
          </ac:spMkLst>
        </pc:spChg>
        <pc:spChg chg="add del">
          <ac:chgData name="Chauhan, Suman" userId="93a69711-3012-4b5f-a07f-14fc6dad969a" providerId="ADAL" clId="{6520E74C-343A-4364-A090-DB7C097B5F6C}" dt="2022-12-08T00:43:46.679" v="4298" actId="26606"/>
          <ac:spMkLst>
            <pc:docMk/>
            <pc:sldMk cId="2541448059" sldId="278"/>
            <ac:spMk id="50" creationId="{7316481C-0A49-4796-812B-0D64F063B720}"/>
          </ac:spMkLst>
        </pc:spChg>
        <pc:spChg chg="add del">
          <ac:chgData name="Chauhan, Suman" userId="93a69711-3012-4b5f-a07f-14fc6dad969a" providerId="ADAL" clId="{6520E74C-343A-4364-A090-DB7C097B5F6C}" dt="2022-12-08T00:43:46.679" v="4298" actId="26606"/>
          <ac:spMkLst>
            <pc:docMk/>
            <pc:sldMk cId="2541448059" sldId="278"/>
            <ac:spMk id="52" creationId="{A5271697-90F1-4A23-8EF2-0179F2EAFACB}"/>
          </ac:spMkLst>
        </pc:spChg>
        <pc:spChg chg="add del">
          <ac:chgData name="Chauhan, Suman" userId="93a69711-3012-4b5f-a07f-14fc6dad969a" providerId="ADAL" clId="{6520E74C-343A-4364-A090-DB7C097B5F6C}" dt="2022-12-08T00:43:46.679" v="4298" actId="26606"/>
          <ac:spMkLst>
            <pc:docMk/>
            <pc:sldMk cId="2541448059" sldId="278"/>
            <ac:spMk id="76" creationId="{D9F5512A-48E1-4C07-B75E-3CCC517B6804}"/>
          </ac:spMkLst>
        </pc:spChg>
        <pc:spChg chg="add">
          <ac:chgData name="Chauhan, Suman" userId="93a69711-3012-4b5f-a07f-14fc6dad969a" providerId="ADAL" clId="{6520E74C-343A-4364-A090-DB7C097B5F6C}" dt="2022-12-08T00:43:46.679" v="4298" actId="26606"/>
          <ac:spMkLst>
            <pc:docMk/>
            <pc:sldMk cId="2541448059" sldId="278"/>
            <ac:spMk id="81" creationId="{823AC064-BC96-4F32-8AE1-B2FD38754823}"/>
          </ac:spMkLst>
        </pc:spChg>
        <pc:grpChg chg="add del">
          <ac:chgData name="Chauhan, Suman" userId="93a69711-3012-4b5f-a07f-14fc6dad969a" providerId="ADAL" clId="{6520E74C-343A-4364-A090-DB7C097B5F6C}" dt="2022-12-08T00:43:46.679" v="4298" actId="26606"/>
          <ac:grpSpMkLst>
            <pc:docMk/>
            <pc:sldMk cId="2541448059" sldId="278"/>
            <ac:grpSpMk id="54" creationId="{1F49CE81-B2F4-47B2-9D4A-886DCE0A8404}"/>
          </ac:grpSpMkLst>
        </pc:grpChg>
        <pc:picChg chg="del">
          <ac:chgData name="Chauhan, Suman" userId="93a69711-3012-4b5f-a07f-14fc6dad969a" providerId="ADAL" clId="{6520E74C-343A-4364-A090-DB7C097B5F6C}" dt="2022-12-08T00:43:21.528" v="4288" actId="478"/>
          <ac:picMkLst>
            <pc:docMk/>
            <pc:sldMk cId="2541448059" sldId="278"/>
            <ac:picMk id="3" creationId="{FA5A271C-8237-7579-C3EC-DB215D6AB89A}"/>
          </ac:picMkLst>
        </pc:picChg>
        <pc:picChg chg="add mod ord">
          <ac:chgData name="Chauhan, Suman" userId="93a69711-3012-4b5f-a07f-14fc6dad969a" providerId="ADAL" clId="{6520E74C-343A-4364-A090-DB7C097B5F6C}" dt="2022-12-08T00:43:46.679" v="4298" actId="26606"/>
          <ac:picMkLst>
            <pc:docMk/>
            <pc:sldMk cId="2541448059" sldId="278"/>
            <ac:picMk id="6" creationId="{B61ACF37-0C38-A4A6-C1DE-282EFE66E929}"/>
          </ac:picMkLst>
        </pc:picChg>
        <pc:picChg chg="del mod ord">
          <ac:chgData name="Chauhan, Suman" userId="93a69711-3012-4b5f-a07f-14fc6dad969a" providerId="ADAL" clId="{6520E74C-343A-4364-A090-DB7C097B5F6C}" dt="2022-12-08T00:43:42.747" v="4297" actId="478"/>
          <ac:picMkLst>
            <pc:docMk/>
            <pc:sldMk cId="2541448059" sldId="278"/>
            <ac:picMk id="8" creationId="{454317D3-3D14-41BA-12C8-0397967ED531}"/>
          </ac:picMkLst>
        </pc:picChg>
        <pc:picChg chg="add mod">
          <ac:chgData name="Chauhan, Suman" userId="93a69711-3012-4b5f-a07f-14fc6dad969a" providerId="ADAL" clId="{6520E74C-343A-4364-A090-DB7C097B5F6C}" dt="2022-12-08T00:44:08.764" v="4301" actId="14100"/>
          <ac:picMkLst>
            <pc:docMk/>
            <pc:sldMk cId="2541448059" sldId="278"/>
            <ac:picMk id="9" creationId="{A262EBF1-CA3F-6901-43D8-06D9DF19D9E1}"/>
          </ac:picMkLst>
        </pc:picChg>
        <pc:cxnChg chg="del">
          <ac:chgData name="Chauhan, Suman" userId="93a69711-3012-4b5f-a07f-14fc6dad969a" providerId="ADAL" clId="{6520E74C-343A-4364-A090-DB7C097B5F6C}" dt="2022-12-08T00:43:41.253" v="4296" actId="26606"/>
          <ac:cxnSpMkLst>
            <pc:docMk/>
            <pc:sldMk cId="2541448059" sldId="278"/>
            <ac:cxnSpMk id="44" creationId="{7E7C77BC-7138-40B1-A15B-20F57A494629}"/>
          </ac:cxnSpMkLst>
        </pc:cxnChg>
        <pc:cxnChg chg="del">
          <ac:chgData name="Chauhan, Suman" userId="93a69711-3012-4b5f-a07f-14fc6dad969a" providerId="ADAL" clId="{6520E74C-343A-4364-A090-DB7C097B5F6C}" dt="2022-12-08T00:43:41.253" v="4296" actId="26606"/>
          <ac:cxnSpMkLst>
            <pc:docMk/>
            <pc:sldMk cId="2541448059" sldId="278"/>
            <ac:cxnSpMk id="45" creationId="{DB146403-F3D6-484B-B2ED-97F9565D0370}"/>
          </ac:cxnSpMkLst>
        </pc:cxnChg>
        <pc:cxnChg chg="add">
          <ac:chgData name="Chauhan, Suman" userId="93a69711-3012-4b5f-a07f-14fc6dad969a" providerId="ADAL" clId="{6520E74C-343A-4364-A090-DB7C097B5F6C}" dt="2022-12-08T00:43:46.679" v="4298" actId="26606"/>
          <ac:cxnSpMkLst>
            <pc:docMk/>
            <pc:sldMk cId="2541448059" sldId="278"/>
            <ac:cxnSpMk id="83" creationId="{7E7C77BC-7138-40B1-A15B-20F57A494629}"/>
          </ac:cxnSpMkLst>
        </pc:cxnChg>
        <pc:cxnChg chg="add">
          <ac:chgData name="Chauhan, Suman" userId="93a69711-3012-4b5f-a07f-14fc6dad969a" providerId="ADAL" clId="{6520E74C-343A-4364-A090-DB7C097B5F6C}" dt="2022-12-08T00:43:46.679" v="4298" actId="26606"/>
          <ac:cxnSpMkLst>
            <pc:docMk/>
            <pc:sldMk cId="2541448059" sldId="278"/>
            <ac:cxnSpMk id="85" creationId="{DB146403-F3D6-484B-B2ED-97F9565D0370}"/>
          </ac:cxnSpMkLst>
        </pc:cxnChg>
      </pc:sldChg>
      <pc:sldChg chg="addSp delSp modSp add mod">
        <pc:chgData name="Chauhan, Suman" userId="93a69711-3012-4b5f-a07f-14fc6dad969a" providerId="ADAL" clId="{6520E74C-343A-4364-A090-DB7C097B5F6C}" dt="2022-12-08T01:03:33.376" v="4588" actId="255"/>
        <pc:sldMkLst>
          <pc:docMk/>
          <pc:sldMk cId="4074175645" sldId="279"/>
        </pc:sldMkLst>
        <pc:spChg chg="mod">
          <ac:chgData name="Chauhan, Suman" userId="93a69711-3012-4b5f-a07f-14fc6dad969a" providerId="ADAL" clId="{6520E74C-343A-4364-A090-DB7C097B5F6C}" dt="2022-12-08T01:03:33.376" v="4588" actId="255"/>
          <ac:spMkLst>
            <pc:docMk/>
            <pc:sldMk cId="4074175645" sldId="279"/>
            <ac:spMk id="4" creationId="{479503D0-8BB3-0E71-48CE-9735C7BB21A0}"/>
          </ac:spMkLst>
        </pc:spChg>
        <pc:spChg chg="mod">
          <ac:chgData name="Chauhan, Suman" userId="93a69711-3012-4b5f-a07f-14fc6dad969a" providerId="ADAL" clId="{6520E74C-343A-4364-A090-DB7C097B5F6C}" dt="2022-12-08T00:45:22.924" v="4310" actId="26606"/>
          <ac:spMkLst>
            <pc:docMk/>
            <pc:sldMk cId="4074175645" sldId="279"/>
            <ac:spMk id="5" creationId="{7E852E1E-920C-15A5-B5E6-648AB441EB00}"/>
          </ac:spMkLst>
        </pc:spChg>
        <pc:spChg chg="del">
          <ac:chgData name="Chauhan, Suman" userId="93a69711-3012-4b5f-a07f-14fc6dad969a" providerId="ADAL" clId="{6520E74C-343A-4364-A090-DB7C097B5F6C}" dt="2022-12-08T00:45:22.924" v="4310" actId="26606"/>
          <ac:spMkLst>
            <pc:docMk/>
            <pc:sldMk cId="4074175645" sldId="279"/>
            <ac:spMk id="81" creationId="{823AC064-BC96-4F32-8AE1-B2FD38754823}"/>
          </ac:spMkLst>
        </pc:spChg>
        <pc:spChg chg="add">
          <ac:chgData name="Chauhan, Suman" userId="93a69711-3012-4b5f-a07f-14fc6dad969a" providerId="ADAL" clId="{6520E74C-343A-4364-A090-DB7C097B5F6C}" dt="2022-12-08T00:45:22.924" v="4310" actId="26606"/>
          <ac:spMkLst>
            <pc:docMk/>
            <pc:sldMk cId="4074175645" sldId="279"/>
            <ac:spMk id="92" creationId="{7F57BEA8-497D-4AA8-8A18-BDCD696B25FE}"/>
          </ac:spMkLst>
        </pc:spChg>
        <pc:picChg chg="add mod">
          <ac:chgData name="Chauhan, Suman" userId="93a69711-3012-4b5f-a07f-14fc6dad969a" providerId="ADAL" clId="{6520E74C-343A-4364-A090-DB7C097B5F6C}" dt="2022-12-08T00:45:22.924" v="4310" actId="26606"/>
          <ac:picMkLst>
            <pc:docMk/>
            <pc:sldMk cId="4074175645" sldId="279"/>
            <ac:picMk id="3" creationId="{0D6C1BEA-A7C5-B476-2F24-6A0F4F25226B}"/>
          </ac:picMkLst>
        </pc:picChg>
        <pc:picChg chg="del">
          <ac:chgData name="Chauhan, Suman" userId="93a69711-3012-4b5f-a07f-14fc6dad969a" providerId="ADAL" clId="{6520E74C-343A-4364-A090-DB7C097B5F6C}" dt="2022-12-08T00:44:54.694" v="4306" actId="478"/>
          <ac:picMkLst>
            <pc:docMk/>
            <pc:sldMk cId="4074175645" sldId="279"/>
            <ac:picMk id="6" creationId="{B61ACF37-0C38-A4A6-C1DE-282EFE66E929}"/>
          </ac:picMkLst>
        </pc:picChg>
        <pc:picChg chg="del">
          <ac:chgData name="Chauhan, Suman" userId="93a69711-3012-4b5f-a07f-14fc6dad969a" providerId="ADAL" clId="{6520E74C-343A-4364-A090-DB7C097B5F6C}" dt="2022-12-08T00:44:52.631" v="4305" actId="478"/>
          <ac:picMkLst>
            <pc:docMk/>
            <pc:sldMk cId="4074175645" sldId="279"/>
            <ac:picMk id="9" creationId="{A262EBF1-CA3F-6901-43D8-06D9DF19D9E1}"/>
          </ac:picMkLst>
        </pc:picChg>
        <pc:cxnChg chg="del">
          <ac:chgData name="Chauhan, Suman" userId="93a69711-3012-4b5f-a07f-14fc6dad969a" providerId="ADAL" clId="{6520E74C-343A-4364-A090-DB7C097B5F6C}" dt="2022-12-08T00:45:22.924" v="4310" actId="26606"/>
          <ac:cxnSpMkLst>
            <pc:docMk/>
            <pc:sldMk cId="4074175645" sldId="279"/>
            <ac:cxnSpMk id="83" creationId="{7E7C77BC-7138-40B1-A15B-20F57A494629}"/>
          </ac:cxnSpMkLst>
        </pc:cxnChg>
        <pc:cxnChg chg="del">
          <ac:chgData name="Chauhan, Suman" userId="93a69711-3012-4b5f-a07f-14fc6dad969a" providerId="ADAL" clId="{6520E74C-343A-4364-A090-DB7C097B5F6C}" dt="2022-12-08T00:45:22.924" v="4310" actId="26606"/>
          <ac:cxnSpMkLst>
            <pc:docMk/>
            <pc:sldMk cId="4074175645" sldId="279"/>
            <ac:cxnSpMk id="85" creationId="{DB146403-F3D6-484B-B2ED-97F9565D0370}"/>
          </ac:cxnSpMkLst>
        </pc:cxnChg>
        <pc:cxnChg chg="add">
          <ac:chgData name="Chauhan, Suman" userId="93a69711-3012-4b5f-a07f-14fc6dad969a" providerId="ADAL" clId="{6520E74C-343A-4364-A090-DB7C097B5F6C}" dt="2022-12-08T00:45:22.924" v="4310" actId="26606"/>
          <ac:cxnSpMkLst>
            <pc:docMk/>
            <pc:sldMk cId="4074175645" sldId="279"/>
            <ac:cxnSpMk id="90" creationId="{D2E961F1-4A28-4A5F-BBD4-6E400E5E6C75}"/>
          </ac:cxnSpMkLst>
        </pc:cxnChg>
        <pc:cxnChg chg="add">
          <ac:chgData name="Chauhan, Suman" userId="93a69711-3012-4b5f-a07f-14fc6dad969a" providerId="ADAL" clId="{6520E74C-343A-4364-A090-DB7C097B5F6C}" dt="2022-12-08T00:45:22.924" v="4310" actId="26606"/>
          <ac:cxnSpMkLst>
            <pc:docMk/>
            <pc:sldMk cId="4074175645" sldId="279"/>
            <ac:cxnSpMk id="94" creationId="{A82415D3-DDE5-4D63-8CB3-23A5EC581B27}"/>
          </ac:cxnSpMkLst>
        </pc:cxnChg>
        <pc:cxnChg chg="add">
          <ac:chgData name="Chauhan, Suman" userId="93a69711-3012-4b5f-a07f-14fc6dad969a" providerId="ADAL" clId="{6520E74C-343A-4364-A090-DB7C097B5F6C}" dt="2022-12-08T00:45:22.924" v="4310" actId="26606"/>
          <ac:cxnSpMkLst>
            <pc:docMk/>
            <pc:sldMk cId="4074175645" sldId="279"/>
            <ac:cxnSpMk id="96" creationId="{AD7193FB-6AE6-4B3B-8F89-56B55DD63B4D}"/>
          </ac:cxnSpMkLst>
        </pc:cxnChg>
      </pc:sldChg>
      <pc:sldChg chg="addSp delSp modSp add mod ord">
        <pc:chgData name="Chauhan, Suman" userId="93a69711-3012-4b5f-a07f-14fc6dad969a" providerId="ADAL" clId="{6520E74C-343A-4364-A090-DB7C097B5F6C}" dt="2022-12-08T01:05:05.419" v="4592" actId="255"/>
        <pc:sldMkLst>
          <pc:docMk/>
          <pc:sldMk cId="2083413579" sldId="280"/>
        </pc:sldMkLst>
        <pc:spChg chg="mod ord">
          <ac:chgData name="Chauhan, Suman" userId="93a69711-3012-4b5f-a07f-14fc6dad969a" providerId="ADAL" clId="{6520E74C-343A-4364-A090-DB7C097B5F6C}" dt="2022-12-08T01:04:57.280" v="4591" actId="255"/>
          <ac:spMkLst>
            <pc:docMk/>
            <pc:sldMk cId="2083413579" sldId="280"/>
            <ac:spMk id="4" creationId="{479503D0-8BB3-0E71-48CE-9735C7BB21A0}"/>
          </ac:spMkLst>
        </pc:spChg>
        <pc:spChg chg="mod ord">
          <ac:chgData name="Chauhan, Suman" userId="93a69711-3012-4b5f-a07f-14fc6dad969a" providerId="ADAL" clId="{6520E74C-343A-4364-A090-DB7C097B5F6C}" dt="2022-12-08T01:05:05.419" v="4592" actId="255"/>
          <ac:spMkLst>
            <pc:docMk/>
            <pc:sldMk cId="2083413579" sldId="280"/>
            <ac:spMk id="5" creationId="{7E852E1E-920C-15A5-B5E6-648AB441EB00}"/>
          </ac:spMkLst>
        </pc:spChg>
        <pc:spChg chg="add del">
          <ac:chgData name="Chauhan, Suman" userId="93a69711-3012-4b5f-a07f-14fc6dad969a" providerId="ADAL" clId="{6520E74C-343A-4364-A090-DB7C097B5F6C}" dt="2022-12-08T00:47:44.614" v="4328" actId="26606"/>
          <ac:spMkLst>
            <pc:docMk/>
            <pc:sldMk cId="2083413579" sldId="280"/>
            <ac:spMk id="81" creationId="{823AC064-BC96-4F32-8AE1-B2FD38754823}"/>
          </ac:spMkLst>
        </pc:spChg>
        <pc:spChg chg="add del">
          <ac:chgData name="Chauhan, Suman" userId="93a69711-3012-4b5f-a07f-14fc6dad969a" providerId="ADAL" clId="{6520E74C-343A-4364-A090-DB7C097B5F6C}" dt="2022-12-08T00:47:44.590" v="4327" actId="26606"/>
          <ac:spMkLst>
            <pc:docMk/>
            <pc:sldMk cId="2083413579" sldId="280"/>
            <ac:spMk id="90" creationId="{231BF440-39FA-4087-84CC-2EEC0BBDAF29}"/>
          </ac:spMkLst>
        </pc:spChg>
        <pc:spChg chg="add del">
          <ac:chgData name="Chauhan, Suman" userId="93a69711-3012-4b5f-a07f-14fc6dad969a" providerId="ADAL" clId="{6520E74C-343A-4364-A090-DB7C097B5F6C}" dt="2022-12-08T00:47:44.590" v="4327" actId="26606"/>
          <ac:spMkLst>
            <pc:docMk/>
            <pc:sldMk cId="2083413579" sldId="280"/>
            <ac:spMk id="92" creationId="{F04E4CBA-303B-48BD-8451-C2701CB0EEBF}"/>
          </ac:spMkLst>
        </pc:spChg>
        <pc:spChg chg="add del">
          <ac:chgData name="Chauhan, Suman" userId="93a69711-3012-4b5f-a07f-14fc6dad969a" providerId="ADAL" clId="{6520E74C-343A-4364-A090-DB7C097B5F6C}" dt="2022-12-08T00:47:44.590" v="4327" actId="26606"/>
          <ac:spMkLst>
            <pc:docMk/>
            <pc:sldMk cId="2083413579" sldId="280"/>
            <ac:spMk id="94" creationId="{F6CA58B3-AFCC-4A40-9882-50D5080879B0}"/>
          </ac:spMkLst>
        </pc:spChg>
        <pc:spChg chg="add del">
          <ac:chgData name="Chauhan, Suman" userId="93a69711-3012-4b5f-a07f-14fc6dad969a" providerId="ADAL" clId="{6520E74C-343A-4364-A090-DB7C097B5F6C}" dt="2022-12-08T00:47:44.590" v="4327" actId="26606"/>
          <ac:spMkLst>
            <pc:docMk/>
            <pc:sldMk cId="2083413579" sldId="280"/>
            <ac:spMk id="96" creationId="{75C56826-D4E5-42ED-8529-079651CB3005}"/>
          </ac:spMkLst>
        </pc:spChg>
        <pc:spChg chg="add del">
          <ac:chgData name="Chauhan, Suman" userId="93a69711-3012-4b5f-a07f-14fc6dad969a" providerId="ADAL" clId="{6520E74C-343A-4364-A090-DB7C097B5F6C}" dt="2022-12-08T00:47:44.590" v="4327" actId="26606"/>
          <ac:spMkLst>
            <pc:docMk/>
            <pc:sldMk cId="2083413579" sldId="280"/>
            <ac:spMk id="98" creationId="{82095FCE-EF05-4443-B97A-85DEE3A5CA17}"/>
          </ac:spMkLst>
        </pc:spChg>
        <pc:spChg chg="add del">
          <ac:chgData name="Chauhan, Suman" userId="93a69711-3012-4b5f-a07f-14fc6dad969a" providerId="ADAL" clId="{6520E74C-343A-4364-A090-DB7C097B5F6C}" dt="2022-12-08T00:47:44.590" v="4327" actId="26606"/>
          <ac:spMkLst>
            <pc:docMk/>
            <pc:sldMk cId="2083413579" sldId="280"/>
            <ac:spMk id="100" creationId="{CA00AE6B-AA30-4CF8-BA6F-339B780AD76C}"/>
          </ac:spMkLst>
        </pc:spChg>
        <pc:spChg chg="add del">
          <ac:chgData name="Chauhan, Suman" userId="93a69711-3012-4b5f-a07f-14fc6dad969a" providerId="ADAL" clId="{6520E74C-343A-4364-A090-DB7C097B5F6C}" dt="2022-12-08T00:49:04.614" v="4342" actId="26606"/>
          <ac:spMkLst>
            <pc:docMk/>
            <pc:sldMk cId="2083413579" sldId="280"/>
            <ac:spMk id="102" creationId="{8F7AFB9A-7364-478C-B48B-8523CDD9AE8D}"/>
          </ac:spMkLst>
        </pc:spChg>
        <pc:spChg chg="add del">
          <ac:chgData name="Chauhan, Suman" userId="93a69711-3012-4b5f-a07f-14fc6dad969a" providerId="ADAL" clId="{6520E74C-343A-4364-A090-DB7C097B5F6C}" dt="2022-12-08T00:49:04.614" v="4342" actId="26606"/>
          <ac:spMkLst>
            <pc:docMk/>
            <pc:sldMk cId="2083413579" sldId="280"/>
            <ac:spMk id="103" creationId="{36678033-86B6-40E6-BE90-78D8ED4E3A31}"/>
          </ac:spMkLst>
        </pc:spChg>
        <pc:spChg chg="add del">
          <ac:chgData name="Chauhan, Suman" userId="93a69711-3012-4b5f-a07f-14fc6dad969a" providerId="ADAL" clId="{6520E74C-343A-4364-A090-DB7C097B5F6C}" dt="2022-12-08T00:49:04.614" v="4342" actId="26606"/>
          <ac:spMkLst>
            <pc:docMk/>
            <pc:sldMk cId="2083413579" sldId="280"/>
            <ac:spMk id="104" creationId="{D2542E1A-076E-4A34-BB67-2BF961754E0C}"/>
          </ac:spMkLst>
        </pc:spChg>
        <pc:spChg chg="add del">
          <ac:chgData name="Chauhan, Suman" userId="93a69711-3012-4b5f-a07f-14fc6dad969a" providerId="ADAL" clId="{6520E74C-343A-4364-A090-DB7C097B5F6C}" dt="2022-12-08T00:49:04.614" v="4342" actId="26606"/>
          <ac:spMkLst>
            <pc:docMk/>
            <pc:sldMk cId="2083413579" sldId="280"/>
            <ac:spMk id="105" creationId="{75C56826-D4E5-42ED-8529-079651CB3005}"/>
          </ac:spMkLst>
        </pc:spChg>
        <pc:spChg chg="add del">
          <ac:chgData name="Chauhan, Suman" userId="93a69711-3012-4b5f-a07f-14fc6dad969a" providerId="ADAL" clId="{6520E74C-343A-4364-A090-DB7C097B5F6C}" dt="2022-12-08T00:49:04.614" v="4342" actId="26606"/>
          <ac:spMkLst>
            <pc:docMk/>
            <pc:sldMk cId="2083413579" sldId="280"/>
            <ac:spMk id="106" creationId="{82095FCE-EF05-4443-B97A-85DEE3A5CA17}"/>
          </ac:spMkLst>
        </pc:spChg>
        <pc:spChg chg="add del">
          <ac:chgData name="Chauhan, Suman" userId="93a69711-3012-4b5f-a07f-14fc6dad969a" providerId="ADAL" clId="{6520E74C-343A-4364-A090-DB7C097B5F6C}" dt="2022-12-08T00:49:27.652" v="4347" actId="26606"/>
          <ac:spMkLst>
            <pc:docMk/>
            <pc:sldMk cId="2083413579" sldId="280"/>
            <ac:spMk id="111" creationId="{8F7AFB9A-7364-478C-B48B-8523CDD9AE8D}"/>
          </ac:spMkLst>
        </pc:spChg>
        <pc:spChg chg="add del">
          <ac:chgData name="Chauhan, Suman" userId="93a69711-3012-4b5f-a07f-14fc6dad969a" providerId="ADAL" clId="{6520E74C-343A-4364-A090-DB7C097B5F6C}" dt="2022-12-08T00:49:27.652" v="4347" actId="26606"/>
          <ac:spMkLst>
            <pc:docMk/>
            <pc:sldMk cId="2083413579" sldId="280"/>
            <ac:spMk id="113" creationId="{36678033-86B6-40E6-BE90-78D8ED4E3A31}"/>
          </ac:spMkLst>
        </pc:spChg>
        <pc:spChg chg="add del">
          <ac:chgData name="Chauhan, Suman" userId="93a69711-3012-4b5f-a07f-14fc6dad969a" providerId="ADAL" clId="{6520E74C-343A-4364-A090-DB7C097B5F6C}" dt="2022-12-08T00:49:27.652" v="4347" actId="26606"/>
          <ac:spMkLst>
            <pc:docMk/>
            <pc:sldMk cId="2083413579" sldId="280"/>
            <ac:spMk id="115" creationId="{D2542E1A-076E-4A34-BB67-2BF961754E0C}"/>
          </ac:spMkLst>
        </pc:spChg>
        <pc:spChg chg="add del">
          <ac:chgData name="Chauhan, Suman" userId="93a69711-3012-4b5f-a07f-14fc6dad969a" providerId="ADAL" clId="{6520E74C-343A-4364-A090-DB7C097B5F6C}" dt="2022-12-08T00:49:27.652" v="4347" actId="26606"/>
          <ac:spMkLst>
            <pc:docMk/>
            <pc:sldMk cId="2083413579" sldId="280"/>
            <ac:spMk id="117" creationId="{75C56826-D4E5-42ED-8529-079651CB3005}"/>
          </ac:spMkLst>
        </pc:spChg>
        <pc:spChg chg="add del">
          <ac:chgData name="Chauhan, Suman" userId="93a69711-3012-4b5f-a07f-14fc6dad969a" providerId="ADAL" clId="{6520E74C-343A-4364-A090-DB7C097B5F6C}" dt="2022-12-08T00:49:27.652" v="4347" actId="26606"/>
          <ac:spMkLst>
            <pc:docMk/>
            <pc:sldMk cId="2083413579" sldId="280"/>
            <ac:spMk id="119" creationId="{82095FCE-EF05-4443-B97A-85DEE3A5CA17}"/>
          </ac:spMkLst>
        </pc:spChg>
        <pc:spChg chg="add del">
          <ac:chgData name="Chauhan, Suman" userId="93a69711-3012-4b5f-a07f-14fc6dad969a" providerId="ADAL" clId="{6520E74C-343A-4364-A090-DB7C097B5F6C}" dt="2022-12-08T00:49:27.628" v="4346" actId="26606"/>
          <ac:spMkLst>
            <pc:docMk/>
            <pc:sldMk cId="2083413579" sldId="280"/>
            <ac:spMk id="124" creationId="{823AC064-BC96-4F32-8AE1-B2FD38754823}"/>
          </ac:spMkLst>
        </pc:spChg>
        <pc:spChg chg="add">
          <ac:chgData name="Chauhan, Suman" userId="93a69711-3012-4b5f-a07f-14fc6dad969a" providerId="ADAL" clId="{6520E74C-343A-4364-A090-DB7C097B5F6C}" dt="2022-12-08T00:49:27.652" v="4347" actId="26606"/>
          <ac:spMkLst>
            <pc:docMk/>
            <pc:sldMk cId="2083413579" sldId="280"/>
            <ac:spMk id="130" creationId="{75C56826-D4E5-42ED-8529-079651CB3005}"/>
          </ac:spMkLst>
        </pc:spChg>
        <pc:spChg chg="add">
          <ac:chgData name="Chauhan, Suman" userId="93a69711-3012-4b5f-a07f-14fc6dad969a" providerId="ADAL" clId="{6520E74C-343A-4364-A090-DB7C097B5F6C}" dt="2022-12-08T00:49:27.652" v="4347" actId="26606"/>
          <ac:spMkLst>
            <pc:docMk/>
            <pc:sldMk cId="2083413579" sldId="280"/>
            <ac:spMk id="131" creationId="{8F7AFB9A-7364-478C-B48B-8523CDD9AE8D}"/>
          </ac:spMkLst>
        </pc:spChg>
        <pc:spChg chg="add">
          <ac:chgData name="Chauhan, Suman" userId="93a69711-3012-4b5f-a07f-14fc6dad969a" providerId="ADAL" clId="{6520E74C-343A-4364-A090-DB7C097B5F6C}" dt="2022-12-08T00:49:27.652" v="4347" actId="26606"/>
          <ac:spMkLst>
            <pc:docMk/>
            <pc:sldMk cId="2083413579" sldId="280"/>
            <ac:spMk id="132" creationId="{82095FCE-EF05-4443-B97A-85DEE3A5CA17}"/>
          </ac:spMkLst>
        </pc:spChg>
        <pc:spChg chg="add">
          <ac:chgData name="Chauhan, Suman" userId="93a69711-3012-4b5f-a07f-14fc6dad969a" providerId="ADAL" clId="{6520E74C-343A-4364-A090-DB7C097B5F6C}" dt="2022-12-08T00:49:27.652" v="4347" actId="26606"/>
          <ac:spMkLst>
            <pc:docMk/>
            <pc:sldMk cId="2083413579" sldId="280"/>
            <ac:spMk id="133" creationId="{36678033-86B6-40E6-BE90-78D8ED4E3A31}"/>
          </ac:spMkLst>
        </pc:spChg>
        <pc:spChg chg="add">
          <ac:chgData name="Chauhan, Suman" userId="93a69711-3012-4b5f-a07f-14fc6dad969a" providerId="ADAL" clId="{6520E74C-343A-4364-A090-DB7C097B5F6C}" dt="2022-12-08T00:49:27.652" v="4347" actId="26606"/>
          <ac:spMkLst>
            <pc:docMk/>
            <pc:sldMk cId="2083413579" sldId="280"/>
            <ac:spMk id="134" creationId="{D2542E1A-076E-4A34-BB67-2BF961754E0C}"/>
          </ac:spMkLst>
        </pc:spChg>
        <pc:picChg chg="add del mod">
          <ac:chgData name="Chauhan, Suman" userId="93a69711-3012-4b5f-a07f-14fc6dad969a" providerId="ADAL" clId="{6520E74C-343A-4364-A090-DB7C097B5F6C}" dt="2022-12-08T00:48:17.972" v="4334" actId="478"/>
          <ac:picMkLst>
            <pc:docMk/>
            <pc:sldMk cId="2083413579" sldId="280"/>
            <ac:picMk id="3" creationId="{C44C3CF7-6126-6349-8884-2CFFBB800CA4}"/>
          </ac:picMkLst>
        </pc:picChg>
        <pc:picChg chg="del">
          <ac:chgData name="Chauhan, Suman" userId="93a69711-3012-4b5f-a07f-14fc6dad969a" providerId="ADAL" clId="{6520E74C-343A-4364-A090-DB7C097B5F6C}" dt="2022-12-08T00:46:31.875" v="4319" actId="478"/>
          <ac:picMkLst>
            <pc:docMk/>
            <pc:sldMk cId="2083413579" sldId="280"/>
            <ac:picMk id="6" creationId="{B61ACF37-0C38-A4A6-C1DE-282EFE66E929}"/>
          </ac:picMkLst>
        </pc:picChg>
        <pc:picChg chg="add del mod">
          <ac:chgData name="Chauhan, Suman" userId="93a69711-3012-4b5f-a07f-14fc6dad969a" providerId="ADAL" clId="{6520E74C-343A-4364-A090-DB7C097B5F6C}" dt="2022-12-08T00:48:19.778" v="4335" actId="478"/>
          <ac:picMkLst>
            <pc:docMk/>
            <pc:sldMk cId="2083413579" sldId="280"/>
            <ac:picMk id="8" creationId="{D32D3279-E1C3-8D1E-2880-A1FAC073B6CC}"/>
          </ac:picMkLst>
        </pc:picChg>
        <pc:picChg chg="del">
          <ac:chgData name="Chauhan, Suman" userId="93a69711-3012-4b5f-a07f-14fc6dad969a" providerId="ADAL" clId="{6520E74C-343A-4364-A090-DB7C097B5F6C}" dt="2022-12-08T00:46:29.926" v="4318" actId="478"/>
          <ac:picMkLst>
            <pc:docMk/>
            <pc:sldMk cId="2083413579" sldId="280"/>
            <ac:picMk id="9" creationId="{A262EBF1-CA3F-6901-43D8-06D9DF19D9E1}"/>
          </ac:picMkLst>
        </pc:picChg>
        <pc:picChg chg="add mod">
          <ac:chgData name="Chauhan, Suman" userId="93a69711-3012-4b5f-a07f-14fc6dad969a" providerId="ADAL" clId="{6520E74C-343A-4364-A090-DB7C097B5F6C}" dt="2022-12-08T00:50:15.049" v="4354" actId="1076"/>
          <ac:picMkLst>
            <pc:docMk/>
            <pc:sldMk cId="2083413579" sldId="280"/>
            <ac:picMk id="11" creationId="{A4228C5D-2449-D543-FD90-DED59E4142D2}"/>
          </ac:picMkLst>
        </pc:picChg>
        <pc:picChg chg="add del mod">
          <ac:chgData name="Chauhan, Suman" userId="93a69711-3012-4b5f-a07f-14fc6dad969a" providerId="ADAL" clId="{6520E74C-343A-4364-A090-DB7C097B5F6C}" dt="2022-12-08T00:49:37.425" v="4349" actId="478"/>
          <ac:picMkLst>
            <pc:docMk/>
            <pc:sldMk cId="2083413579" sldId="280"/>
            <ac:picMk id="13" creationId="{EB3F1EED-0EA7-0877-201A-850BBFBC1AF2}"/>
          </ac:picMkLst>
        </pc:picChg>
        <pc:picChg chg="add mod">
          <ac:chgData name="Chauhan, Suman" userId="93a69711-3012-4b5f-a07f-14fc6dad969a" providerId="ADAL" clId="{6520E74C-343A-4364-A090-DB7C097B5F6C}" dt="2022-12-08T00:50:06.531" v="4353" actId="1076"/>
          <ac:picMkLst>
            <pc:docMk/>
            <pc:sldMk cId="2083413579" sldId="280"/>
            <ac:picMk id="15" creationId="{4E106F5C-0634-3010-DFFD-F77084ECFAD9}"/>
          </ac:picMkLst>
        </pc:picChg>
        <pc:cxnChg chg="add del">
          <ac:chgData name="Chauhan, Suman" userId="93a69711-3012-4b5f-a07f-14fc6dad969a" providerId="ADAL" clId="{6520E74C-343A-4364-A090-DB7C097B5F6C}" dt="2022-12-08T00:47:44.614" v="4328" actId="26606"/>
          <ac:cxnSpMkLst>
            <pc:docMk/>
            <pc:sldMk cId="2083413579" sldId="280"/>
            <ac:cxnSpMk id="83" creationId="{7E7C77BC-7138-40B1-A15B-20F57A494629}"/>
          </ac:cxnSpMkLst>
        </pc:cxnChg>
        <pc:cxnChg chg="add del">
          <ac:chgData name="Chauhan, Suman" userId="93a69711-3012-4b5f-a07f-14fc6dad969a" providerId="ADAL" clId="{6520E74C-343A-4364-A090-DB7C097B5F6C}" dt="2022-12-08T00:47:44.614" v="4328" actId="26606"/>
          <ac:cxnSpMkLst>
            <pc:docMk/>
            <pc:sldMk cId="2083413579" sldId="280"/>
            <ac:cxnSpMk id="85" creationId="{DB146403-F3D6-484B-B2ED-97F9565D0370}"/>
          </ac:cxnSpMkLst>
        </pc:cxnChg>
        <pc:cxnChg chg="add del">
          <ac:chgData name="Chauhan, Suman" userId="93a69711-3012-4b5f-a07f-14fc6dad969a" providerId="ADAL" clId="{6520E74C-343A-4364-A090-DB7C097B5F6C}" dt="2022-12-08T00:49:27.628" v="4346" actId="26606"/>
          <ac:cxnSpMkLst>
            <pc:docMk/>
            <pc:sldMk cId="2083413579" sldId="280"/>
            <ac:cxnSpMk id="126" creationId="{7E7C77BC-7138-40B1-A15B-20F57A494629}"/>
          </ac:cxnSpMkLst>
        </pc:cxnChg>
        <pc:cxnChg chg="add del">
          <ac:chgData name="Chauhan, Suman" userId="93a69711-3012-4b5f-a07f-14fc6dad969a" providerId="ADAL" clId="{6520E74C-343A-4364-A090-DB7C097B5F6C}" dt="2022-12-08T00:49:27.628" v="4346" actId="26606"/>
          <ac:cxnSpMkLst>
            <pc:docMk/>
            <pc:sldMk cId="2083413579" sldId="280"/>
            <ac:cxnSpMk id="128" creationId="{DB146403-F3D6-484B-B2ED-97F9565D0370}"/>
          </ac:cxnSpMkLst>
        </pc:cxnChg>
      </pc:sldChg>
      <pc:sldChg chg="modSp add mod">
        <pc:chgData name="Chauhan, Suman" userId="93a69711-3012-4b5f-a07f-14fc6dad969a" providerId="ADAL" clId="{6520E74C-343A-4364-A090-DB7C097B5F6C}" dt="2022-12-08T01:04:45.183" v="4590" actId="255"/>
        <pc:sldMkLst>
          <pc:docMk/>
          <pc:sldMk cId="2691585552" sldId="281"/>
        </pc:sldMkLst>
        <pc:spChg chg="mod">
          <ac:chgData name="Chauhan, Suman" userId="93a69711-3012-4b5f-a07f-14fc6dad969a" providerId="ADAL" clId="{6520E74C-343A-4364-A090-DB7C097B5F6C}" dt="2022-12-08T01:04:39.688" v="4589" actId="255"/>
          <ac:spMkLst>
            <pc:docMk/>
            <pc:sldMk cId="2691585552" sldId="281"/>
            <ac:spMk id="4" creationId="{479503D0-8BB3-0E71-48CE-9735C7BB21A0}"/>
          </ac:spMkLst>
        </pc:spChg>
        <pc:spChg chg="mod">
          <ac:chgData name="Chauhan, Suman" userId="93a69711-3012-4b5f-a07f-14fc6dad969a" providerId="ADAL" clId="{6520E74C-343A-4364-A090-DB7C097B5F6C}" dt="2022-12-08T01:04:45.183" v="4590" actId="255"/>
          <ac:spMkLst>
            <pc:docMk/>
            <pc:sldMk cId="2691585552" sldId="281"/>
            <ac:spMk id="5" creationId="{7E852E1E-920C-15A5-B5E6-648AB441EB00}"/>
          </ac:spMkLst>
        </pc:spChg>
      </pc:sldChg>
      <pc:sldChg chg="addSp delSp modSp add mod ord">
        <pc:chgData name="Chauhan, Suman" userId="93a69711-3012-4b5f-a07f-14fc6dad969a" providerId="ADAL" clId="{6520E74C-343A-4364-A090-DB7C097B5F6C}" dt="2022-12-08T01:05:22.202" v="4595" actId="27636"/>
        <pc:sldMkLst>
          <pc:docMk/>
          <pc:sldMk cId="2861871433" sldId="282"/>
        </pc:sldMkLst>
        <pc:spChg chg="mod">
          <ac:chgData name="Chauhan, Suman" userId="93a69711-3012-4b5f-a07f-14fc6dad969a" providerId="ADAL" clId="{6520E74C-343A-4364-A090-DB7C097B5F6C}" dt="2022-12-08T01:05:17.024" v="4593" actId="255"/>
          <ac:spMkLst>
            <pc:docMk/>
            <pc:sldMk cId="2861871433" sldId="282"/>
            <ac:spMk id="4" creationId="{479503D0-8BB3-0E71-48CE-9735C7BB21A0}"/>
          </ac:spMkLst>
        </pc:spChg>
        <pc:spChg chg="del mod">
          <ac:chgData name="Chauhan, Suman" userId="93a69711-3012-4b5f-a07f-14fc6dad969a" providerId="ADAL" clId="{6520E74C-343A-4364-A090-DB7C097B5F6C}" dt="2022-12-08T00:51:41.413" v="4381"/>
          <ac:spMkLst>
            <pc:docMk/>
            <pc:sldMk cId="2861871433" sldId="282"/>
            <ac:spMk id="5" creationId="{7E852E1E-920C-15A5-B5E6-648AB441EB00}"/>
          </ac:spMkLst>
        </pc:spChg>
        <pc:spChg chg="add del mod">
          <ac:chgData name="Chauhan, Suman" userId="93a69711-3012-4b5f-a07f-14fc6dad969a" providerId="ADAL" clId="{6520E74C-343A-4364-A090-DB7C097B5F6C}" dt="2022-12-08T00:52:06.051" v="4386"/>
          <ac:spMkLst>
            <pc:docMk/>
            <pc:sldMk cId="2861871433" sldId="282"/>
            <ac:spMk id="8" creationId="{6E189B9E-D59D-A8B2-E5E3-7180BA21F2F8}"/>
          </ac:spMkLst>
        </pc:spChg>
        <pc:spChg chg="add mod">
          <ac:chgData name="Chauhan, Suman" userId="93a69711-3012-4b5f-a07f-14fc6dad969a" providerId="ADAL" clId="{6520E74C-343A-4364-A090-DB7C097B5F6C}" dt="2022-12-08T01:05:22.202" v="4595" actId="27636"/>
          <ac:spMkLst>
            <pc:docMk/>
            <pc:sldMk cId="2861871433" sldId="282"/>
            <ac:spMk id="14" creationId="{36CAB1A6-5438-B9DE-3C3D-C225ADCBF40E}"/>
          </ac:spMkLst>
        </pc:spChg>
        <pc:spChg chg="del">
          <ac:chgData name="Chauhan, Suman" userId="93a69711-3012-4b5f-a07f-14fc6dad969a" providerId="ADAL" clId="{6520E74C-343A-4364-A090-DB7C097B5F6C}" dt="2022-12-08T00:52:22.012" v="4392" actId="26606"/>
          <ac:spMkLst>
            <pc:docMk/>
            <pc:sldMk cId="2861871433" sldId="282"/>
            <ac:spMk id="81" creationId="{823AC064-BC96-4F32-8AE1-B2FD38754823}"/>
          </ac:spMkLst>
        </pc:spChg>
        <pc:spChg chg="add">
          <ac:chgData name="Chauhan, Suman" userId="93a69711-3012-4b5f-a07f-14fc6dad969a" providerId="ADAL" clId="{6520E74C-343A-4364-A090-DB7C097B5F6C}" dt="2022-12-08T00:52:22.012" v="4392" actId="26606"/>
          <ac:spMkLst>
            <pc:docMk/>
            <pc:sldMk cId="2861871433" sldId="282"/>
            <ac:spMk id="90" creationId="{823AC064-BC96-4F32-8AE1-B2FD38754823}"/>
          </ac:spMkLst>
        </pc:spChg>
        <pc:picChg chg="add del mod">
          <ac:chgData name="Chauhan, Suman" userId="93a69711-3012-4b5f-a07f-14fc6dad969a" providerId="ADAL" clId="{6520E74C-343A-4364-A090-DB7C097B5F6C}" dt="2022-12-08T00:51:53.137" v="4385" actId="478"/>
          <ac:picMkLst>
            <pc:docMk/>
            <pc:sldMk cId="2861871433" sldId="282"/>
            <ac:picMk id="3" creationId="{E8DBEF1B-73D4-7191-A50D-E8B1FC63E977}"/>
          </ac:picMkLst>
        </pc:picChg>
        <pc:picChg chg="del">
          <ac:chgData name="Chauhan, Suman" userId="93a69711-3012-4b5f-a07f-14fc6dad969a" providerId="ADAL" clId="{6520E74C-343A-4364-A090-DB7C097B5F6C}" dt="2022-12-08T00:51:07.555" v="4378" actId="478"/>
          <ac:picMkLst>
            <pc:docMk/>
            <pc:sldMk cId="2861871433" sldId="282"/>
            <ac:picMk id="6" creationId="{B61ACF37-0C38-A4A6-C1DE-282EFE66E929}"/>
          </ac:picMkLst>
        </pc:picChg>
        <pc:picChg chg="del mod">
          <ac:chgData name="Chauhan, Suman" userId="93a69711-3012-4b5f-a07f-14fc6dad969a" providerId="ADAL" clId="{6520E74C-343A-4364-A090-DB7C097B5F6C}" dt="2022-12-08T00:51:05.583" v="4377" actId="478"/>
          <ac:picMkLst>
            <pc:docMk/>
            <pc:sldMk cId="2861871433" sldId="282"/>
            <ac:picMk id="9" creationId="{A262EBF1-CA3F-6901-43D8-06D9DF19D9E1}"/>
          </ac:picMkLst>
        </pc:picChg>
        <pc:picChg chg="add mod ord">
          <ac:chgData name="Chauhan, Suman" userId="93a69711-3012-4b5f-a07f-14fc6dad969a" providerId="ADAL" clId="{6520E74C-343A-4364-A090-DB7C097B5F6C}" dt="2022-12-08T00:52:22.012" v="4392" actId="26606"/>
          <ac:picMkLst>
            <pc:docMk/>
            <pc:sldMk cId="2861871433" sldId="282"/>
            <ac:picMk id="11" creationId="{E615481B-CB6F-CD2E-D98B-3864BBBB30AA}"/>
          </ac:picMkLst>
        </pc:picChg>
        <pc:picChg chg="add mod">
          <ac:chgData name="Chauhan, Suman" userId="93a69711-3012-4b5f-a07f-14fc6dad969a" providerId="ADAL" clId="{6520E74C-343A-4364-A090-DB7C097B5F6C}" dt="2022-12-08T00:52:22.012" v="4392" actId="26606"/>
          <ac:picMkLst>
            <pc:docMk/>
            <pc:sldMk cId="2861871433" sldId="282"/>
            <ac:picMk id="13" creationId="{FE54A1AB-2665-D6A7-B380-A3351FEFFC29}"/>
          </ac:picMkLst>
        </pc:picChg>
        <pc:cxnChg chg="del">
          <ac:chgData name="Chauhan, Suman" userId="93a69711-3012-4b5f-a07f-14fc6dad969a" providerId="ADAL" clId="{6520E74C-343A-4364-A090-DB7C097B5F6C}" dt="2022-12-08T00:52:22.012" v="4392" actId="26606"/>
          <ac:cxnSpMkLst>
            <pc:docMk/>
            <pc:sldMk cId="2861871433" sldId="282"/>
            <ac:cxnSpMk id="83" creationId="{7E7C77BC-7138-40B1-A15B-20F57A494629}"/>
          </ac:cxnSpMkLst>
        </pc:cxnChg>
        <pc:cxnChg chg="del">
          <ac:chgData name="Chauhan, Suman" userId="93a69711-3012-4b5f-a07f-14fc6dad969a" providerId="ADAL" clId="{6520E74C-343A-4364-A090-DB7C097B5F6C}" dt="2022-12-08T00:52:22.012" v="4392" actId="26606"/>
          <ac:cxnSpMkLst>
            <pc:docMk/>
            <pc:sldMk cId="2861871433" sldId="282"/>
            <ac:cxnSpMk id="85" creationId="{DB146403-F3D6-484B-B2ED-97F9565D0370}"/>
          </ac:cxnSpMkLst>
        </pc:cxnChg>
        <pc:cxnChg chg="add">
          <ac:chgData name="Chauhan, Suman" userId="93a69711-3012-4b5f-a07f-14fc6dad969a" providerId="ADAL" clId="{6520E74C-343A-4364-A090-DB7C097B5F6C}" dt="2022-12-08T00:52:22.012" v="4392" actId="26606"/>
          <ac:cxnSpMkLst>
            <pc:docMk/>
            <pc:sldMk cId="2861871433" sldId="282"/>
            <ac:cxnSpMk id="92" creationId="{7E7C77BC-7138-40B1-A15B-20F57A494629}"/>
          </ac:cxnSpMkLst>
        </pc:cxnChg>
        <pc:cxnChg chg="add">
          <ac:chgData name="Chauhan, Suman" userId="93a69711-3012-4b5f-a07f-14fc6dad969a" providerId="ADAL" clId="{6520E74C-343A-4364-A090-DB7C097B5F6C}" dt="2022-12-08T00:52:22.012" v="4392" actId="26606"/>
          <ac:cxnSpMkLst>
            <pc:docMk/>
            <pc:sldMk cId="2861871433" sldId="282"/>
            <ac:cxnSpMk id="94" creationId="{DB146403-F3D6-484B-B2ED-97F9565D0370}"/>
          </ac:cxnSpMkLst>
        </pc:cxnChg>
      </pc:sldChg>
      <pc:sldChg chg="addSp delSp modSp add mod">
        <pc:chgData name="Chauhan, Suman" userId="93a69711-3012-4b5f-a07f-14fc6dad969a" providerId="ADAL" clId="{6520E74C-343A-4364-A090-DB7C097B5F6C}" dt="2022-12-08T01:05:44.015" v="4596" actId="255"/>
        <pc:sldMkLst>
          <pc:docMk/>
          <pc:sldMk cId="992758416" sldId="283"/>
        </pc:sldMkLst>
        <pc:spChg chg="mod">
          <ac:chgData name="Chauhan, Suman" userId="93a69711-3012-4b5f-a07f-14fc6dad969a" providerId="ADAL" clId="{6520E74C-343A-4364-A090-DB7C097B5F6C}" dt="2022-12-08T01:05:44.015" v="4596" actId="255"/>
          <ac:spMkLst>
            <pc:docMk/>
            <pc:sldMk cId="992758416" sldId="283"/>
            <ac:spMk id="4" creationId="{479503D0-8BB3-0E71-48CE-9735C7BB21A0}"/>
          </ac:spMkLst>
        </pc:spChg>
        <pc:spChg chg="mod">
          <ac:chgData name="Chauhan, Suman" userId="93a69711-3012-4b5f-a07f-14fc6dad969a" providerId="ADAL" clId="{6520E74C-343A-4364-A090-DB7C097B5F6C}" dt="2022-12-08T00:54:23.231" v="4508" actId="20577"/>
          <ac:spMkLst>
            <pc:docMk/>
            <pc:sldMk cId="992758416" sldId="283"/>
            <ac:spMk id="5" creationId="{7E852E1E-920C-15A5-B5E6-648AB441EB00}"/>
          </ac:spMkLst>
        </pc:spChg>
        <pc:spChg chg="del">
          <ac:chgData name="Chauhan, Suman" userId="93a69711-3012-4b5f-a07f-14fc6dad969a" providerId="ADAL" clId="{6520E74C-343A-4364-A090-DB7C097B5F6C}" dt="2022-12-08T00:54:09.088" v="4473" actId="26606"/>
          <ac:spMkLst>
            <pc:docMk/>
            <pc:sldMk cId="992758416" sldId="283"/>
            <ac:spMk id="81" creationId="{823AC064-BC96-4F32-8AE1-B2FD38754823}"/>
          </ac:spMkLst>
        </pc:spChg>
        <pc:spChg chg="add">
          <ac:chgData name="Chauhan, Suman" userId="93a69711-3012-4b5f-a07f-14fc6dad969a" providerId="ADAL" clId="{6520E74C-343A-4364-A090-DB7C097B5F6C}" dt="2022-12-08T00:54:09.088" v="4473" actId="26606"/>
          <ac:spMkLst>
            <pc:docMk/>
            <pc:sldMk cId="992758416" sldId="283"/>
            <ac:spMk id="92" creationId="{7F57BEA8-497D-4AA8-8A18-BDCD696B25FE}"/>
          </ac:spMkLst>
        </pc:spChg>
        <pc:picChg chg="add mod">
          <ac:chgData name="Chauhan, Suman" userId="93a69711-3012-4b5f-a07f-14fc6dad969a" providerId="ADAL" clId="{6520E74C-343A-4364-A090-DB7C097B5F6C}" dt="2022-12-08T00:54:09.088" v="4473" actId="26606"/>
          <ac:picMkLst>
            <pc:docMk/>
            <pc:sldMk cId="992758416" sldId="283"/>
            <ac:picMk id="3" creationId="{831312F5-85B0-83BA-68CC-D5595AD7E60B}"/>
          </ac:picMkLst>
        </pc:picChg>
        <pc:cxnChg chg="del">
          <ac:chgData name="Chauhan, Suman" userId="93a69711-3012-4b5f-a07f-14fc6dad969a" providerId="ADAL" clId="{6520E74C-343A-4364-A090-DB7C097B5F6C}" dt="2022-12-08T00:54:09.088" v="4473" actId="26606"/>
          <ac:cxnSpMkLst>
            <pc:docMk/>
            <pc:sldMk cId="992758416" sldId="283"/>
            <ac:cxnSpMk id="83" creationId="{7E7C77BC-7138-40B1-A15B-20F57A494629}"/>
          </ac:cxnSpMkLst>
        </pc:cxnChg>
        <pc:cxnChg chg="del">
          <ac:chgData name="Chauhan, Suman" userId="93a69711-3012-4b5f-a07f-14fc6dad969a" providerId="ADAL" clId="{6520E74C-343A-4364-A090-DB7C097B5F6C}" dt="2022-12-08T00:54:09.088" v="4473" actId="26606"/>
          <ac:cxnSpMkLst>
            <pc:docMk/>
            <pc:sldMk cId="992758416" sldId="283"/>
            <ac:cxnSpMk id="85" creationId="{DB146403-F3D6-484B-B2ED-97F9565D0370}"/>
          </ac:cxnSpMkLst>
        </pc:cxnChg>
        <pc:cxnChg chg="add">
          <ac:chgData name="Chauhan, Suman" userId="93a69711-3012-4b5f-a07f-14fc6dad969a" providerId="ADAL" clId="{6520E74C-343A-4364-A090-DB7C097B5F6C}" dt="2022-12-08T00:54:09.088" v="4473" actId="26606"/>
          <ac:cxnSpMkLst>
            <pc:docMk/>
            <pc:sldMk cId="992758416" sldId="283"/>
            <ac:cxnSpMk id="90" creationId="{D2E961F1-4A28-4A5F-BBD4-6E400E5E6C75}"/>
          </ac:cxnSpMkLst>
        </pc:cxnChg>
        <pc:cxnChg chg="add">
          <ac:chgData name="Chauhan, Suman" userId="93a69711-3012-4b5f-a07f-14fc6dad969a" providerId="ADAL" clId="{6520E74C-343A-4364-A090-DB7C097B5F6C}" dt="2022-12-08T00:54:09.088" v="4473" actId="26606"/>
          <ac:cxnSpMkLst>
            <pc:docMk/>
            <pc:sldMk cId="992758416" sldId="283"/>
            <ac:cxnSpMk id="94" creationId="{A82415D3-DDE5-4D63-8CB3-23A5EC581B27}"/>
          </ac:cxnSpMkLst>
        </pc:cxnChg>
        <pc:cxnChg chg="add">
          <ac:chgData name="Chauhan, Suman" userId="93a69711-3012-4b5f-a07f-14fc6dad969a" providerId="ADAL" clId="{6520E74C-343A-4364-A090-DB7C097B5F6C}" dt="2022-12-08T00:54:09.088" v="4473" actId="26606"/>
          <ac:cxnSpMkLst>
            <pc:docMk/>
            <pc:sldMk cId="992758416" sldId="283"/>
            <ac:cxnSpMk id="96" creationId="{AD7193FB-6AE6-4B3B-8F89-56B55DD63B4D}"/>
          </ac:cxnSpMkLst>
        </pc:cxnChg>
      </pc:sldChg>
      <pc:sldChg chg="addSp delSp modSp add mod">
        <pc:chgData name="Chauhan, Suman" userId="93a69711-3012-4b5f-a07f-14fc6dad969a" providerId="ADAL" clId="{6520E74C-343A-4364-A090-DB7C097B5F6C}" dt="2022-12-08T01:05:58.670" v="4598" actId="1076"/>
        <pc:sldMkLst>
          <pc:docMk/>
          <pc:sldMk cId="3452237956" sldId="284"/>
        </pc:sldMkLst>
        <pc:spChg chg="mod">
          <ac:chgData name="Chauhan, Suman" userId="93a69711-3012-4b5f-a07f-14fc6dad969a" providerId="ADAL" clId="{6520E74C-343A-4364-A090-DB7C097B5F6C}" dt="2022-12-08T01:05:55.103" v="4597" actId="255"/>
          <ac:spMkLst>
            <pc:docMk/>
            <pc:sldMk cId="3452237956" sldId="284"/>
            <ac:spMk id="4" creationId="{479503D0-8BB3-0E71-48CE-9735C7BB21A0}"/>
          </ac:spMkLst>
        </pc:spChg>
        <pc:spChg chg="mod">
          <ac:chgData name="Chauhan, Suman" userId="93a69711-3012-4b5f-a07f-14fc6dad969a" providerId="ADAL" clId="{6520E74C-343A-4364-A090-DB7C097B5F6C}" dt="2022-12-08T00:56:17.936" v="4547" actId="26606"/>
          <ac:spMkLst>
            <pc:docMk/>
            <pc:sldMk cId="3452237956" sldId="284"/>
            <ac:spMk id="5" creationId="{7E852E1E-920C-15A5-B5E6-648AB441EB00}"/>
          </ac:spMkLst>
        </pc:spChg>
        <pc:spChg chg="add del">
          <ac:chgData name="Chauhan, Suman" userId="93a69711-3012-4b5f-a07f-14fc6dad969a" providerId="ADAL" clId="{6520E74C-343A-4364-A090-DB7C097B5F6C}" dt="2022-12-08T00:56:17.936" v="4547" actId="26606"/>
          <ac:spMkLst>
            <pc:docMk/>
            <pc:sldMk cId="3452237956" sldId="284"/>
            <ac:spMk id="92" creationId="{7F57BEA8-497D-4AA8-8A18-BDCD696B25FE}"/>
          </ac:spMkLst>
        </pc:spChg>
        <pc:spChg chg="add del">
          <ac:chgData name="Chauhan, Suman" userId="93a69711-3012-4b5f-a07f-14fc6dad969a" providerId="ADAL" clId="{6520E74C-343A-4364-A090-DB7C097B5F6C}" dt="2022-12-08T00:56:13.695" v="4545" actId="26606"/>
          <ac:spMkLst>
            <pc:docMk/>
            <pc:sldMk cId="3452237956" sldId="284"/>
            <ac:spMk id="1031" creationId="{70BDD0CE-06A4-404B-8A13-580229C1C923}"/>
          </ac:spMkLst>
        </pc:spChg>
        <pc:spChg chg="add del">
          <ac:chgData name="Chauhan, Suman" userId="93a69711-3012-4b5f-a07f-14fc6dad969a" providerId="ADAL" clId="{6520E74C-343A-4364-A090-DB7C097B5F6C}" dt="2022-12-08T00:56:13.695" v="4545" actId="26606"/>
          <ac:spMkLst>
            <pc:docMk/>
            <pc:sldMk cId="3452237956" sldId="284"/>
            <ac:spMk id="1033" creationId="{EE9899FA-8881-472C-AA59-D08A89CA8AEF}"/>
          </ac:spMkLst>
        </pc:spChg>
        <pc:spChg chg="add del">
          <ac:chgData name="Chauhan, Suman" userId="93a69711-3012-4b5f-a07f-14fc6dad969a" providerId="ADAL" clId="{6520E74C-343A-4364-A090-DB7C097B5F6C}" dt="2022-12-08T00:56:13.695" v="4545" actId="26606"/>
          <ac:spMkLst>
            <pc:docMk/>
            <pc:sldMk cId="3452237956" sldId="284"/>
            <ac:spMk id="1035" creationId="{080B7D90-3DF1-4514-B26D-616BE35553C9}"/>
          </ac:spMkLst>
        </pc:spChg>
        <pc:spChg chg="add del">
          <ac:chgData name="Chauhan, Suman" userId="93a69711-3012-4b5f-a07f-14fc6dad969a" providerId="ADAL" clId="{6520E74C-343A-4364-A090-DB7C097B5F6C}" dt="2022-12-08T00:56:17.936" v="4547" actId="26606"/>
          <ac:spMkLst>
            <pc:docMk/>
            <pc:sldMk cId="3452237956" sldId="284"/>
            <ac:spMk id="1037" creationId="{5E52985E-2553-471E-82AA-5ED7A329890A}"/>
          </ac:spMkLst>
        </pc:spChg>
        <pc:picChg chg="del">
          <ac:chgData name="Chauhan, Suman" userId="93a69711-3012-4b5f-a07f-14fc6dad969a" providerId="ADAL" clId="{6520E74C-343A-4364-A090-DB7C097B5F6C}" dt="2022-12-08T00:54:47.117" v="4510" actId="478"/>
          <ac:picMkLst>
            <pc:docMk/>
            <pc:sldMk cId="3452237956" sldId="284"/>
            <ac:picMk id="3" creationId="{831312F5-85B0-83BA-68CC-D5595AD7E60B}"/>
          </ac:picMkLst>
        </pc:picChg>
        <pc:picChg chg="add del mod">
          <ac:chgData name="Chauhan, Suman" userId="93a69711-3012-4b5f-a07f-14fc6dad969a" providerId="ADAL" clId="{6520E74C-343A-4364-A090-DB7C097B5F6C}" dt="2022-12-08T00:56:18.384" v="4549"/>
          <ac:picMkLst>
            <pc:docMk/>
            <pc:sldMk cId="3452237956" sldId="284"/>
            <ac:picMk id="6" creationId="{72C91213-21D8-1BD1-B666-836A2ECF3F65}"/>
          </ac:picMkLst>
        </pc:picChg>
        <pc:picChg chg="add mod">
          <ac:chgData name="Chauhan, Suman" userId="93a69711-3012-4b5f-a07f-14fc6dad969a" providerId="ADAL" clId="{6520E74C-343A-4364-A090-DB7C097B5F6C}" dt="2022-12-08T00:56:56.836" v="4561" actId="1076"/>
          <ac:picMkLst>
            <pc:docMk/>
            <pc:sldMk cId="3452237956" sldId="284"/>
            <ac:picMk id="8" creationId="{68E1A2EE-0C78-5B17-0954-09A2909D1FF4}"/>
          </ac:picMkLst>
        </pc:picChg>
        <pc:picChg chg="add mod ord">
          <ac:chgData name="Chauhan, Suman" userId="93a69711-3012-4b5f-a07f-14fc6dad969a" providerId="ADAL" clId="{6520E74C-343A-4364-A090-DB7C097B5F6C}" dt="2022-12-08T01:05:58.670" v="4598" actId="1076"/>
          <ac:picMkLst>
            <pc:docMk/>
            <pc:sldMk cId="3452237956" sldId="284"/>
            <ac:picMk id="1026" creationId="{E6069DF6-E711-711B-C446-5EAD68A26962}"/>
          </ac:picMkLst>
        </pc:picChg>
        <pc:cxnChg chg="add del">
          <ac:chgData name="Chauhan, Suman" userId="93a69711-3012-4b5f-a07f-14fc6dad969a" providerId="ADAL" clId="{6520E74C-343A-4364-A090-DB7C097B5F6C}" dt="2022-12-08T00:56:17.936" v="4547" actId="26606"/>
          <ac:cxnSpMkLst>
            <pc:docMk/>
            <pc:sldMk cId="3452237956" sldId="284"/>
            <ac:cxnSpMk id="90" creationId="{D2E961F1-4A28-4A5F-BBD4-6E400E5E6C75}"/>
          </ac:cxnSpMkLst>
        </pc:cxnChg>
        <pc:cxnChg chg="add del">
          <ac:chgData name="Chauhan, Suman" userId="93a69711-3012-4b5f-a07f-14fc6dad969a" providerId="ADAL" clId="{6520E74C-343A-4364-A090-DB7C097B5F6C}" dt="2022-12-08T00:56:17.936" v="4547" actId="26606"/>
          <ac:cxnSpMkLst>
            <pc:docMk/>
            <pc:sldMk cId="3452237956" sldId="284"/>
            <ac:cxnSpMk id="94" creationId="{A82415D3-DDE5-4D63-8CB3-23A5EC581B27}"/>
          </ac:cxnSpMkLst>
        </pc:cxnChg>
        <pc:cxnChg chg="add del">
          <ac:chgData name="Chauhan, Suman" userId="93a69711-3012-4b5f-a07f-14fc6dad969a" providerId="ADAL" clId="{6520E74C-343A-4364-A090-DB7C097B5F6C}" dt="2022-12-08T00:56:17.936" v="4547" actId="26606"/>
          <ac:cxnSpMkLst>
            <pc:docMk/>
            <pc:sldMk cId="3452237956" sldId="284"/>
            <ac:cxnSpMk id="96" creationId="{AD7193FB-6AE6-4B3B-8F89-56B55DD63B4D}"/>
          </ac:cxnSpMkLst>
        </pc:cxnChg>
        <pc:cxnChg chg="add del">
          <ac:chgData name="Chauhan, Suman" userId="93a69711-3012-4b5f-a07f-14fc6dad969a" providerId="ADAL" clId="{6520E74C-343A-4364-A090-DB7C097B5F6C}" dt="2022-12-08T00:56:17.936" v="4547" actId="26606"/>
          <ac:cxnSpMkLst>
            <pc:docMk/>
            <pc:sldMk cId="3452237956" sldId="284"/>
            <ac:cxnSpMk id="1038" creationId="{DAE3ABC6-4042-4293-A7DF-F01181363B7E}"/>
          </ac:cxnSpMkLst>
        </pc:cxn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hyperlink" Target="https://github.com/Chauhan67/Amazonbookreviews/releases/download/v1/amazonbooks.zip" TargetMode="External"/><Relationship Id="rId2" Type="http://schemas.openxmlformats.org/officeDocument/2006/relationships/hyperlink" Target="https://github.com/dalgual/aidatasci/raw/master/data/bigdata/dictionary.tsv" TargetMode="External"/><Relationship Id="rId1" Type="http://schemas.openxmlformats.org/officeDocument/2006/relationships/hyperlink" Target="https://www.kaggle.com/datasets/mohamedbakhet/amazon-books-reviews?select=Books_rating.csv"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github.com/Chauhan67/Amazonbookreviews/releases/download/v1/amazonbooks.zip" TargetMode="External"/><Relationship Id="rId2" Type="http://schemas.openxmlformats.org/officeDocument/2006/relationships/hyperlink" Target="https://github.com/dalgual/aidatasci/raw/master/data/bigdata/dictionary.tsv" TargetMode="External"/><Relationship Id="rId1" Type="http://schemas.openxmlformats.org/officeDocument/2006/relationships/hyperlink" Target="https://www.kaggle.com/datasets/mohamedbakhet/amazon-books-reviews?select=Books_rating.csv"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85925E-E255-4579-B04C-7B72145430E6}" type="doc">
      <dgm:prSet loTypeId="urn:microsoft.com/office/officeart/2005/8/layout/hierarchy1" loCatId="hierarchy" qsTypeId="urn:microsoft.com/office/officeart/2005/8/quickstyle/simple5" qsCatId="simple" csTypeId="urn:microsoft.com/office/officeart/2005/8/colors/accent3_2" csCatId="accent3"/>
      <dgm:spPr/>
      <dgm:t>
        <a:bodyPr/>
        <a:lstStyle/>
        <a:p>
          <a:endParaRPr lang="en-US"/>
        </a:p>
      </dgm:t>
    </dgm:pt>
    <dgm:pt modelId="{4CEB7F6A-7767-43DF-8120-9D15D1EE92A1}">
      <dgm:prSet/>
      <dgm:spPr/>
      <dgm:t>
        <a:bodyPr/>
        <a:lstStyle/>
        <a:p>
          <a:r>
            <a:rPr lang="en-US" dirty="0"/>
            <a:t>Yougender Chauhan</a:t>
          </a:r>
        </a:p>
      </dgm:t>
    </dgm:pt>
    <dgm:pt modelId="{C7AE48EC-197C-49B1-A541-0444C9E26A98}" type="parTrans" cxnId="{D2319D81-5FB4-4955-9A4B-536B9A3BA644}">
      <dgm:prSet/>
      <dgm:spPr/>
      <dgm:t>
        <a:bodyPr/>
        <a:lstStyle/>
        <a:p>
          <a:endParaRPr lang="en-US" sz="2400"/>
        </a:p>
      </dgm:t>
    </dgm:pt>
    <dgm:pt modelId="{B39EAD87-7A9E-4445-A079-A6560E6019E8}" type="sibTrans" cxnId="{D2319D81-5FB4-4955-9A4B-536B9A3BA644}">
      <dgm:prSet/>
      <dgm:spPr/>
      <dgm:t>
        <a:bodyPr/>
        <a:lstStyle/>
        <a:p>
          <a:endParaRPr lang="en-US"/>
        </a:p>
      </dgm:t>
    </dgm:pt>
    <dgm:pt modelId="{8CC7B7ED-863A-4FE3-91B5-DABE7B6EADBC}">
      <dgm:prSet/>
      <dgm:spPr/>
      <dgm:t>
        <a:bodyPr/>
        <a:lstStyle/>
        <a:p>
          <a:r>
            <a:rPr lang="en-US" dirty="0"/>
            <a:t>Suman Chauhan </a:t>
          </a:r>
        </a:p>
      </dgm:t>
    </dgm:pt>
    <dgm:pt modelId="{A848E9C2-D768-4ED4-AECA-B5118E195854}" type="parTrans" cxnId="{A0B0A7C0-8D67-4117-BE54-85E2D63D495D}">
      <dgm:prSet/>
      <dgm:spPr/>
      <dgm:t>
        <a:bodyPr/>
        <a:lstStyle/>
        <a:p>
          <a:endParaRPr lang="en-US" sz="2400"/>
        </a:p>
      </dgm:t>
    </dgm:pt>
    <dgm:pt modelId="{C25CAC60-EA5F-4F47-B493-6318D4FC32EE}" type="sibTrans" cxnId="{A0B0A7C0-8D67-4117-BE54-85E2D63D495D}">
      <dgm:prSet/>
      <dgm:spPr/>
      <dgm:t>
        <a:bodyPr/>
        <a:lstStyle/>
        <a:p>
          <a:endParaRPr lang="en-US"/>
        </a:p>
      </dgm:t>
    </dgm:pt>
    <dgm:pt modelId="{FC5C8185-494C-4FCD-98B3-79CF94A35AE0}">
      <dgm:prSet/>
      <dgm:spPr/>
      <dgm:t>
        <a:bodyPr/>
        <a:lstStyle/>
        <a:p>
          <a:r>
            <a:rPr lang="en-US" dirty="0"/>
            <a:t>Nagender Chauhan</a:t>
          </a:r>
        </a:p>
      </dgm:t>
    </dgm:pt>
    <dgm:pt modelId="{B4628120-38A9-49F4-90BE-AA2394716891}" type="parTrans" cxnId="{4DC866F4-5A32-4DEA-93D5-E61436C0FBAE}">
      <dgm:prSet/>
      <dgm:spPr/>
      <dgm:t>
        <a:bodyPr/>
        <a:lstStyle/>
        <a:p>
          <a:endParaRPr lang="en-US" sz="2400"/>
        </a:p>
      </dgm:t>
    </dgm:pt>
    <dgm:pt modelId="{2264483B-F72D-4C93-B62E-ECA8B88E8F7F}" type="sibTrans" cxnId="{4DC866F4-5A32-4DEA-93D5-E61436C0FBAE}">
      <dgm:prSet/>
      <dgm:spPr/>
      <dgm:t>
        <a:bodyPr/>
        <a:lstStyle/>
        <a:p>
          <a:endParaRPr lang="en-US"/>
        </a:p>
      </dgm:t>
    </dgm:pt>
    <dgm:pt modelId="{31A397B9-A88D-4898-8F7B-764A8A0C096E}">
      <dgm:prSet/>
      <dgm:spPr/>
      <dgm:t>
        <a:bodyPr/>
        <a:lstStyle/>
        <a:p>
          <a:r>
            <a:rPr lang="en-US" dirty="0"/>
            <a:t>Viswanth Reddy Sama</a:t>
          </a:r>
        </a:p>
      </dgm:t>
    </dgm:pt>
    <dgm:pt modelId="{F417C1A6-5DEB-43B7-8268-DB2221771FCA}" type="parTrans" cxnId="{711301A6-2433-412C-B180-B3A6044F1D4E}">
      <dgm:prSet/>
      <dgm:spPr/>
      <dgm:t>
        <a:bodyPr/>
        <a:lstStyle/>
        <a:p>
          <a:endParaRPr lang="en-US" sz="2400"/>
        </a:p>
      </dgm:t>
    </dgm:pt>
    <dgm:pt modelId="{79207E35-66A6-476E-B50D-A547984B9432}" type="sibTrans" cxnId="{711301A6-2433-412C-B180-B3A6044F1D4E}">
      <dgm:prSet/>
      <dgm:spPr/>
      <dgm:t>
        <a:bodyPr/>
        <a:lstStyle/>
        <a:p>
          <a:endParaRPr lang="en-US"/>
        </a:p>
      </dgm:t>
    </dgm:pt>
    <dgm:pt modelId="{6AFCFD8D-7819-4F4C-891E-A20F59CAD053}" type="pres">
      <dgm:prSet presAssocID="{F485925E-E255-4579-B04C-7B72145430E6}" presName="hierChild1" presStyleCnt="0">
        <dgm:presLayoutVars>
          <dgm:chPref val="1"/>
          <dgm:dir/>
          <dgm:animOne val="branch"/>
          <dgm:animLvl val="lvl"/>
          <dgm:resizeHandles/>
        </dgm:presLayoutVars>
      </dgm:prSet>
      <dgm:spPr/>
    </dgm:pt>
    <dgm:pt modelId="{CF15E898-13F6-4111-9506-7AA255983472}" type="pres">
      <dgm:prSet presAssocID="{4CEB7F6A-7767-43DF-8120-9D15D1EE92A1}" presName="hierRoot1" presStyleCnt="0"/>
      <dgm:spPr/>
    </dgm:pt>
    <dgm:pt modelId="{2A28AFAD-090A-4F89-A490-EFFD026EB6E3}" type="pres">
      <dgm:prSet presAssocID="{4CEB7F6A-7767-43DF-8120-9D15D1EE92A1}" presName="composite" presStyleCnt="0"/>
      <dgm:spPr/>
    </dgm:pt>
    <dgm:pt modelId="{9EE9BA31-B322-4334-85F9-0B5B3981D3C6}" type="pres">
      <dgm:prSet presAssocID="{4CEB7F6A-7767-43DF-8120-9D15D1EE92A1}" presName="background" presStyleLbl="node0" presStyleIdx="0" presStyleCnt="4"/>
      <dgm:spPr/>
    </dgm:pt>
    <dgm:pt modelId="{6F9AD74C-B458-4D22-AB29-1B9BD033452C}" type="pres">
      <dgm:prSet presAssocID="{4CEB7F6A-7767-43DF-8120-9D15D1EE92A1}" presName="text" presStyleLbl="fgAcc0" presStyleIdx="0" presStyleCnt="4" custLinFactNeighborX="33" custLinFactNeighborY="902">
        <dgm:presLayoutVars>
          <dgm:chPref val="3"/>
        </dgm:presLayoutVars>
      </dgm:prSet>
      <dgm:spPr/>
    </dgm:pt>
    <dgm:pt modelId="{ECA98A94-1CE1-43D6-B0F7-A6E992E4EA7F}" type="pres">
      <dgm:prSet presAssocID="{4CEB7F6A-7767-43DF-8120-9D15D1EE92A1}" presName="hierChild2" presStyleCnt="0"/>
      <dgm:spPr/>
    </dgm:pt>
    <dgm:pt modelId="{0D5E12A1-C95E-4805-BEB8-799171DBC6DC}" type="pres">
      <dgm:prSet presAssocID="{8CC7B7ED-863A-4FE3-91B5-DABE7B6EADBC}" presName="hierRoot1" presStyleCnt="0"/>
      <dgm:spPr/>
    </dgm:pt>
    <dgm:pt modelId="{32A80B4F-7B72-430F-BCE2-09DF04846BE3}" type="pres">
      <dgm:prSet presAssocID="{8CC7B7ED-863A-4FE3-91B5-DABE7B6EADBC}" presName="composite" presStyleCnt="0"/>
      <dgm:spPr/>
    </dgm:pt>
    <dgm:pt modelId="{56BEC2FD-24E8-4A0D-A3AA-E04559032FF6}" type="pres">
      <dgm:prSet presAssocID="{8CC7B7ED-863A-4FE3-91B5-DABE7B6EADBC}" presName="background" presStyleLbl="node0" presStyleIdx="1" presStyleCnt="4"/>
      <dgm:spPr/>
    </dgm:pt>
    <dgm:pt modelId="{B9A62C89-F89F-40FA-8FE4-26914C0326E2}" type="pres">
      <dgm:prSet presAssocID="{8CC7B7ED-863A-4FE3-91B5-DABE7B6EADBC}" presName="text" presStyleLbl="fgAcc0" presStyleIdx="1" presStyleCnt="4">
        <dgm:presLayoutVars>
          <dgm:chPref val="3"/>
        </dgm:presLayoutVars>
      </dgm:prSet>
      <dgm:spPr/>
    </dgm:pt>
    <dgm:pt modelId="{817AA7E3-5128-42FB-8042-9E1D54828A02}" type="pres">
      <dgm:prSet presAssocID="{8CC7B7ED-863A-4FE3-91B5-DABE7B6EADBC}" presName="hierChild2" presStyleCnt="0"/>
      <dgm:spPr/>
    </dgm:pt>
    <dgm:pt modelId="{8303E5E4-813B-43BD-A03A-87C5749B829C}" type="pres">
      <dgm:prSet presAssocID="{FC5C8185-494C-4FCD-98B3-79CF94A35AE0}" presName="hierRoot1" presStyleCnt="0"/>
      <dgm:spPr/>
    </dgm:pt>
    <dgm:pt modelId="{5E33D5D4-BCA6-419A-A11B-2D39A4BE8DE0}" type="pres">
      <dgm:prSet presAssocID="{FC5C8185-494C-4FCD-98B3-79CF94A35AE0}" presName="composite" presStyleCnt="0"/>
      <dgm:spPr/>
    </dgm:pt>
    <dgm:pt modelId="{9ECC3FE0-0F87-4F79-B7F3-A47A284D9A48}" type="pres">
      <dgm:prSet presAssocID="{FC5C8185-494C-4FCD-98B3-79CF94A35AE0}" presName="background" presStyleLbl="node0" presStyleIdx="2" presStyleCnt="4"/>
      <dgm:spPr/>
    </dgm:pt>
    <dgm:pt modelId="{41E1172E-AE13-46B6-A71B-789F3F1C6272}" type="pres">
      <dgm:prSet presAssocID="{FC5C8185-494C-4FCD-98B3-79CF94A35AE0}" presName="text" presStyleLbl="fgAcc0" presStyleIdx="2" presStyleCnt="4">
        <dgm:presLayoutVars>
          <dgm:chPref val="3"/>
        </dgm:presLayoutVars>
      </dgm:prSet>
      <dgm:spPr/>
    </dgm:pt>
    <dgm:pt modelId="{83140352-C04F-4A10-B1CD-9ADA10C96212}" type="pres">
      <dgm:prSet presAssocID="{FC5C8185-494C-4FCD-98B3-79CF94A35AE0}" presName="hierChild2" presStyleCnt="0"/>
      <dgm:spPr/>
    </dgm:pt>
    <dgm:pt modelId="{3D2B7426-550F-46B1-B9DA-DB9321D7CAD6}" type="pres">
      <dgm:prSet presAssocID="{31A397B9-A88D-4898-8F7B-764A8A0C096E}" presName="hierRoot1" presStyleCnt="0"/>
      <dgm:spPr/>
    </dgm:pt>
    <dgm:pt modelId="{506A4655-B9C0-4F5B-BE52-9947AC82EA46}" type="pres">
      <dgm:prSet presAssocID="{31A397B9-A88D-4898-8F7B-764A8A0C096E}" presName="composite" presStyleCnt="0"/>
      <dgm:spPr/>
    </dgm:pt>
    <dgm:pt modelId="{D4567D91-02C3-4814-8A5E-C0EA1C8FBD3A}" type="pres">
      <dgm:prSet presAssocID="{31A397B9-A88D-4898-8F7B-764A8A0C096E}" presName="background" presStyleLbl="node0" presStyleIdx="3" presStyleCnt="4"/>
      <dgm:spPr/>
    </dgm:pt>
    <dgm:pt modelId="{0BA920EB-1570-45DD-A7A2-B85C5C324632}" type="pres">
      <dgm:prSet presAssocID="{31A397B9-A88D-4898-8F7B-764A8A0C096E}" presName="text" presStyleLbl="fgAcc0" presStyleIdx="3" presStyleCnt="4">
        <dgm:presLayoutVars>
          <dgm:chPref val="3"/>
        </dgm:presLayoutVars>
      </dgm:prSet>
      <dgm:spPr/>
    </dgm:pt>
    <dgm:pt modelId="{26B5E427-4604-46A5-9895-BFA319B4B65E}" type="pres">
      <dgm:prSet presAssocID="{31A397B9-A88D-4898-8F7B-764A8A0C096E}" presName="hierChild2" presStyleCnt="0"/>
      <dgm:spPr/>
    </dgm:pt>
  </dgm:ptLst>
  <dgm:cxnLst>
    <dgm:cxn modelId="{DF639E65-DB2B-41F5-9948-BD5FAECB7E16}" type="presOf" srcId="{31A397B9-A88D-4898-8F7B-764A8A0C096E}" destId="{0BA920EB-1570-45DD-A7A2-B85C5C324632}" srcOrd="0" destOrd="0" presId="urn:microsoft.com/office/officeart/2005/8/layout/hierarchy1"/>
    <dgm:cxn modelId="{D2319D81-5FB4-4955-9A4B-536B9A3BA644}" srcId="{F485925E-E255-4579-B04C-7B72145430E6}" destId="{4CEB7F6A-7767-43DF-8120-9D15D1EE92A1}" srcOrd="0" destOrd="0" parTransId="{C7AE48EC-197C-49B1-A541-0444C9E26A98}" sibTransId="{B39EAD87-7A9E-4445-A079-A6560E6019E8}"/>
    <dgm:cxn modelId="{91C1EA9D-E0F3-4161-B3DC-C3CC0BEFD598}" type="presOf" srcId="{4CEB7F6A-7767-43DF-8120-9D15D1EE92A1}" destId="{6F9AD74C-B458-4D22-AB29-1B9BD033452C}" srcOrd="0" destOrd="0" presId="urn:microsoft.com/office/officeart/2005/8/layout/hierarchy1"/>
    <dgm:cxn modelId="{711301A6-2433-412C-B180-B3A6044F1D4E}" srcId="{F485925E-E255-4579-B04C-7B72145430E6}" destId="{31A397B9-A88D-4898-8F7B-764A8A0C096E}" srcOrd="3" destOrd="0" parTransId="{F417C1A6-5DEB-43B7-8268-DB2221771FCA}" sibTransId="{79207E35-66A6-476E-B50D-A547984B9432}"/>
    <dgm:cxn modelId="{B9E800B1-118D-4E8F-8108-30FE702668CD}" type="presOf" srcId="{FC5C8185-494C-4FCD-98B3-79CF94A35AE0}" destId="{41E1172E-AE13-46B6-A71B-789F3F1C6272}" srcOrd="0" destOrd="0" presId="urn:microsoft.com/office/officeart/2005/8/layout/hierarchy1"/>
    <dgm:cxn modelId="{4A3E95B8-0438-4C3B-89C8-EE3892DB318D}" type="presOf" srcId="{F485925E-E255-4579-B04C-7B72145430E6}" destId="{6AFCFD8D-7819-4F4C-891E-A20F59CAD053}" srcOrd="0" destOrd="0" presId="urn:microsoft.com/office/officeart/2005/8/layout/hierarchy1"/>
    <dgm:cxn modelId="{A0B0A7C0-8D67-4117-BE54-85E2D63D495D}" srcId="{F485925E-E255-4579-B04C-7B72145430E6}" destId="{8CC7B7ED-863A-4FE3-91B5-DABE7B6EADBC}" srcOrd="1" destOrd="0" parTransId="{A848E9C2-D768-4ED4-AECA-B5118E195854}" sibTransId="{C25CAC60-EA5F-4F47-B493-6318D4FC32EE}"/>
    <dgm:cxn modelId="{4DC866F4-5A32-4DEA-93D5-E61436C0FBAE}" srcId="{F485925E-E255-4579-B04C-7B72145430E6}" destId="{FC5C8185-494C-4FCD-98B3-79CF94A35AE0}" srcOrd="2" destOrd="0" parTransId="{B4628120-38A9-49F4-90BE-AA2394716891}" sibTransId="{2264483B-F72D-4C93-B62E-ECA8B88E8F7F}"/>
    <dgm:cxn modelId="{96B692F9-C36A-46B6-B8FF-822A64F0D1F5}" type="presOf" srcId="{8CC7B7ED-863A-4FE3-91B5-DABE7B6EADBC}" destId="{B9A62C89-F89F-40FA-8FE4-26914C0326E2}" srcOrd="0" destOrd="0" presId="urn:microsoft.com/office/officeart/2005/8/layout/hierarchy1"/>
    <dgm:cxn modelId="{051474EC-71CB-4607-9191-484BCE0D73CD}" type="presParOf" srcId="{6AFCFD8D-7819-4F4C-891E-A20F59CAD053}" destId="{CF15E898-13F6-4111-9506-7AA255983472}" srcOrd="0" destOrd="0" presId="urn:microsoft.com/office/officeart/2005/8/layout/hierarchy1"/>
    <dgm:cxn modelId="{B871029D-5D68-44A8-B048-F18F7D42D592}" type="presParOf" srcId="{CF15E898-13F6-4111-9506-7AA255983472}" destId="{2A28AFAD-090A-4F89-A490-EFFD026EB6E3}" srcOrd="0" destOrd="0" presId="urn:microsoft.com/office/officeart/2005/8/layout/hierarchy1"/>
    <dgm:cxn modelId="{D3AEC08B-6937-4081-84B5-6E6A00E36099}" type="presParOf" srcId="{2A28AFAD-090A-4F89-A490-EFFD026EB6E3}" destId="{9EE9BA31-B322-4334-85F9-0B5B3981D3C6}" srcOrd="0" destOrd="0" presId="urn:microsoft.com/office/officeart/2005/8/layout/hierarchy1"/>
    <dgm:cxn modelId="{52975B5A-3B3F-498B-9FE8-C3A68F4A7DBB}" type="presParOf" srcId="{2A28AFAD-090A-4F89-A490-EFFD026EB6E3}" destId="{6F9AD74C-B458-4D22-AB29-1B9BD033452C}" srcOrd="1" destOrd="0" presId="urn:microsoft.com/office/officeart/2005/8/layout/hierarchy1"/>
    <dgm:cxn modelId="{C69444A3-CCC9-48BD-81ED-F7202BB1EFDE}" type="presParOf" srcId="{CF15E898-13F6-4111-9506-7AA255983472}" destId="{ECA98A94-1CE1-43D6-B0F7-A6E992E4EA7F}" srcOrd="1" destOrd="0" presId="urn:microsoft.com/office/officeart/2005/8/layout/hierarchy1"/>
    <dgm:cxn modelId="{245E172D-6278-4DB1-A8DE-39CD535CEE91}" type="presParOf" srcId="{6AFCFD8D-7819-4F4C-891E-A20F59CAD053}" destId="{0D5E12A1-C95E-4805-BEB8-799171DBC6DC}" srcOrd="1" destOrd="0" presId="urn:microsoft.com/office/officeart/2005/8/layout/hierarchy1"/>
    <dgm:cxn modelId="{843B96C5-8448-4DC3-A7CD-EA264614B753}" type="presParOf" srcId="{0D5E12A1-C95E-4805-BEB8-799171DBC6DC}" destId="{32A80B4F-7B72-430F-BCE2-09DF04846BE3}" srcOrd="0" destOrd="0" presId="urn:microsoft.com/office/officeart/2005/8/layout/hierarchy1"/>
    <dgm:cxn modelId="{FCA4423A-1F3C-4A11-8FC6-2F163A5E5AC9}" type="presParOf" srcId="{32A80B4F-7B72-430F-BCE2-09DF04846BE3}" destId="{56BEC2FD-24E8-4A0D-A3AA-E04559032FF6}" srcOrd="0" destOrd="0" presId="urn:microsoft.com/office/officeart/2005/8/layout/hierarchy1"/>
    <dgm:cxn modelId="{B5DF9C37-6B26-4DD9-AE21-F2E79006614F}" type="presParOf" srcId="{32A80B4F-7B72-430F-BCE2-09DF04846BE3}" destId="{B9A62C89-F89F-40FA-8FE4-26914C0326E2}" srcOrd="1" destOrd="0" presId="urn:microsoft.com/office/officeart/2005/8/layout/hierarchy1"/>
    <dgm:cxn modelId="{3AA8981F-A373-4A27-8E51-5843BF531CFA}" type="presParOf" srcId="{0D5E12A1-C95E-4805-BEB8-799171DBC6DC}" destId="{817AA7E3-5128-42FB-8042-9E1D54828A02}" srcOrd="1" destOrd="0" presId="urn:microsoft.com/office/officeart/2005/8/layout/hierarchy1"/>
    <dgm:cxn modelId="{D28B8D56-D041-4CA0-B5CE-9F7210F92030}" type="presParOf" srcId="{6AFCFD8D-7819-4F4C-891E-A20F59CAD053}" destId="{8303E5E4-813B-43BD-A03A-87C5749B829C}" srcOrd="2" destOrd="0" presId="urn:microsoft.com/office/officeart/2005/8/layout/hierarchy1"/>
    <dgm:cxn modelId="{78D9B9C0-90CD-4419-A5EF-746D62231FCB}" type="presParOf" srcId="{8303E5E4-813B-43BD-A03A-87C5749B829C}" destId="{5E33D5D4-BCA6-419A-A11B-2D39A4BE8DE0}" srcOrd="0" destOrd="0" presId="urn:microsoft.com/office/officeart/2005/8/layout/hierarchy1"/>
    <dgm:cxn modelId="{2934CEFD-D392-49C1-B2C7-6F2E25661BED}" type="presParOf" srcId="{5E33D5D4-BCA6-419A-A11B-2D39A4BE8DE0}" destId="{9ECC3FE0-0F87-4F79-B7F3-A47A284D9A48}" srcOrd="0" destOrd="0" presId="urn:microsoft.com/office/officeart/2005/8/layout/hierarchy1"/>
    <dgm:cxn modelId="{A4E769A2-28B0-4296-8BC2-C4F0FC3C1CCE}" type="presParOf" srcId="{5E33D5D4-BCA6-419A-A11B-2D39A4BE8DE0}" destId="{41E1172E-AE13-46B6-A71B-789F3F1C6272}" srcOrd="1" destOrd="0" presId="urn:microsoft.com/office/officeart/2005/8/layout/hierarchy1"/>
    <dgm:cxn modelId="{B6DD1649-E012-426F-B259-105B691DAE49}" type="presParOf" srcId="{8303E5E4-813B-43BD-A03A-87C5749B829C}" destId="{83140352-C04F-4A10-B1CD-9ADA10C96212}" srcOrd="1" destOrd="0" presId="urn:microsoft.com/office/officeart/2005/8/layout/hierarchy1"/>
    <dgm:cxn modelId="{D3CD1EC3-BB1A-441A-9A3A-520C7539EAAE}" type="presParOf" srcId="{6AFCFD8D-7819-4F4C-891E-A20F59CAD053}" destId="{3D2B7426-550F-46B1-B9DA-DB9321D7CAD6}" srcOrd="3" destOrd="0" presId="urn:microsoft.com/office/officeart/2005/8/layout/hierarchy1"/>
    <dgm:cxn modelId="{8A0386F9-B2C7-4B33-8A99-12CFCB941975}" type="presParOf" srcId="{3D2B7426-550F-46B1-B9DA-DB9321D7CAD6}" destId="{506A4655-B9C0-4F5B-BE52-9947AC82EA46}" srcOrd="0" destOrd="0" presId="urn:microsoft.com/office/officeart/2005/8/layout/hierarchy1"/>
    <dgm:cxn modelId="{DB63C899-09E3-49C0-9CEF-22370D611C6B}" type="presParOf" srcId="{506A4655-B9C0-4F5B-BE52-9947AC82EA46}" destId="{D4567D91-02C3-4814-8A5E-C0EA1C8FBD3A}" srcOrd="0" destOrd="0" presId="urn:microsoft.com/office/officeart/2005/8/layout/hierarchy1"/>
    <dgm:cxn modelId="{EBFA6B09-FCD7-4CDE-8CEC-3175130C72CD}" type="presParOf" srcId="{506A4655-B9C0-4F5B-BE52-9947AC82EA46}" destId="{0BA920EB-1570-45DD-A7A2-B85C5C324632}" srcOrd="1" destOrd="0" presId="urn:microsoft.com/office/officeart/2005/8/layout/hierarchy1"/>
    <dgm:cxn modelId="{349F1F0A-9B27-455C-9D26-C74690C22758}" type="presParOf" srcId="{3D2B7426-550F-46B1-B9DA-DB9321D7CAD6}" destId="{26B5E427-4604-46A5-9895-BFA319B4B65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85925E-E255-4579-B04C-7B72145430E6}"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4CEB7F6A-7767-43DF-8120-9D15D1EE92A1}">
      <dgm:prSet custT="1"/>
      <dgm:spPr/>
      <dgm:t>
        <a:bodyPr/>
        <a:lstStyle/>
        <a:p>
          <a:r>
            <a:rPr lang="en-US" sz="2000" dirty="0">
              <a:latin typeface="+mn-lt"/>
            </a:rPr>
            <a:t>Dataset URL: </a:t>
          </a:r>
          <a:r>
            <a:rPr lang="en-US" sz="2000" dirty="0">
              <a:latin typeface="+mn-lt"/>
              <a:hlinkClick xmlns:r="http://schemas.openxmlformats.org/officeDocument/2006/relationships" r:id="rId1"/>
            </a:rPr>
            <a:t>https://www.kaggle.com/datasets/mohamedbakhet/amazon-books-reviews?select=Books_rating.csv</a:t>
          </a:r>
          <a:endParaRPr lang="en-US" sz="2000" dirty="0"/>
        </a:p>
      </dgm:t>
    </dgm:pt>
    <dgm:pt modelId="{C7AE48EC-197C-49B1-A541-0444C9E26A98}" type="parTrans" cxnId="{D2319D81-5FB4-4955-9A4B-536B9A3BA644}">
      <dgm:prSet/>
      <dgm:spPr/>
      <dgm:t>
        <a:bodyPr/>
        <a:lstStyle/>
        <a:p>
          <a:endParaRPr lang="en-US" sz="2000"/>
        </a:p>
      </dgm:t>
    </dgm:pt>
    <dgm:pt modelId="{B39EAD87-7A9E-4445-A079-A6560E6019E8}" type="sibTrans" cxnId="{D2319D81-5FB4-4955-9A4B-536B9A3BA644}">
      <dgm:prSet/>
      <dgm:spPr/>
      <dgm:t>
        <a:bodyPr/>
        <a:lstStyle/>
        <a:p>
          <a:endParaRPr lang="en-US"/>
        </a:p>
      </dgm:t>
    </dgm:pt>
    <dgm:pt modelId="{8CC7B7ED-863A-4FE3-91B5-DABE7B6EADBC}">
      <dgm:prSet custT="1"/>
      <dgm:spPr/>
      <dgm:t>
        <a:bodyPr/>
        <a:lstStyle/>
        <a:p>
          <a:r>
            <a:rPr lang="en-US" sz="2000" dirty="0">
              <a:latin typeface="+mn-lt"/>
            </a:rPr>
            <a:t>Dictionary URL : </a:t>
          </a:r>
          <a:r>
            <a:rPr lang="en-US" sz="2000" dirty="0">
              <a:latin typeface="+mn-lt"/>
              <a:hlinkClick xmlns:r="http://schemas.openxmlformats.org/officeDocument/2006/relationships" r:id="rId2"/>
            </a:rPr>
            <a:t>https://github.com/dalgual/aidatasci/raw/master/data/bigdata/dictionary.tsv</a:t>
          </a:r>
          <a:r>
            <a:rPr lang="en-US" sz="2000" dirty="0">
              <a:latin typeface="+mn-lt"/>
            </a:rPr>
            <a:t> </a:t>
          </a:r>
          <a:endParaRPr lang="en-US" sz="2000" dirty="0"/>
        </a:p>
      </dgm:t>
    </dgm:pt>
    <dgm:pt modelId="{A848E9C2-D768-4ED4-AECA-B5118E195854}" type="parTrans" cxnId="{A0B0A7C0-8D67-4117-BE54-85E2D63D495D}">
      <dgm:prSet/>
      <dgm:spPr/>
      <dgm:t>
        <a:bodyPr/>
        <a:lstStyle/>
        <a:p>
          <a:endParaRPr lang="en-US" sz="2000"/>
        </a:p>
      </dgm:t>
    </dgm:pt>
    <dgm:pt modelId="{C25CAC60-EA5F-4F47-B493-6318D4FC32EE}" type="sibTrans" cxnId="{A0B0A7C0-8D67-4117-BE54-85E2D63D495D}">
      <dgm:prSet/>
      <dgm:spPr/>
      <dgm:t>
        <a:bodyPr/>
        <a:lstStyle/>
        <a:p>
          <a:endParaRPr lang="en-US"/>
        </a:p>
      </dgm:t>
    </dgm:pt>
    <dgm:pt modelId="{F4E64250-66F5-4325-8C94-990840EA2ADB}">
      <dgm:prSet custT="1"/>
      <dgm:spPr/>
      <dgm:t>
        <a:bodyPr/>
        <a:lstStyle/>
        <a:p>
          <a:r>
            <a:rPr lang="en-US" sz="2000" dirty="0">
              <a:latin typeface="+mn-lt"/>
            </a:rPr>
            <a:t>GitHub URL :</a:t>
          </a:r>
        </a:p>
        <a:p>
          <a:r>
            <a:rPr lang="en-US" sz="2000" dirty="0">
              <a:latin typeface="+mn-lt"/>
              <a:hlinkClick xmlns:r="http://schemas.openxmlformats.org/officeDocument/2006/relationships" r:id="rId3"/>
            </a:rPr>
            <a:t>https://github.com/Chauhan67/Amazonbookreviews/releases/download/v1/amazonbooks.zip</a:t>
          </a:r>
          <a:r>
            <a:rPr lang="en-US" sz="2000" dirty="0">
              <a:latin typeface="+mn-lt"/>
            </a:rPr>
            <a:t> </a:t>
          </a:r>
          <a:endParaRPr lang="en-US" sz="2000" dirty="0"/>
        </a:p>
      </dgm:t>
    </dgm:pt>
    <dgm:pt modelId="{E3FD903D-F345-45ED-A34D-644041C83524}" type="parTrans" cxnId="{D54D727D-9FA7-4432-8953-C3C2F947A2DB}">
      <dgm:prSet/>
      <dgm:spPr/>
      <dgm:t>
        <a:bodyPr/>
        <a:lstStyle/>
        <a:p>
          <a:endParaRPr lang="en-US"/>
        </a:p>
      </dgm:t>
    </dgm:pt>
    <dgm:pt modelId="{714F06E0-11D7-4963-AD00-5DFB2692DCAE}" type="sibTrans" cxnId="{D54D727D-9FA7-4432-8953-C3C2F947A2DB}">
      <dgm:prSet/>
      <dgm:spPr/>
      <dgm:t>
        <a:bodyPr/>
        <a:lstStyle/>
        <a:p>
          <a:endParaRPr lang="en-US"/>
        </a:p>
      </dgm:t>
    </dgm:pt>
    <dgm:pt modelId="{70BD22A1-C6E5-48AA-9B6D-149BF9360BA8}" type="pres">
      <dgm:prSet presAssocID="{F485925E-E255-4579-B04C-7B72145430E6}" presName="hierChild1" presStyleCnt="0">
        <dgm:presLayoutVars>
          <dgm:chPref val="1"/>
          <dgm:dir/>
          <dgm:animOne val="branch"/>
          <dgm:animLvl val="lvl"/>
          <dgm:resizeHandles/>
        </dgm:presLayoutVars>
      </dgm:prSet>
      <dgm:spPr/>
    </dgm:pt>
    <dgm:pt modelId="{37BF392B-D2DF-45D3-A3E9-D908A782F316}" type="pres">
      <dgm:prSet presAssocID="{4CEB7F6A-7767-43DF-8120-9D15D1EE92A1}" presName="hierRoot1" presStyleCnt="0"/>
      <dgm:spPr/>
    </dgm:pt>
    <dgm:pt modelId="{52A70626-FEDA-46D5-B366-CA41533FD955}" type="pres">
      <dgm:prSet presAssocID="{4CEB7F6A-7767-43DF-8120-9D15D1EE92A1}" presName="composite" presStyleCnt="0"/>
      <dgm:spPr/>
    </dgm:pt>
    <dgm:pt modelId="{8F775BF8-E768-4911-9366-8916BECD231E}" type="pres">
      <dgm:prSet presAssocID="{4CEB7F6A-7767-43DF-8120-9D15D1EE92A1}" presName="background" presStyleLbl="node0" presStyleIdx="0" presStyleCnt="3"/>
      <dgm:spPr/>
    </dgm:pt>
    <dgm:pt modelId="{464D6FD8-DFBC-4225-A616-6A6808CC3BD8}" type="pres">
      <dgm:prSet presAssocID="{4CEB7F6A-7767-43DF-8120-9D15D1EE92A1}" presName="text" presStyleLbl="fgAcc0" presStyleIdx="0" presStyleCnt="3" custLinFactNeighborX="-708" custLinFactNeighborY="838">
        <dgm:presLayoutVars>
          <dgm:chPref val="3"/>
        </dgm:presLayoutVars>
      </dgm:prSet>
      <dgm:spPr/>
    </dgm:pt>
    <dgm:pt modelId="{3A336D75-C565-4504-A6C9-96342E526D31}" type="pres">
      <dgm:prSet presAssocID="{4CEB7F6A-7767-43DF-8120-9D15D1EE92A1}" presName="hierChild2" presStyleCnt="0"/>
      <dgm:spPr/>
    </dgm:pt>
    <dgm:pt modelId="{45213323-9A20-44E4-9B44-FE44F77AB649}" type="pres">
      <dgm:prSet presAssocID="{8CC7B7ED-863A-4FE3-91B5-DABE7B6EADBC}" presName="hierRoot1" presStyleCnt="0"/>
      <dgm:spPr/>
    </dgm:pt>
    <dgm:pt modelId="{E7E6FCDA-6FDA-492B-8E19-2E7BB4D21A70}" type="pres">
      <dgm:prSet presAssocID="{8CC7B7ED-863A-4FE3-91B5-DABE7B6EADBC}" presName="composite" presStyleCnt="0"/>
      <dgm:spPr/>
    </dgm:pt>
    <dgm:pt modelId="{EE6B53C9-2BCD-4B18-A7AF-BF496C9A99ED}" type="pres">
      <dgm:prSet presAssocID="{8CC7B7ED-863A-4FE3-91B5-DABE7B6EADBC}" presName="background" presStyleLbl="node0" presStyleIdx="1" presStyleCnt="3"/>
      <dgm:spPr/>
    </dgm:pt>
    <dgm:pt modelId="{9B6D32E6-FB3D-4D09-9725-273CA739C2B0}" type="pres">
      <dgm:prSet presAssocID="{8CC7B7ED-863A-4FE3-91B5-DABE7B6EADBC}" presName="text" presStyleLbl="fgAcc0" presStyleIdx="1" presStyleCnt="3">
        <dgm:presLayoutVars>
          <dgm:chPref val="3"/>
        </dgm:presLayoutVars>
      </dgm:prSet>
      <dgm:spPr/>
    </dgm:pt>
    <dgm:pt modelId="{A052771F-5A08-4C32-8472-293602E82D93}" type="pres">
      <dgm:prSet presAssocID="{8CC7B7ED-863A-4FE3-91B5-DABE7B6EADBC}" presName="hierChild2" presStyleCnt="0"/>
      <dgm:spPr/>
    </dgm:pt>
    <dgm:pt modelId="{EAC5C8CF-8671-452D-A3AC-2CA092F0CCCA}" type="pres">
      <dgm:prSet presAssocID="{F4E64250-66F5-4325-8C94-990840EA2ADB}" presName="hierRoot1" presStyleCnt="0"/>
      <dgm:spPr/>
    </dgm:pt>
    <dgm:pt modelId="{FA721697-1D0E-40C2-BD79-A92710406034}" type="pres">
      <dgm:prSet presAssocID="{F4E64250-66F5-4325-8C94-990840EA2ADB}" presName="composite" presStyleCnt="0"/>
      <dgm:spPr/>
    </dgm:pt>
    <dgm:pt modelId="{FC4A6F2C-B5B4-43A8-A1EC-475D3C53C2E0}" type="pres">
      <dgm:prSet presAssocID="{F4E64250-66F5-4325-8C94-990840EA2ADB}" presName="background" presStyleLbl="node0" presStyleIdx="2" presStyleCnt="3"/>
      <dgm:spPr/>
    </dgm:pt>
    <dgm:pt modelId="{FC6DC489-12D1-4DE8-821D-C75E5D37C35B}" type="pres">
      <dgm:prSet presAssocID="{F4E64250-66F5-4325-8C94-990840EA2ADB}" presName="text" presStyleLbl="fgAcc0" presStyleIdx="2" presStyleCnt="3" custLinFactNeighborX="-3893" custLinFactNeighborY="2207">
        <dgm:presLayoutVars>
          <dgm:chPref val="3"/>
        </dgm:presLayoutVars>
      </dgm:prSet>
      <dgm:spPr/>
    </dgm:pt>
    <dgm:pt modelId="{70D0DDE8-380B-4564-B71A-3E8347028FC4}" type="pres">
      <dgm:prSet presAssocID="{F4E64250-66F5-4325-8C94-990840EA2ADB}" presName="hierChild2" presStyleCnt="0"/>
      <dgm:spPr/>
    </dgm:pt>
  </dgm:ptLst>
  <dgm:cxnLst>
    <dgm:cxn modelId="{6A2BE854-8A06-4349-A111-2C98B848D7CD}" type="presOf" srcId="{8CC7B7ED-863A-4FE3-91B5-DABE7B6EADBC}" destId="{9B6D32E6-FB3D-4D09-9725-273CA739C2B0}" srcOrd="0" destOrd="0" presId="urn:microsoft.com/office/officeart/2005/8/layout/hierarchy1"/>
    <dgm:cxn modelId="{D54D727D-9FA7-4432-8953-C3C2F947A2DB}" srcId="{F485925E-E255-4579-B04C-7B72145430E6}" destId="{F4E64250-66F5-4325-8C94-990840EA2ADB}" srcOrd="2" destOrd="0" parTransId="{E3FD903D-F345-45ED-A34D-644041C83524}" sibTransId="{714F06E0-11D7-4963-AD00-5DFB2692DCAE}"/>
    <dgm:cxn modelId="{D2319D81-5FB4-4955-9A4B-536B9A3BA644}" srcId="{F485925E-E255-4579-B04C-7B72145430E6}" destId="{4CEB7F6A-7767-43DF-8120-9D15D1EE92A1}" srcOrd="0" destOrd="0" parTransId="{C7AE48EC-197C-49B1-A541-0444C9E26A98}" sibTransId="{B39EAD87-7A9E-4445-A079-A6560E6019E8}"/>
    <dgm:cxn modelId="{50687798-7EA7-438A-8A59-AF70B69842DB}" type="presOf" srcId="{F485925E-E255-4579-B04C-7B72145430E6}" destId="{70BD22A1-C6E5-48AA-9B6D-149BF9360BA8}" srcOrd="0" destOrd="0" presId="urn:microsoft.com/office/officeart/2005/8/layout/hierarchy1"/>
    <dgm:cxn modelId="{00E6C9A0-DB37-4F3C-8F45-FC0E207A2366}" type="presOf" srcId="{4CEB7F6A-7767-43DF-8120-9D15D1EE92A1}" destId="{464D6FD8-DFBC-4225-A616-6A6808CC3BD8}" srcOrd="0" destOrd="0" presId="urn:microsoft.com/office/officeart/2005/8/layout/hierarchy1"/>
    <dgm:cxn modelId="{A0B0A7C0-8D67-4117-BE54-85E2D63D495D}" srcId="{F485925E-E255-4579-B04C-7B72145430E6}" destId="{8CC7B7ED-863A-4FE3-91B5-DABE7B6EADBC}" srcOrd="1" destOrd="0" parTransId="{A848E9C2-D768-4ED4-AECA-B5118E195854}" sibTransId="{C25CAC60-EA5F-4F47-B493-6318D4FC32EE}"/>
    <dgm:cxn modelId="{2584A8C3-B742-435B-94E4-E730E5B7F18D}" type="presOf" srcId="{F4E64250-66F5-4325-8C94-990840EA2ADB}" destId="{FC6DC489-12D1-4DE8-821D-C75E5D37C35B}" srcOrd="0" destOrd="0" presId="urn:microsoft.com/office/officeart/2005/8/layout/hierarchy1"/>
    <dgm:cxn modelId="{3BE878EA-CA48-4BE2-A80C-7AEDED3CEDED}" type="presParOf" srcId="{70BD22A1-C6E5-48AA-9B6D-149BF9360BA8}" destId="{37BF392B-D2DF-45D3-A3E9-D908A782F316}" srcOrd="0" destOrd="0" presId="urn:microsoft.com/office/officeart/2005/8/layout/hierarchy1"/>
    <dgm:cxn modelId="{0E0712EB-C386-43F2-A837-01F5701EADF7}" type="presParOf" srcId="{37BF392B-D2DF-45D3-A3E9-D908A782F316}" destId="{52A70626-FEDA-46D5-B366-CA41533FD955}" srcOrd="0" destOrd="0" presId="urn:microsoft.com/office/officeart/2005/8/layout/hierarchy1"/>
    <dgm:cxn modelId="{F6A6B178-2EE8-4B58-B74C-5CDE61C7DD8B}" type="presParOf" srcId="{52A70626-FEDA-46D5-B366-CA41533FD955}" destId="{8F775BF8-E768-4911-9366-8916BECD231E}" srcOrd="0" destOrd="0" presId="urn:microsoft.com/office/officeart/2005/8/layout/hierarchy1"/>
    <dgm:cxn modelId="{F6F26BB7-F9C5-4618-9972-A7533C466E4A}" type="presParOf" srcId="{52A70626-FEDA-46D5-B366-CA41533FD955}" destId="{464D6FD8-DFBC-4225-A616-6A6808CC3BD8}" srcOrd="1" destOrd="0" presId="urn:microsoft.com/office/officeart/2005/8/layout/hierarchy1"/>
    <dgm:cxn modelId="{9475E5F9-84CE-458D-9A2B-E03886B90E00}" type="presParOf" srcId="{37BF392B-D2DF-45D3-A3E9-D908A782F316}" destId="{3A336D75-C565-4504-A6C9-96342E526D31}" srcOrd="1" destOrd="0" presId="urn:microsoft.com/office/officeart/2005/8/layout/hierarchy1"/>
    <dgm:cxn modelId="{C64AA009-3671-4D1B-BFEB-4C14BFC6076B}" type="presParOf" srcId="{70BD22A1-C6E5-48AA-9B6D-149BF9360BA8}" destId="{45213323-9A20-44E4-9B44-FE44F77AB649}" srcOrd="1" destOrd="0" presId="urn:microsoft.com/office/officeart/2005/8/layout/hierarchy1"/>
    <dgm:cxn modelId="{D02A22D8-F25F-44F3-89A3-D8D1C37F60C7}" type="presParOf" srcId="{45213323-9A20-44E4-9B44-FE44F77AB649}" destId="{E7E6FCDA-6FDA-492B-8E19-2E7BB4D21A70}" srcOrd="0" destOrd="0" presId="urn:microsoft.com/office/officeart/2005/8/layout/hierarchy1"/>
    <dgm:cxn modelId="{895B2961-AFD5-4A68-B7D0-6B911FA0E64D}" type="presParOf" srcId="{E7E6FCDA-6FDA-492B-8E19-2E7BB4D21A70}" destId="{EE6B53C9-2BCD-4B18-A7AF-BF496C9A99ED}" srcOrd="0" destOrd="0" presId="urn:microsoft.com/office/officeart/2005/8/layout/hierarchy1"/>
    <dgm:cxn modelId="{0EB7EC13-2BA8-443A-ACAC-37AD08A0196C}" type="presParOf" srcId="{E7E6FCDA-6FDA-492B-8E19-2E7BB4D21A70}" destId="{9B6D32E6-FB3D-4D09-9725-273CA739C2B0}" srcOrd="1" destOrd="0" presId="urn:microsoft.com/office/officeart/2005/8/layout/hierarchy1"/>
    <dgm:cxn modelId="{4B7809C0-540A-4309-A3C5-3F1DEF6ED144}" type="presParOf" srcId="{45213323-9A20-44E4-9B44-FE44F77AB649}" destId="{A052771F-5A08-4C32-8472-293602E82D93}" srcOrd="1" destOrd="0" presId="urn:microsoft.com/office/officeart/2005/8/layout/hierarchy1"/>
    <dgm:cxn modelId="{37595DDC-8C7F-4293-AA98-4BFAE6D7231B}" type="presParOf" srcId="{70BD22A1-C6E5-48AA-9B6D-149BF9360BA8}" destId="{EAC5C8CF-8671-452D-A3AC-2CA092F0CCCA}" srcOrd="2" destOrd="0" presId="urn:microsoft.com/office/officeart/2005/8/layout/hierarchy1"/>
    <dgm:cxn modelId="{1B35D415-8F40-4488-A514-E2ED07961A74}" type="presParOf" srcId="{EAC5C8CF-8671-452D-A3AC-2CA092F0CCCA}" destId="{FA721697-1D0E-40C2-BD79-A92710406034}" srcOrd="0" destOrd="0" presId="urn:microsoft.com/office/officeart/2005/8/layout/hierarchy1"/>
    <dgm:cxn modelId="{D2130161-96B8-4872-8934-9F8C8F3F5BEC}" type="presParOf" srcId="{FA721697-1D0E-40C2-BD79-A92710406034}" destId="{FC4A6F2C-B5B4-43A8-A1EC-475D3C53C2E0}" srcOrd="0" destOrd="0" presId="urn:microsoft.com/office/officeart/2005/8/layout/hierarchy1"/>
    <dgm:cxn modelId="{AB159504-A3E0-468C-B686-8BE5A7DA353B}" type="presParOf" srcId="{FA721697-1D0E-40C2-BD79-A92710406034}" destId="{FC6DC489-12D1-4DE8-821D-C75E5D37C35B}" srcOrd="1" destOrd="0" presId="urn:microsoft.com/office/officeart/2005/8/layout/hierarchy1"/>
    <dgm:cxn modelId="{487969B6-E945-42D9-83C4-5C7AC44F3368}" type="presParOf" srcId="{EAC5C8CF-8671-452D-A3AC-2CA092F0CCCA}" destId="{70D0DDE8-380B-4564-B71A-3E8347028FC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A130C3-E032-43E8-8ABC-3084B8444A8D}" type="doc">
      <dgm:prSet loTypeId="urn:microsoft.com/office/officeart/2008/layout/VerticalCurvedList" loCatId="list" qsTypeId="urn:microsoft.com/office/officeart/2005/8/quickstyle/simple4" qsCatId="simple" csTypeId="urn:microsoft.com/office/officeart/2005/8/colors/colorful2" csCatId="colorful" phldr="1"/>
      <dgm:spPr/>
      <dgm:t>
        <a:bodyPr/>
        <a:lstStyle/>
        <a:p>
          <a:endParaRPr lang="en-US"/>
        </a:p>
      </dgm:t>
    </dgm:pt>
    <dgm:pt modelId="{49F402DB-32E9-40B0-9941-AD46A3A04F85}">
      <dgm:prSet phldrT="[Text]" custT="1"/>
      <dgm:spPr/>
      <dgm:t>
        <a:bodyPr/>
        <a:lstStyle/>
        <a:p>
          <a:r>
            <a:rPr lang="en-US" sz="2000" dirty="0">
              <a:latin typeface="+mn-lt"/>
            </a:rPr>
            <a:t>Data Processing and Analysis</a:t>
          </a:r>
        </a:p>
        <a:p>
          <a:r>
            <a:rPr lang="en-US" sz="2000" dirty="0">
              <a:latin typeface="+mn-lt"/>
            </a:rPr>
            <a:t>(Hive/beeline, Hadoop HDFS)</a:t>
          </a:r>
        </a:p>
      </dgm:t>
    </dgm:pt>
    <dgm:pt modelId="{1CDDDD4C-79E0-45D8-B5E0-D3A23D18C526}" type="parTrans" cxnId="{5253B5C5-F631-4EF5-B7AD-583A83811A15}">
      <dgm:prSet/>
      <dgm:spPr/>
      <dgm:t>
        <a:bodyPr/>
        <a:lstStyle/>
        <a:p>
          <a:endParaRPr lang="en-US"/>
        </a:p>
      </dgm:t>
    </dgm:pt>
    <dgm:pt modelId="{C3032A68-2283-4B20-BA27-370620B6C06C}" type="sibTrans" cxnId="{5253B5C5-F631-4EF5-B7AD-583A83811A15}">
      <dgm:prSet/>
      <dgm:spPr/>
      <dgm:t>
        <a:bodyPr/>
        <a:lstStyle/>
        <a:p>
          <a:endParaRPr lang="en-US"/>
        </a:p>
      </dgm:t>
    </dgm:pt>
    <dgm:pt modelId="{67E42998-C07C-4536-B795-7BE2424A21CE}">
      <dgm:prSet phldrT="[Text]" custT="1"/>
      <dgm:spPr/>
      <dgm:t>
        <a:bodyPr/>
        <a:lstStyle/>
        <a:p>
          <a:r>
            <a:rPr lang="en-US" sz="2000" dirty="0">
              <a:latin typeface="+mn-lt"/>
            </a:rPr>
            <a:t>Data visualization</a:t>
          </a:r>
        </a:p>
        <a:p>
          <a:r>
            <a:rPr lang="en-US" sz="2000" dirty="0">
              <a:latin typeface="+mn-lt"/>
            </a:rPr>
            <a:t>(Tableau &amp; Excel)</a:t>
          </a:r>
        </a:p>
      </dgm:t>
    </dgm:pt>
    <dgm:pt modelId="{BB9560E1-014A-48A4-9245-4FB59923FED1}" type="parTrans" cxnId="{04880D99-A5B1-4D00-8C84-368735BD22FA}">
      <dgm:prSet/>
      <dgm:spPr/>
      <dgm:t>
        <a:bodyPr/>
        <a:lstStyle/>
        <a:p>
          <a:endParaRPr lang="en-US"/>
        </a:p>
      </dgm:t>
    </dgm:pt>
    <dgm:pt modelId="{03E5C092-4CB8-4FFE-B581-3AF21BB4D31C}" type="sibTrans" cxnId="{04880D99-A5B1-4D00-8C84-368735BD22FA}">
      <dgm:prSet/>
      <dgm:spPr/>
      <dgm:t>
        <a:bodyPr/>
        <a:lstStyle/>
        <a:p>
          <a:endParaRPr lang="en-US"/>
        </a:p>
      </dgm:t>
    </dgm:pt>
    <dgm:pt modelId="{3C5A65EF-82E8-4032-89AD-3FD57E828DBE}">
      <dgm:prSet phldrT="[Text]"/>
      <dgm:spPr/>
      <dgm:t>
        <a:bodyPr/>
        <a:lstStyle/>
        <a:p>
          <a:endParaRPr lang="en-US" sz="500" dirty="0">
            <a:latin typeface="+mn-lt"/>
          </a:endParaRPr>
        </a:p>
      </dgm:t>
    </dgm:pt>
    <dgm:pt modelId="{8C5E75E1-2C19-4D51-9847-5A589A48AD51}" type="parTrans" cxnId="{931EB6A2-91B6-4429-9116-D5611C12CD00}">
      <dgm:prSet/>
      <dgm:spPr/>
      <dgm:t>
        <a:bodyPr/>
        <a:lstStyle/>
        <a:p>
          <a:endParaRPr lang="en-US"/>
        </a:p>
      </dgm:t>
    </dgm:pt>
    <dgm:pt modelId="{CAF6DE6E-5476-4779-97DE-25A7CA3499A4}" type="sibTrans" cxnId="{931EB6A2-91B6-4429-9116-D5611C12CD00}">
      <dgm:prSet/>
      <dgm:spPr/>
      <dgm:t>
        <a:bodyPr/>
        <a:lstStyle/>
        <a:p>
          <a:endParaRPr lang="en-US"/>
        </a:p>
      </dgm:t>
    </dgm:pt>
    <dgm:pt modelId="{0512915B-F63C-45EF-8148-B046582E276D}">
      <dgm:prSet phldrT="[Text]" custT="1"/>
      <dgm:spPr/>
      <dgm:t>
        <a:bodyPr/>
        <a:lstStyle/>
        <a:p>
          <a:r>
            <a:rPr lang="en-US" sz="2000" dirty="0">
              <a:latin typeface="+mn-lt"/>
            </a:rPr>
            <a:t>Download Data</a:t>
          </a:r>
        </a:p>
        <a:p>
          <a:r>
            <a:rPr lang="en-US" sz="2000" dirty="0">
              <a:latin typeface="+mn-lt"/>
            </a:rPr>
            <a:t>(Using SCP, get and bash terminal)</a:t>
          </a:r>
        </a:p>
      </dgm:t>
    </dgm:pt>
    <dgm:pt modelId="{FD6EE5E2-65AE-4C3B-A747-0F44CE0FA6F9}" type="sibTrans" cxnId="{B6B7F491-CDF8-43E0-93EB-4BAB247244F2}">
      <dgm:prSet/>
      <dgm:spPr/>
      <dgm:t>
        <a:bodyPr/>
        <a:lstStyle/>
        <a:p>
          <a:endParaRPr lang="en-US"/>
        </a:p>
      </dgm:t>
    </dgm:pt>
    <dgm:pt modelId="{42AF8C67-0E76-46B9-AC2D-7FE8B86153DE}" type="parTrans" cxnId="{B6B7F491-CDF8-43E0-93EB-4BAB247244F2}">
      <dgm:prSet/>
      <dgm:spPr/>
      <dgm:t>
        <a:bodyPr/>
        <a:lstStyle/>
        <a:p>
          <a:endParaRPr lang="en-US"/>
        </a:p>
      </dgm:t>
    </dgm:pt>
    <dgm:pt modelId="{6A7DE557-69DF-4554-9554-4CB925EE62FD}">
      <dgm:prSet phldrT="[Text]" custT="1"/>
      <dgm:spPr/>
      <dgm:t>
        <a:bodyPr/>
        <a:lstStyle/>
        <a:p>
          <a:r>
            <a:rPr lang="en-US" sz="2000" dirty="0">
              <a:latin typeface="+mn-lt"/>
            </a:rPr>
            <a:t>Data Source</a:t>
          </a:r>
        </a:p>
        <a:p>
          <a:r>
            <a:rPr lang="en-US" sz="2000" dirty="0">
              <a:latin typeface="+mn-lt"/>
            </a:rPr>
            <a:t>(Kaggle)</a:t>
          </a:r>
        </a:p>
      </dgm:t>
    </dgm:pt>
    <dgm:pt modelId="{36F869EF-885F-4E14-8A06-4C193CCA5071}" type="sibTrans" cxnId="{A93848F5-EA8A-492D-A17F-EE05507821EF}">
      <dgm:prSet/>
      <dgm:spPr/>
      <dgm:t>
        <a:bodyPr/>
        <a:lstStyle/>
        <a:p>
          <a:endParaRPr lang="en-US"/>
        </a:p>
      </dgm:t>
    </dgm:pt>
    <dgm:pt modelId="{713EE62C-F2C5-4FBA-8D4D-9E4DCA15B19D}" type="parTrans" cxnId="{A93848F5-EA8A-492D-A17F-EE05507821EF}">
      <dgm:prSet/>
      <dgm:spPr/>
      <dgm:t>
        <a:bodyPr/>
        <a:lstStyle/>
        <a:p>
          <a:endParaRPr lang="en-US"/>
        </a:p>
      </dgm:t>
    </dgm:pt>
    <dgm:pt modelId="{0E473D3E-3E50-4E1A-BC83-FBFE2E27D3EA}" type="pres">
      <dgm:prSet presAssocID="{4CA130C3-E032-43E8-8ABC-3084B8444A8D}" presName="Name0" presStyleCnt="0">
        <dgm:presLayoutVars>
          <dgm:chMax val="7"/>
          <dgm:chPref val="7"/>
          <dgm:dir/>
        </dgm:presLayoutVars>
      </dgm:prSet>
      <dgm:spPr/>
    </dgm:pt>
    <dgm:pt modelId="{4F183A38-1A63-418D-ABA4-DB803B4F90B3}" type="pres">
      <dgm:prSet presAssocID="{4CA130C3-E032-43E8-8ABC-3084B8444A8D}" presName="Name1" presStyleCnt="0"/>
      <dgm:spPr/>
    </dgm:pt>
    <dgm:pt modelId="{7D76C0C0-5233-4948-87E2-F897521AA6AE}" type="pres">
      <dgm:prSet presAssocID="{4CA130C3-E032-43E8-8ABC-3084B8444A8D}" presName="cycle" presStyleCnt="0"/>
      <dgm:spPr/>
    </dgm:pt>
    <dgm:pt modelId="{F6D2857B-4E76-491D-A07D-E1D0A4FDBD3E}" type="pres">
      <dgm:prSet presAssocID="{4CA130C3-E032-43E8-8ABC-3084B8444A8D}" presName="srcNode" presStyleLbl="node1" presStyleIdx="0" presStyleCnt="4"/>
      <dgm:spPr/>
    </dgm:pt>
    <dgm:pt modelId="{0C78C7F7-A1B1-4049-AE05-B5E0882E714F}" type="pres">
      <dgm:prSet presAssocID="{4CA130C3-E032-43E8-8ABC-3084B8444A8D}" presName="conn" presStyleLbl="parChTrans1D2" presStyleIdx="0" presStyleCnt="1"/>
      <dgm:spPr/>
    </dgm:pt>
    <dgm:pt modelId="{0881D936-CE5E-4AA1-BE58-548166D88625}" type="pres">
      <dgm:prSet presAssocID="{4CA130C3-E032-43E8-8ABC-3084B8444A8D}" presName="extraNode" presStyleLbl="node1" presStyleIdx="0" presStyleCnt="4"/>
      <dgm:spPr/>
    </dgm:pt>
    <dgm:pt modelId="{B6FE786B-F498-4B82-97A5-7D866180FEA0}" type="pres">
      <dgm:prSet presAssocID="{4CA130C3-E032-43E8-8ABC-3084B8444A8D}" presName="dstNode" presStyleLbl="node1" presStyleIdx="0" presStyleCnt="4"/>
      <dgm:spPr/>
    </dgm:pt>
    <dgm:pt modelId="{AD3A5F89-49FF-4599-ABFA-D153FC1257EF}" type="pres">
      <dgm:prSet presAssocID="{6A7DE557-69DF-4554-9554-4CB925EE62FD}" presName="text_1" presStyleLbl="node1" presStyleIdx="0" presStyleCnt="4" custLinFactNeighborY="7674">
        <dgm:presLayoutVars>
          <dgm:bulletEnabled val="1"/>
        </dgm:presLayoutVars>
      </dgm:prSet>
      <dgm:spPr/>
    </dgm:pt>
    <dgm:pt modelId="{29E461F4-97D9-4E8A-8A3C-1E185C2C1DB0}" type="pres">
      <dgm:prSet presAssocID="{6A7DE557-69DF-4554-9554-4CB925EE62FD}" presName="accent_1" presStyleCnt="0"/>
      <dgm:spPr/>
    </dgm:pt>
    <dgm:pt modelId="{0C1B9A18-AE8F-4B08-8475-5D7202484944}" type="pres">
      <dgm:prSet presAssocID="{6A7DE557-69DF-4554-9554-4CB925EE62FD}" presName="accentRepeatNode" presStyleLbl="solidFgAcc1" presStyleIdx="0" presStyleCnt="4"/>
      <dgm:spPr/>
    </dgm:pt>
    <dgm:pt modelId="{83B21974-A4FB-454F-A3CB-C978AE2A37A5}" type="pres">
      <dgm:prSet presAssocID="{49F402DB-32E9-40B0-9941-AD46A3A04F85}" presName="text_2" presStyleLbl="node1" presStyleIdx="1" presStyleCnt="4">
        <dgm:presLayoutVars>
          <dgm:bulletEnabled val="1"/>
        </dgm:presLayoutVars>
      </dgm:prSet>
      <dgm:spPr/>
    </dgm:pt>
    <dgm:pt modelId="{30977506-82FF-4B8D-A519-CEF600079BD4}" type="pres">
      <dgm:prSet presAssocID="{49F402DB-32E9-40B0-9941-AD46A3A04F85}" presName="accent_2" presStyleCnt="0"/>
      <dgm:spPr/>
    </dgm:pt>
    <dgm:pt modelId="{ADFCCB06-D124-47F0-A4C9-3D09A9CCFAC9}" type="pres">
      <dgm:prSet presAssocID="{49F402DB-32E9-40B0-9941-AD46A3A04F85}" presName="accentRepeatNode" presStyleLbl="solidFgAcc1" presStyleIdx="1" presStyleCnt="4" custLinFactNeighborY="-8383"/>
      <dgm:spPr/>
    </dgm:pt>
    <dgm:pt modelId="{31162754-30C7-47A0-95D0-756E95396009}" type="pres">
      <dgm:prSet presAssocID="{0512915B-F63C-45EF-8148-B046582E276D}" presName="text_3" presStyleLbl="node1" presStyleIdx="2" presStyleCnt="4">
        <dgm:presLayoutVars>
          <dgm:bulletEnabled val="1"/>
        </dgm:presLayoutVars>
      </dgm:prSet>
      <dgm:spPr/>
    </dgm:pt>
    <dgm:pt modelId="{C5FC7E5E-232D-46DD-BC60-82AEC3F3EF23}" type="pres">
      <dgm:prSet presAssocID="{0512915B-F63C-45EF-8148-B046582E276D}" presName="accent_3" presStyleCnt="0"/>
      <dgm:spPr/>
    </dgm:pt>
    <dgm:pt modelId="{6F5626D4-6248-4F77-8025-21358A1ACABE}" type="pres">
      <dgm:prSet presAssocID="{0512915B-F63C-45EF-8148-B046582E276D}" presName="accentRepeatNode" presStyleLbl="solidFgAcc1" presStyleIdx="2" presStyleCnt="4"/>
      <dgm:spPr/>
    </dgm:pt>
    <dgm:pt modelId="{4A81B3ED-F70C-4CD1-A463-572A5145E378}" type="pres">
      <dgm:prSet presAssocID="{67E42998-C07C-4536-B795-7BE2424A21CE}" presName="text_4" presStyleLbl="node1" presStyleIdx="3" presStyleCnt="4">
        <dgm:presLayoutVars>
          <dgm:bulletEnabled val="1"/>
        </dgm:presLayoutVars>
      </dgm:prSet>
      <dgm:spPr/>
    </dgm:pt>
    <dgm:pt modelId="{005FE1B2-34B9-4FAD-86E5-E103CAAEEF0E}" type="pres">
      <dgm:prSet presAssocID="{67E42998-C07C-4536-B795-7BE2424A21CE}" presName="accent_4" presStyleCnt="0"/>
      <dgm:spPr/>
    </dgm:pt>
    <dgm:pt modelId="{5ED32B28-1BAC-411E-8EB0-06605DCFDA20}" type="pres">
      <dgm:prSet presAssocID="{67E42998-C07C-4536-B795-7BE2424A21CE}" presName="accentRepeatNode" presStyleLbl="solidFgAcc1" presStyleIdx="3" presStyleCnt="4"/>
      <dgm:spPr/>
    </dgm:pt>
  </dgm:ptLst>
  <dgm:cxnLst>
    <dgm:cxn modelId="{B6127C0E-E111-4680-9731-992BF937D1AB}" type="presOf" srcId="{0512915B-F63C-45EF-8148-B046582E276D}" destId="{31162754-30C7-47A0-95D0-756E95396009}" srcOrd="0" destOrd="0" presId="urn:microsoft.com/office/officeart/2008/layout/VerticalCurvedList"/>
    <dgm:cxn modelId="{8FC12C3E-7C2E-42D1-8107-3DC9627CDAC5}" type="presOf" srcId="{67E42998-C07C-4536-B795-7BE2424A21CE}" destId="{4A81B3ED-F70C-4CD1-A463-572A5145E378}" srcOrd="0" destOrd="0" presId="urn:microsoft.com/office/officeart/2008/layout/VerticalCurvedList"/>
    <dgm:cxn modelId="{9A4BD65C-E9B5-4DF4-A010-E4EA5A616853}" type="presOf" srcId="{4CA130C3-E032-43E8-8ABC-3084B8444A8D}" destId="{0E473D3E-3E50-4E1A-BC83-FBFE2E27D3EA}" srcOrd="0" destOrd="0" presId="urn:microsoft.com/office/officeart/2008/layout/VerticalCurvedList"/>
    <dgm:cxn modelId="{109C5C81-8158-4285-9202-8AA3B2152D75}" type="presOf" srcId="{3C5A65EF-82E8-4032-89AD-3FD57E828DBE}" destId="{83B21974-A4FB-454F-A3CB-C978AE2A37A5}" srcOrd="0" destOrd="1" presId="urn:microsoft.com/office/officeart/2008/layout/VerticalCurvedList"/>
    <dgm:cxn modelId="{B6B7F491-CDF8-43E0-93EB-4BAB247244F2}" srcId="{4CA130C3-E032-43E8-8ABC-3084B8444A8D}" destId="{0512915B-F63C-45EF-8148-B046582E276D}" srcOrd="2" destOrd="0" parTransId="{42AF8C67-0E76-46B9-AC2D-7FE8B86153DE}" sibTransId="{FD6EE5E2-65AE-4C3B-A747-0F44CE0FA6F9}"/>
    <dgm:cxn modelId="{664A7097-A306-44A8-9D7D-51DEF776EE56}" type="presOf" srcId="{49F402DB-32E9-40B0-9941-AD46A3A04F85}" destId="{83B21974-A4FB-454F-A3CB-C978AE2A37A5}" srcOrd="0" destOrd="0" presId="urn:microsoft.com/office/officeart/2008/layout/VerticalCurvedList"/>
    <dgm:cxn modelId="{04880D99-A5B1-4D00-8C84-368735BD22FA}" srcId="{4CA130C3-E032-43E8-8ABC-3084B8444A8D}" destId="{67E42998-C07C-4536-B795-7BE2424A21CE}" srcOrd="3" destOrd="0" parTransId="{BB9560E1-014A-48A4-9245-4FB59923FED1}" sibTransId="{03E5C092-4CB8-4FFE-B581-3AF21BB4D31C}"/>
    <dgm:cxn modelId="{931EB6A2-91B6-4429-9116-D5611C12CD00}" srcId="{49F402DB-32E9-40B0-9941-AD46A3A04F85}" destId="{3C5A65EF-82E8-4032-89AD-3FD57E828DBE}" srcOrd="0" destOrd="0" parTransId="{8C5E75E1-2C19-4D51-9847-5A589A48AD51}" sibTransId="{CAF6DE6E-5476-4779-97DE-25A7CA3499A4}"/>
    <dgm:cxn modelId="{10379BB8-B514-4EAC-8920-2733DA8D90D9}" type="presOf" srcId="{6A7DE557-69DF-4554-9554-4CB925EE62FD}" destId="{AD3A5F89-49FF-4599-ABFA-D153FC1257EF}" srcOrd="0" destOrd="0" presId="urn:microsoft.com/office/officeart/2008/layout/VerticalCurvedList"/>
    <dgm:cxn modelId="{5253B5C5-F631-4EF5-B7AD-583A83811A15}" srcId="{4CA130C3-E032-43E8-8ABC-3084B8444A8D}" destId="{49F402DB-32E9-40B0-9941-AD46A3A04F85}" srcOrd="1" destOrd="0" parTransId="{1CDDDD4C-79E0-45D8-B5E0-D3A23D18C526}" sibTransId="{C3032A68-2283-4B20-BA27-370620B6C06C}"/>
    <dgm:cxn modelId="{4A0F96CD-0F84-44F1-913C-F1BCD6F7773E}" type="presOf" srcId="{36F869EF-885F-4E14-8A06-4C193CCA5071}" destId="{0C78C7F7-A1B1-4049-AE05-B5E0882E714F}" srcOrd="0" destOrd="0" presId="urn:microsoft.com/office/officeart/2008/layout/VerticalCurvedList"/>
    <dgm:cxn modelId="{A93848F5-EA8A-492D-A17F-EE05507821EF}" srcId="{4CA130C3-E032-43E8-8ABC-3084B8444A8D}" destId="{6A7DE557-69DF-4554-9554-4CB925EE62FD}" srcOrd="0" destOrd="0" parTransId="{713EE62C-F2C5-4FBA-8D4D-9E4DCA15B19D}" sibTransId="{36F869EF-885F-4E14-8A06-4C193CCA5071}"/>
    <dgm:cxn modelId="{E4E5BB8F-F3E7-4A91-81B2-8E97AEDFC0AA}" type="presParOf" srcId="{0E473D3E-3E50-4E1A-BC83-FBFE2E27D3EA}" destId="{4F183A38-1A63-418D-ABA4-DB803B4F90B3}" srcOrd="0" destOrd="0" presId="urn:microsoft.com/office/officeart/2008/layout/VerticalCurvedList"/>
    <dgm:cxn modelId="{B361679B-E1E3-4041-A4C8-67B3BD638AAE}" type="presParOf" srcId="{4F183A38-1A63-418D-ABA4-DB803B4F90B3}" destId="{7D76C0C0-5233-4948-87E2-F897521AA6AE}" srcOrd="0" destOrd="0" presId="urn:microsoft.com/office/officeart/2008/layout/VerticalCurvedList"/>
    <dgm:cxn modelId="{527AD01C-0644-4230-A43C-403D7E894F29}" type="presParOf" srcId="{7D76C0C0-5233-4948-87E2-F897521AA6AE}" destId="{F6D2857B-4E76-491D-A07D-E1D0A4FDBD3E}" srcOrd="0" destOrd="0" presId="urn:microsoft.com/office/officeart/2008/layout/VerticalCurvedList"/>
    <dgm:cxn modelId="{C1EC1601-CB0E-4C70-81F0-9508AB4A6A2B}" type="presParOf" srcId="{7D76C0C0-5233-4948-87E2-F897521AA6AE}" destId="{0C78C7F7-A1B1-4049-AE05-B5E0882E714F}" srcOrd="1" destOrd="0" presId="urn:microsoft.com/office/officeart/2008/layout/VerticalCurvedList"/>
    <dgm:cxn modelId="{831EE6DE-5B2C-4DA1-A2EC-EA8D5D127157}" type="presParOf" srcId="{7D76C0C0-5233-4948-87E2-F897521AA6AE}" destId="{0881D936-CE5E-4AA1-BE58-548166D88625}" srcOrd="2" destOrd="0" presId="urn:microsoft.com/office/officeart/2008/layout/VerticalCurvedList"/>
    <dgm:cxn modelId="{CF0EF7EC-D871-4439-B637-42E0042BEA74}" type="presParOf" srcId="{7D76C0C0-5233-4948-87E2-F897521AA6AE}" destId="{B6FE786B-F498-4B82-97A5-7D866180FEA0}" srcOrd="3" destOrd="0" presId="urn:microsoft.com/office/officeart/2008/layout/VerticalCurvedList"/>
    <dgm:cxn modelId="{8B6764FC-940C-4745-A344-3BC84686E2F5}" type="presParOf" srcId="{4F183A38-1A63-418D-ABA4-DB803B4F90B3}" destId="{AD3A5F89-49FF-4599-ABFA-D153FC1257EF}" srcOrd="1" destOrd="0" presId="urn:microsoft.com/office/officeart/2008/layout/VerticalCurvedList"/>
    <dgm:cxn modelId="{8CF0195D-6223-42C4-AFE3-870FCCBE1733}" type="presParOf" srcId="{4F183A38-1A63-418D-ABA4-DB803B4F90B3}" destId="{29E461F4-97D9-4E8A-8A3C-1E185C2C1DB0}" srcOrd="2" destOrd="0" presId="urn:microsoft.com/office/officeart/2008/layout/VerticalCurvedList"/>
    <dgm:cxn modelId="{6298C436-8868-4197-A04B-42C167DD867C}" type="presParOf" srcId="{29E461F4-97D9-4E8A-8A3C-1E185C2C1DB0}" destId="{0C1B9A18-AE8F-4B08-8475-5D7202484944}" srcOrd="0" destOrd="0" presId="urn:microsoft.com/office/officeart/2008/layout/VerticalCurvedList"/>
    <dgm:cxn modelId="{BA90BCAC-FAB8-4EE1-8179-A31012E80B39}" type="presParOf" srcId="{4F183A38-1A63-418D-ABA4-DB803B4F90B3}" destId="{83B21974-A4FB-454F-A3CB-C978AE2A37A5}" srcOrd="3" destOrd="0" presId="urn:microsoft.com/office/officeart/2008/layout/VerticalCurvedList"/>
    <dgm:cxn modelId="{BD8AF2E3-526A-4766-A746-9DE5460272E3}" type="presParOf" srcId="{4F183A38-1A63-418D-ABA4-DB803B4F90B3}" destId="{30977506-82FF-4B8D-A519-CEF600079BD4}" srcOrd="4" destOrd="0" presId="urn:microsoft.com/office/officeart/2008/layout/VerticalCurvedList"/>
    <dgm:cxn modelId="{34C5D8EA-6723-4437-9B45-399057A859C7}" type="presParOf" srcId="{30977506-82FF-4B8D-A519-CEF600079BD4}" destId="{ADFCCB06-D124-47F0-A4C9-3D09A9CCFAC9}" srcOrd="0" destOrd="0" presId="urn:microsoft.com/office/officeart/2008/layout/VerticalCurvedList"/>
    <dgm:cxn modelId="{38EFD868-F056-415A-8A7A-E83A4C3494DA}" type="presParOf" srcId="{4F183A38-1A63-418D-ABA4-DB803B4F90B3}" destId="{31162754-30C7-47A0-95D0-756E95396009}" srcOrd="5" destOrd="0" presId="urn:microsoft.com/office/officeart/2008/layout/VerticalCurvedList"/>
    <dgm:cxn modelId="{361B949F-85E2-4FD4-BAFE-283E7E215B78}" type="presParOf" srcId="{4F183A38-1A63-418D-ABA4-DB803B4F90B3}" destId="{C5FC7E5E-232D-46DD-BC60-82AEC3F3EF23}" srcOrd="6" destOrd="0" presId="urn:microsoft.com/office/officeart/2008/layout/VerticalCurvedList"/>
    <dgm:cxn modelId="{CBBEE088-F368-420F-B503-D09E75E0320A}" type="presParOf" srcId="{C5FC7E5E-232D-46DD-BC60-82AEC3F3EF23}" destId="{6F5626D4-6248-4F77-8025-21358A1ACABE}" srcOrd="0" destOrd="0" presId="urn:microsoft.com/office/officeart/2008/layout/VerticalCurvedList"/>
    <dgm:cxn modelId="{579ADECE-E696-42AA-846A-853DA4D18B71}" type="presParOf" srcId="{4F183A38-1A63-418D-ABA4-DB803B4F90B3}" destId="{4A81B3ED-F70C-4CD1-A463-572A5145E378}" srcOrd="7" destOrd="0" presId="urn:microsoft.com/office/officeart/2008/layout/VerticalCurvedList"/>
    <dgm:cxn modelId="{64C01694-E43B-4774-A5D9-2F2264494AA7}" type="presParOf" srcId="{4F183A38-1A63-418D-ABA4-DB803B4F90B3}" destId="{005FE1B2-34B9-4FAD-86E5-E103CAAEEF0E}" srcOrd="8" destOrd="0" presId="urn:microsoft.com/office/officeart/2008/layout/VerticalCurvedList"/>
    <dgm:cxn modelId="{A5108F0C-EECC-4E20-9164-9918ADAA31E9}" type="presParOf" srcId="{005FE1B2-34B9-4FAD-86E5-E103CAAEEF0E}" destId="{5ED32B28-1BAC-411E-8EB0-06605DCFDA2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A130C3-E032-43E8-8ABC-3084B8444A8D}"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6A7DE557-69DF-4554-9554-4CB925EE62FD}">
      <dgm:prSet phldrT="[Text]" custT="1"/>
      <dgm:spPr/>
      <dgm:t>
        <a:bodyPr/>
        <a:lstStyle/>
        <a:p>
          <a:r>
            <a:rPr lang="en-US" sz="2000" dirty="0">
              <a:latin typeface="+mn-lt"/>
            </a:rPr>
            <a:t>Data Sourcing</a:t>
          </a:r>
        </a:p>
      </dgm:t>
    </dgm:pt>
    <dgm:pt modelId="{713EE62C-F2C5-4FBA-8D4D-9E4DCA15B19D}" type="parTrans" cxnId="{A93848F5-EA8A-492D-A17F-EE05507821EF}">
      <dgm:prSet/>
      <dgm:spPr/>
      <dgm:t>
        <a:bodyPr/>
        <a:lstStyle/>
        <a:p>
          <a:endParaRPr lang="en-US" sz="2000"/>
        </a:p>
      </dgm:t>
    </dgm:pt>
    <dgm:pt modelId="{36F869EF-885F-4E14-8A06-4C193CCA5071}" type="sibTrans" cxnId="{A93848F5-EA8A-492D-A17F-EE05507821EF}">
      <dgm:prSet/>
      <dgm:spPr/>
      <dgm:t>
        <a:bodyPr/>
        <a:lstStyle/>
        <a:p>
          <a:endParaRPr lang="en-US" sz="2000"/>
        </a:p>
      </dgm:t>
    </dgm:pt>
    <dgm:pt modelId="{49F402DB-32E9-40B0-9941-AD46A3A04F85}">
      <dgm:prSet phldrT="[Text]" custT="1"/>
      <dgm:spPr/>
      <dgm:t>
        <a:bodyPr/>
        <a:lstStyle/>
        <a:p>
          <a:r>
            <a:rPr lang="en-US" sz="2000" dirty="0">
              <a:latin typeface="+mn-lt"/>
            </a:rPr>
            <a:t>Data Cleaning &amp; Processing</a:t>
          </a:r>
        </a:p>
      </dgm:t>
    </dgm:pt>
    <dgm:pt modelId="{1CDDDD4C-79E0-45D8-B5E0-D3A23D18C526}" type="parTrans" cxnId="{5253B5C5-F631-4EF5-B7AD-583A83811A15}">
      <dgm:prSet/>
      <dgm:spPr/>
      <dgm:t>
        <a:bodyPr/>
        <a:lstStyle/>
        <a:p>
          <a:endParaRPr lang="en-US" sz="2000"/>
        </a:p>
      </dgm:t>
    </dgm:pt>
    <dgm:pt modelId="{C3032A68-2283-4B20-BA27-370620B6C06C}" type="sibTrans" cxnId="{5253B5C5-F631-4EF5-B7AD-583A83811A15}">
      <dgm:prSet/>
      <dgm:spPr/>
      <dgm:t>
        <a:bodyPr/>
        <a:lstStyle/>
        <a:p>
          <a:endParaRPr lang="en-US" sz="2000"/>
        </a:p>
      </dgm:t>
    </dgm:pt>
    <dgm:pt modelId="{67E42998-C07C-4536-B795-7BE2424A21CE}">
      <dgm:prSet phldrT="[Text]" custT="1"/>
      <dgm:spPr/>
      <dgm:t>
        <a:bodyPr/>
        <a:lstStyle/>
        <a:p>
          <a:endParaRPr lang="en-US" sz="2000" dirty="0">
            <a:latin typeface="+mn-lt"/>
          </a:endParaRPr>
        </a:p>
        <a:p>
          <a:r>
            <a:rPr lang="en-US" sz="2000" dirty="0">
              <a:latin typeface="+mn-lt"/>
            </a:rPr>
            <a:t>Download analyzed dataset for visualization</a:t>
          </a:r>
        </a:p>
        <a:p>
          <a:endParaRPr lang="en-US" sz="2000" dirty="0">
            <a:latin typeface="+mn-lt"/>
          </a:endParaRPr>
        </a:p>
      </dgm:t>
    </dgm:pt>
    <dgm:pt modelId="{BB9560E1-014A-48A4-9245-4FB59923FED1}" type="parTrans" cxnId="{04880D99-A5B1-4D00-8C84-368735BD22FA}">
      <dgm:prSet/>
      <dgm:spPr/>
      <dgm:t>
        <a:bodyPr/>
        <a:lstStyle/>
        <a:p>
          <a:endParaRPr lang="en-US" sz="2000"/>
        </a:p>
      </dgm:t>
    </dgm:pt>
    <dgm:pt modelId="{03E5C092-4CB8-4FFE-B581-3AF21BB4D31C}" type="sibTrans" cxnId="{04880D99-A5B1-4D00-8C84-368735BD22FA}">
      <dgm:prSet/>
      <dgm:spPr/>
      <dgm:t>
        <a:bodyPr/>
        <a:lstStyle/>
        <a:p>
          <a:endParaRPr lang="en-US" sz="2000"/>
        </a:p>
      </dgm:t>
    </dgm:pt>
    <dgm:pt modelId="{BAF2308C-1050-46B5-B528-E93094D73119}">
      <dgm:prSet custT="1"/>
      <dgm:spPr/>
      <dgm:t>
        <a:bodyPr/>
        <a:lstStyle/>
        <a:p>
          <a:r>
            <a:rPr lang="en-US" sz="2000" dirty="0">
              <a:latin typeface="+mn-lt"/>
            </a:rPr>
            <a:t>Download the Amazon book review dataset from Kaggle.</a:t>
          </a:r>
        </a:p>
      </dgm:t>
    </dgm:pt>
    <dgm:pt modelId="{5511E6ED-21A5-4BE7-AA20-4C7A5BD54FE0}" type="parTrans" cxnId="{CA196028-39C0-4FB0-901C-0E16634774B7}">
      <dgm:prSet/>
      <dgm:spPr/>
      <dgm:t>
        <a:bodyPr/>
        <a:lstStyle/>
        <a:p>
          <a:endParaRPr lang="en-US" sz="2000"/>
        </a:p>
      </dgm:t>
    </dgm:pt>
    <dgm:pt modelId="{BD9875F2-2ABA-4D05-9046-F1B684AA8224}" type="sibTrans" cxnId="{CA196028-39C0-4FB0-901C-0E16634774B7}">
      <dgm:prSet/>
      <dgm:spPr/>
      <dgm:t>
        <a:bodyPr/>
        <a:lstStyle/>
        <a:p>
          <a:endParaRPr lang="en-US" sz="2000"/>
        </a:p>
      </dgm:t>
    </dgm:pt>
    <dgm:pt modelId="{F6CF9F48-9690-41B6-A6B1-F7DDCA31A24E}">
      <dgm:prSet phldrT="[Text]" custT="1"/>
      <dgm:spPr/>
      <dgm:t>
        <a:bodyPr/>
        <a:lstStyle/>
        <a:p>
          <a:r>
            <a:rPr lang="en-US" sz="2000" dirty="0">
              <a:latin typeface="+mn-lt"/>
            </a:rPr>
            <a:t>Upload data using SCP to load into Linux server.</a:t>
          </a:r>
        </a:p>
      </dgm:t>
    </dgm:pt>
    <dgm:pt modelId="{56327F6E-7EA1-49D1-A1CD-B08E9BBCA23A}" type="parTrans" cxnId="{8E98E914-8598-4A5D-8A9C-01B92F652F74}">
      <dgm:prSet/>
      <dgm:spPr/>
      <dgm:t>
        <a:bodyPr/>
        <a:lstStyle/>
        <a:p>
          <a:endParaRPr lang="en-US" sz="2000"/>
        </a:p>
      </dgm:t>
    </dgm:pt>
    <dgm:pt modelId="{977E0975-479E-4745-9799-5D2945D51DE1}" type="sibTrans" cxnId="{8E98E914-8598-4A5D-8A9C-01B92F652F74}">
      <dgm:prSet/>
      <dgm:spPr/>
      <dgm:t>
        <a:bodyPr/>
        <a:lstStyle/>
        <a:p>
          <a:endParaRPr lang="en-US" sz="2000"/>
        </a:p>
      </dgm:t>
    </dgm:pt>
    <dgm:pt modelId="{4B8EA095-FECF-42B8-ACDD-3B53CA2A1F64}">
      <dgm:prSet phldrT="[Text]" custT="1"/>
      <dgm:spPr/>
      <dgm:t>
        <a:bodyPr/>
        <a:lstStyle/>
        <a:p>
          <a:r>
            <a:rPr lang="en-US" sz="2000" dirty="0">
              <a:latin typeface="+mn-lt"/>
            </a:rPr>
            <a:t>Upload Data into HDFS using put command.</a:t>
          </a:r>
        </a:p>
      </dgm:t>
    </dgm:pt>
    <dgm:pt modelId="{AD6C0764-F791-4B46-823D-A558154335D3}" type="parTrans" cxnId="{5D0F718A-DE2B-45AC-A1DB-52627B28FFD9}">
      <dgm:prSet/>
      <dgm:spPr/>
      <dgm:t>
        <a:bodyPr/>
        <a:lstStyle/>
        <a:p>
          <a:endParaRPr lang="en-US" sz="2000"/>
        </a:p>
      </dgm:t>
    </dgm:pt>
    <dgm:pt modelId="{A7B8DAD1-DEDA-4B83-9031-FDB56BA4D7E6}" type="sibTrans" cxnId="{5D0F718A-DE2B-45AC-A1DB-52627B28FFD9}">
      <dgm:prSet/>
      <dgm:spPr/>
      <dgm:t>
        <a:bodyPr/>
        <a:lstStyle/>
        <a:p>
          <a:endParaRPr lang="en-US" sz="2000"/>
        </a:p>
      </dgm:t>
    </dgm:pt>
    <dgm:pt modelId="{CA10D3ED-1911-4E31-B2CE-F5823F669F25}">
      <dgm:prSet custT="1"/>
      <dgm:spPr/>
      <dgm:t>
        <a:bodyPr/>
        <a:lstStyle/>
        <a:p>
          <a:r>
            <a:rPr lang="en-US" sz="2000" dirty="0">
              <a:latin typeface="+mn-lt"/>
            </a:rPr>
            <a:t>Use Hive QL/Beeline to analyze dataset by creating external tables and views.  </a:t>
          </a:r>
        </a:p>
      </dgm:t>
    </dgm:pt>
    <dgm:pt modelId="{9C263014-F157-4B1B-9E69-40E6B64B8E93}" type="parTrans" cxnId="{39194A5C-7138-4E20-88E8-C2F1B5BFEE51}">
      <dgm:prSet/>
      <dgm:spPr/>
      <dgm:t>
        <a:bodyPr/>
        <a:lstStyle/>
        <a:p>
          <a:endParaRPr lang="en-US" sz="2000"/>
        </a:p>
      </dgm:t>
    </dgm:pt>
    <dgm:pt modelId="{4F61B78B-4831-4BCE-B8A2-EB069F8BB813}" type="sibTrans" cxnId="{39194A5C-7138-4E20-88E8-C2F1B5BFEE51}">
      <dgm:prSet/>
      <dgm:spPr/>
      <dgm:t>
        <a:bodyPr/>
        <a:lstStyle/>
        <a:p>
          <a:endParaRPr lang="en-US" sz="2000"/>
        </a:p>
      </dgm:t>
    </dgm:pt>
    <dgm:pt modelId="{3C5A65EF-82E8-4032-89AD-3FD57E828DBE}">
      <dgm:prSet phldrT="[Text]" custT="1"/>
      <dgm:spPr/>
      <dgm:t>
        <a:bodyPr/>
        <a:lstStyle/>
        <a:p>
          <a:endParaRPr lang="en-US" sz="2000">
            <a:latin typeface="+mn-lt"/>
          </a:endParaRPr>
        </a:p>
      </dgm:t>
    </dgm:pt>
    <dgm:pt modelId="{8C5E75E1-2C19-4D51-9847-5A589A48AD51}" type="parTrans" cxnId="{931EB6A2-91B6-4429-9116-D5611C12CD00}">
      <dgm:prSet/>
      <dgm:spPr/>
      <dgm:t>
        <a:bodyPr/>
        <a:lstStyle/>
        <a:p>
          <a:endParaRPr lang="en-US" sz="2000"/>
        </a:p>
      </dgm:t>
    </dgm:pt>
    <dgm:pt modelId="{CAF6DE6E-5476-4779-97DE-25A7CA3499A4}" type="sibTrans" cxnId="{931EB6A2-91B6-4429-9116-D5611C12CD00}">
      <dgm:prSet/>
      <dgm:spPr/>
      <dgm:t>
        <a:bodyPr/>
        <a:lstStyle/>
        <a:p>
          <a:endParaRPr lang="en-US" sz="2000"/>
        </a:p>
      </dgm:t>
    </dgm:pt>
    <dgm:pt modelId="{212B049A-0E40-4989-91A0-CCFC34B300A4}">
      <dgm:prSet custT="1"/>
      <dgm:spPr/>
      <dgm:t>
        <a:bodyPr/>
        <a:lstStyle/>
        <a:p>
          <a:r>
            <a:rPr lang="en-US" sz="2000" dirty="0">
              <a:latin typeface="+mn-lt"/>
            </a:rPr>
            <a:t>Implementing data analysis techniques such as Sentiment Analysis, N Gram. Explode </a:t>
          </a:r>
          <a:r>
            <a:rPr lang="en-US" sz="2000" dirty="0" err="1">
              <a:latin typeface="+mn-lt"/>
            </a:rPr>
            <a:t>etc</a:t>
          </a:r>
          <a:r>
            <a:rPr lang="en-US" sz="2000" dirty="0">
              <a:latin typeface="+mn-lt"/>
            </a:rPr>
            <a:t> </a:t>
          </a:r>
        </a:p>
      </dgm:t>
    </dgm:pt>
    <dgm:pt modelId="{937DD95D-8EAF-4C21-80F4-3ED288441A06}" type="parTrans" cxnId="{90389F27-70D0-4685-8D49-1C97BD135700}">
      <dgm:prSet/>
      <dgm:spPr/>
      <dgm:t>
        <a:bodyPr/>
        <a:lstStyle/>
        <a:p>
          <a:endParaRPr lang="en-US" sz="2000"/>
        </a:p>
      </dgm:t>
    </dgm:pt>
    <dgm:pt modelId="{56B84E86-6CB4-496F-81DF-9ACED220A661}" type="sibTrans" cxnId="{90389F27-70D0-4685-8D49-1C97BD135700}">
      <dgm:prSet/>
      <dgm:spPr/>
      <dgm:t>
        <a:bodyPr/>
        <a:lstStyle/>
        <a:p>
          <a:endParaRPr lang="en-US" sz="2000"/>
        </a:p>
      </dgm:t>
    </dgm:pt>
    <dgm:pt modelId="{1EEA1D0F-05AC-4935-8405-1213C6E71792}">
      <dgm:prSet custT="1"/>
      <dgm:spPr/>
      <dgm:t>
        <a:bodyPr/>
        <a:lstStyle/>
        <a:p>
          <a:r>
            <a:rPr lang="en-US" sz="2000" dirty="0">
              <a:latin typeface="+mn-lt"/>
            </a:rPr>
            <a:t>Export tables from Hive to HDFS and then finally to Linux server.</a:t>
          </a:r>
        </a:p>
      </dgm:t>
    </dgm:pt>
    <dgm:pt modelId="{85A53A8A-FD33-4CF1-9A24-EFDBD891007A}" type="parTrans" cxnId="{633F668C-9EA0-4EF5-A41E-538206B6C442}">
      <dgm:prSet/>
      <dgm:spPr/>
      <dgm:t>
        <a:bodyPr/>
        <a:lstStyle/>
        <a:p>
          <a:endParaRPr lang="en-US" sz="2000"/>
        </a:p>
      </dgm:t>
    </dgm:pt>
    <dgm:pt modelId="{39BA69AD-410C-4853-84C0-53CF2C378C12}" type="sibTrans" cxnId="{633F668C-9EA0-4EF5-A41E-538206B6C442}">
      <dgm:prSet/>
      <dgm:spPr/>
      <dgm:t>
        <a:bodyPr/>
        <a:lstStyle/>
        <a:p>
          <a:endParaRPr lang="en-US" sz="2000"/>
        </a:p>
      </dgm:t>
    </dgm:pt>
    <dgm:pt modelId="{E321E893-7433-4CEA-8B31-AEA535DDD6F1}">
      <dgm:prSet custT="1"/>
      <dgm:spPr/>
      <dgm:t>
        <a:bodyPr/>
        <a:lstStyle/>
        <a:p>
          <a:r>
            <a:rPr lang="en-US" sz="2000" dirty="0">
              <a:latin typeface="+mn-lt"/>
            </a:rPr>
            <a:t>Download the exported file from Linux server to personal computer using SCP command for visualization in excel and tableau.</a:t>
          </a:r>
        </a:p>
      </dgm:t>
    </dgm:pt>
    <dgm:pt modelId="{84273C58-6255-4DBD-8072-39AAC5D11EB1}" type="parTrans" cxnId="{CE8A40DC-B006-4938-B15A-AAB1FA418A41}">
      <dgm:prSet/>
      <dgm:spPr/>
      <dgm:t>
        <a:bodyPr/>
        <a:lstStyle/>
        <a:p>
          <a:endParaRPr lang="en-US" sz="2000"/>
        </a:p>
      </dgm:t>
    </dgm:pt>
    <dgm:pt modelId="{FE4C5B5D-60AF-4878-99C0-880CCD514039}" type="sibTrans" cxnId="{CE8A40DC-B006-4938-B15A-AAB1FA418A41}">
      <dgm:prSet/>
      <dgm:spPr/>
      <dgm:t>
        <a:bodyPr/>
        <a:lstStyle/>
        <a:p>
          <a:endParaRPr lang="en-US" sz="2000"/>
        </a:p>
      </dgm:t>
    </dgm:pt>
    <dgm:pt modelId="{33941DE6-5EB5-4389-913F-804C049FCAA6}">
      <dgm:prSet custT="1"/>
      <dgm:spPr/>
      <dgm:t>
        <a:bodyPr/>
        <a:lstStyle/>
        <a:p>
          <a:endParaRPr lang="en-US" sz="2000">
            <a:latin typeface="+mn-lt"/>
          </a:endParaRPr>
        </a:p>
      </dgm:t>
    </dgm:pt>
    <dgm:pt modelId="{A4097019-FC3C-48A3-991A-887FD9BD8711}" type="parTrans" cxnId="{FEC95D23-7A7B-4102-A759-E82E5478BA2B}">
      <dgm:prSet/>
      <dgm:spPr/>
      <dgm:t>
        <a:bodyPr/>
        <a:lstStyle/>
        <a:p>
          <a:endParaRPr lang="en-US" sz="2000"/>
        </a:p>
      </dgm:t>
    </dgm:pt>
    <dgm:pt modelId="{0C0034B5-1F68-4168-95AC-AB5EF3FB1CD6}" type="sibTrans" cxnId="{FEC95D23-7A7B-4102-A759-E82E5478BA2B}">
      <dgm:prSet/>
      <dgm:spPr/>
      <dgm:t>
        <a:bodyPr/>
        <a:lstStyle/>
        <a:p>
          <a:endParaRPr lang="en-US" sz="2000"/>
        </a:p>
      </dgm:t>
    </dgm:pt>
    <dgm:pt modelId="{C7D08027-0849-4C27-A5B5-526814F0A471}">
      <dgm:prSet phldrT="[Text]" custT="1"/>
      <dgm:spPr/>
      <dgm:t>
        <a:bodyPr/>
        <a:lstStyle/>
        <a:p>
          <a:r>
            <a:rPr lang="en-US" sz="2000" dirty="0">
              <a:latin typeface="+mn-lt"/>
            </a:rPr>
            <a:t>Download Dictionary file for sentiment Analysis using  </a:t>
          </a:r>
          <a:r>
            <a:rPr lang="en-US" sz="2000" b="1" dirty="0">
              <a:latin typeface="+mn-lt"/>
            </a:rPr>
            <a:t>wget</a:t>
          </a:r>
          <a:r>
            <a:rPr lang="en-US" sz="2000" dirty="0">
              <a:latin typeface="+mn-lt"/>
            </a:rPr>
            <a:t> command.</a:t>
          </a:r>
        </a:p>
      </dgm:t>
    </dgm:pt>
    <dgm:pt modelId="{2F2C102B-35C7-4632-A6FF-60F288BDD651}" type="parTrans" cxnId="{3FC878DB-C48E-4145-8005-FA3B623635E9}">
      <dgm:prSet/>
      <dgm:spPr/>
      <dgm:t>
        <a:bodyPr/>
        <a:lstStyle/>
        <a:p>
          <a:endParaRPr lang="en-US" sz="2000"/>
        </a:p>
      </dgm:t>
    </dgm:pt>
    <dgm:pt modelId="{78865052-8EC0-40C3-A514-3F23C15053B1}" type="sibTrans" cxnId="{3FC878DB-C48E-4145-8005-FA3B623635E9}">
      <dgm:prSet/>
      <dgm:spPr/>
      <dgm:t>
        <a:bodyPr/>
        <a:lstStyle/>
        <a:p>
          <a:endParaRPr lang="en-US" sz="2000"/>
        </a:p>
      </dgm:t>
    </dgm:pt>
    <dgm:pt modelId="{0512915B-F63C-45EF-8148-B046582E276D}">
      <dgm:prSet phldrT="[Text]" custT="1"/>
      <dgm:spPr/>
      <dgm:t>
        <a:bodyPr/>
        <a:lstStyle/>
        <a:p>
          <a:r>
            <a:rPr lang="en-US" sz="2000" dirty="0">
              <a:latin typeface="+mn-lt"/>
            </a:rPr>
            <a:t>Data Analysis</a:t>
          </a:r>
        </a:p>
      </dgm:t>
    </dgm:pt>
    <dgm:pt modelId="{FD6EE5E2-65AE-4C3B-A747-0F44CE0FA6F9}" type="sibTrans" cxnId="{B6B7F491-CDF8-43E0-93EB-4BAB247244F2}">
      <dgm:prSet/>
      <dgm:spPr/>
      <dgm:t>
        <a:bodyPr/>
        <a:lstStyle/>
        <a:p>
          <a:endParaRPr lang="en-US" sz="2000"/>
        </a:p>
      </dgm:t>
    </dgm:pt>
    <dgm:pt modelId="{42AF8C67-0E76-46B9-AC2D-7FE8B86153DE}" type="parTrans" cxnId="{B6B7F491-CDF8-43E0-93EB-4BAB247244F2}">
      <dgm:prSet/>
      <dgm:spPr/>
      <dgm:t>
        <a:bodyPr/>
        <a:lstStyle/>
        <a:p>
          <a:endParaRPr lang="en-US" sz="2000"/>
        </a:p>
      </dgm:t>
    </dgm:pt>
    <dgm:pt modelId="{99589139-B080-4BF8-81FE-E8919AFEC188}" type="pres">
      <dgm:prSet presAssocID="{4CA130C3-E032-43E8-8ABC-3084B8444A8D}" presName="linear" presStyleCnt="0">
        <dgm:presLayoutVars>
          <dgm:dir/>
          <dgm:animLvl val="lvl"/>
          <dgm:resizeHandles val="exact"/>
        </dgm:presLayoutVars>
      </dgm:prSet>
      <dgm:spPr/>
    </dgm:pt>
    <dgm:pt modelId="{6BEC88A6-0651-4D55-AC35-D90567BAFE8D}" type="pres">
      <dgm:prSet presAssocID="{6A7DE557-69DF-4554-9554-4CB925EE62FD}" presName="parentLin" presStyleCnt="0"/>
      <dgm:spPr/>
    </dgm:pt>
    <dgm:pt modelId="{6F2B83B0-4592-4641-A7C3-FCDC1625A212}" type="pres">
      <dgm:prSet presAssocID="{6A7DE557-69DF-4554-9554-4CB925EE62FD}" presName="parentLeftMargin" presStyleLbl="node1" presStyleIdx="0" presStyleCnt="4"/>
      <dgm:spPr/>
    </dgm:pt>
    <dgm:pt modelId="{F98E0D1B-594B-47E5-84A9-CB08189284CF}" type="pres">
      <dgm:prSet presAssocID="{6A7DE557-69DF-4554-9554-4CB925EE62FD}" presName="parentText" presStyleLbl="node1" presStyleIdx="0" presStyleCnt="4">
        <dgm:presLayoutVars>
          <dgm:chMax val="0"/>
          <dgm:bulletEnabled val="1"/>
        </dgm:presLayoutVars>
      </dgm:prSet>
      <dgm:spPr/>
    </dgm:pt>
    <dgm:pt modelId="{454F2254-6D36-4313-8223-BDC10DEF434C}" type="pres">
      <dgm:prSet presAssocID="{6A7DE557-69DF-4554-9554-4CB925EE62FD}" presName="negativeSpace" presStyleCnt="0"/>
      <dgm:spPr/>
    </dgm:pt>
    <dgm:pt modelId="{C4B59DDE-9424-4AAA-9941-B659094CE3A3}" type="pres">
      <dgm:prSet presAssocID="{6A7DE557-69DF-4554-9554-4CB925EE62FD}" presName="childText" presStyleLbl="conFgAcc1" presStyleIdx="0" presStyleCnt="4" custLinFactNeighborY="-31156">
        <dgm:presLayoutVars>
          <dgm:bulletEnabled val="1"/>
        </dgm:presLayoutVars>
      </dgm:prSet>
      <dgm:spPr/>
    </dgm:pt>
    <dgm:pt modelId="{BA93C854-71E9-4E2F-B096-209E284AC6B8}" type="pres">
      <dgm:prSet presAssocID="{36F869EF-885F-4E14-8A06-4C193CCA5071}" presName="spaceBetweenRectangles" presStyleCnt="0"/>
      <dgm:spPr/>
    </dgm:pt>
    <dgm:pt modelId="{1DB5DBFB-313D-4F9B-9741-5F441D7F1504}" type="pres">
      <dgm:prSet presAssocID="{49F402DB-32E9-40B0-9941-AD46A3A04F85}" presName="parentLin" presStyleCnt="0"/>
      <dgm:spPr/>
    </dgm:pt>
    <dgm:pt modelId="{E47A9C40-3CF4-4B68-886F-B3B6FA81629C}" type="pres">
      <dgm:prSet presAssocID="{49F402DB-32E9-40B0-9941-AD46A3A04F85}" presName="parentLeftMargin" presStyleLbl="node1" presStyleIdx="0" presStyleCnt="4"/>
      <dgm:spPr/>
    </dgm:pt>
    <dgm:pt modelId="{3527FC1C-A0A6-4AE2-9C37-8A8397FEE642}" type="pres">
      <dgm:prSet presAssocID="{49F402DB-32E9-40B0-9941-AD46A3A04F85}" presName="parentText" presStyleLbl="node1" presStyleIdx="1" presStyleCnt="4">
        <dgm:presLayoutVars>
          <dgm:chMax val="0"/>
          <dgm:bulletEnabled val="1"/>
        </dgm:presLayoutVars>
      </dgm:prSet>
      <dgm:spPr/>
    </dgm:pt>
    <dgm:pt modelId="{730F4167-770D-461B-A3BB-D65530272AA0}" type="pres">
      <dgm:prSet presAssocID="{49F402DB-32E9-40B0-9941-AD46A3A04F85}" presName="negativeSpace" presStyleCnt="0"/>
      <dgm:spPr/>
    </dgm:pt>
    <dgm:pt modelId="{0B194300-FD0E-4C75-8860-689B522EAB2D}" type="pres">
      <dgm:prSet presAssocID="{49F402DB-32E9-40B0-9941-AD46A3A04F85}" presName="childText" presStyleLbl="conFgAcc1" presStyleIdx="1" presStyleCnt="4" custScaleY="66871" custLinFactNeighborX="-3420">
        <dgm:presLayoutVars>
          <dgm:bulletEnabled val="1"/>
        </dgm:presLayoutVars>
      </dgm:prSet>
      <dgm:spPr/>
    </dgm:pt>
    <dgm:pt modelId="{85F4FD19-53D7-4034-A171-A654A950BAB0}" type="pres">
      <dgm:prSet presAssocID="{C3032A68-2283-4B20-BA27-370620B6C06C}" presName="spaceBetweenRectangles" presStyleCnt="0"/>
      <dgm:spPr/>
    </dgm:pt>
    <dgm:pt modelId="{8D107D5A-B480-4B1A-8552-3AFCA57608CB}" type="pres">
      <dgm:prSet presAssocID="{0512915B-F63C-45EF-8148-B046582E276D}" presName="parentLin" presStyleCnt="0"/>
      <dgm:spPr/>
    </dgm:pt>
    <dgm:pt modelId="{D2040FC6-82C0-421D-A4C9-68B4224EDF9D}" type="pres">
      <dgm:prSet presAssocID="{0512915B-F63C-45EF-8148-B046582E276D}" presName="parentLeftMargin" presStyleLbl="node1" presStyleIdx="1" presStyleCnt="4"/>
      <dgm:spPr/>
    </dgm:pt>
    <dgm:pt modelId="{9476C54F-57EA-43D5-8169-4287133D83F0}" type="pres">
      <dgm:prSet presAssocID="{0512915B-F63C-45EF-8148-B046582E276D}" presName="parentText" presStyleLbl="node1" presStyleIdx="2" presStyleCnt="4">
        <dgm:presLayoutVars>
          <dgm:chMax val="0"/>
          <dgm:bulletEnabled val="1"/>
        </dgm:presLayoutVars>
      </dgm:prSet>
      <dgm:spPr/>
    </dgm:pt>
    <dgm:pt modelId="{908D4592-C6AE-4FE2-8503-F45D10B15705}" type="pres">
      <dgm:prSet presAssocID="{0512915B-F63C-45EF-8148-B046582E276D}" presName="negativeSpace" presStyleCnt="0"/>
      <dgm:spPr/>
    </dgm:pt>
    <dgm:pt modelId="{22CFD0B6-A998-42B3-B73B-1708662E1859}" type="pres">
      <dgm:prSet presAssocID="{0512915B-F63C-45EF-8148-B046582E276D}" presName="childText" presStyleLbl="conFgAcc1" presStyleIdx="2" presStyleCnt="4" custScaleY="69877">
        <dgm:presLayoutVars>
          <dgm:bulletEnabled val="1"/>
        </dgm:presLayoutVars>
      </dgm:prSet>
      <dgm:spPr/>
    </dgm:pt>
    <dgm:pt modelId="{DDA6E0B4-DEDD-4746-88DE-215525645C9A}" type="pres">
      <dgm:prSet presAssocID="{FD6EE5E2-65AE-4C3B-A747-0F44CE0FA6F9}" presName="spaceBetweenRectangles" presStyleCnt="0"/>
      <dgm:spPr/>
    </dgm:pt>
    <dgm:pt modelId="{4210479E-B476-473A-959E-4A99B86E792B}" type="pres">
      <dgm:prSet presAssocID="{67E42998-C07C-4536-B795-7BE2424A21CE}" presName="parentLin" presStyleCnt="0"/>
      <dgm:spPr/>
    </dgm:pt>
    <dgm:pt modelId="{7ABCD88A-8BC3-43C7-A46C-AD13BC51F3DD}" type="pres">
      <dgm:prSet presAssocID="{67E42998-C07C-4536-B795-7BE2424A21CE}" presName="parentLeftMargin" presStyleLbl="node1" presStyleIdx="2" presStyleCnt="4"/>
      <dgm:spPr/>
    </dgm:pt>
    <dgm:pt modelId="{CF6F32ED-2541-4C6E-AC02-EFA9599EEF65}" type="pres">
      <dgm:prSet presAssocID="{67E42998-C07C-4536-B795-7BE2424A21CE}" presName="parentText" presStyleLbl="node1" presStyleIdx="3" presStyleCnt="4" custScaleY="120319">
        <dgm:presLayoutVars>
          <dgm:chMax val="0"/>
          <dgm:bulletEnabled val="1"/>
        </dgm:presLayoutVars>
      </dgm:prSet>
      <dgm:spPr/>
    </dgm:pt>
    <dgm:pt modelId="{0249A9CA-F088-4691-B821-1CA5C119BF70}" type="pres">
      <dgm:prSet presAssocID="{67E42998-C07C-4536-B795-7BE2424A21CE}" presName="negativeSpace" presStyleCnt="0"/>
      <dgm:spPr/>
    </dgm:pt>
    <dgm:pt modelId="{023BA6D9-5DC7-45BA-9EC7-58D7FCEFEA6D}" type="pres">
      <dgm:prSet presAssocID="{67E42998-C07C-4536-B795-7BE2424A21CE}" presName="childText" presStyleLbl="conFgAcc1" presStyleIdx="3" presStyleCnt="4">
        <dgm:presLayoutVars>
          <dgm:bulletEnabled val="1"/>
        </dgm:presLayoutVars>
      </dgm:prSet>
      <dgm:spPr/>
    </dgm:pt>
  </dgm:ptLst>
  <dgm:cxnLst>
    <dgm:cxn modelId="{8E98E914-8598-4A5D-8A9C-01B92F652F74}" srcId="{49F402DB-32E9-40B0-9941-AD46A3A04F85}" destId="{F6CF9F48-9690-41B6-A6B1-F7DDCA31A24E}" srcOrd="0" destOrd="0" parTransId="{56327F6E-7EA1-49D1-A1CD-B08E9BBCA23A}" sibTransId="{977E0975-479E-4745-9799-5D2945D51DE1}"/>
    <dgm:cxn modelId="{FEC95D23-7A7B-4102-A759-E82E5478BA2B}" srcId="{67E42998-C07C-4536-B795-7BE2424A21CE}" destId="{33941DE6-5EB5-4389-913F-804C049FCAA6}" srcOrd="2" destOrd="0" parTransId="{A4097019-FC3C-48A3-991A-887FD9BD8711}" sibTransId="{0C0034B5-1F68-4168-95AC-AB5EF3FB1CD6}"/>
    <dgm:cxn modelId="{FCC1EF24-00E6-44DB-B312-8C6465572FB9}" type="presOf" srcId="{49F402DB-32E9-40B0-9941-AD46A3A04F85}" destId="{E47A9C40-3CF4-4B68-886F-B3B6FA81629C}" srcOrd="0" destOrd="0" presId="urn:microsoft.com/office/officeart/2005/8/layout/list1"/>
    <dgm:cxn modelId="{90389F27-70D0-4685-8D49-1C97BD135700}" srcId="{0512915B-F63C-45EF-8148-B046582E276D}" destId="{212B049A-0E40-4989-91A0-CCFC34B300A4}" srcOrd="1" destOrd="0" parTransId="{937DD95D-8EAF-4C21-80F4-3ED288441A06}" sibTransId="{56B84E86-6CB4-496F-81DF-9ACED220A661}"/>
    <dgm:cxn modelId="{CA196028-39C0-4FB0-901C-0E16634774B7}" srcId="{6A7DE557-69DF-4554-9554-4CB925EE62FD}" destId="{BAF2308C-1050-46B5-B528-E93094D73119}" srcOrd="0" destOrd="0" parTransId="{5511E6ED-21A5-4BE7-AA20-4C7A5BD54FE0}" sibTransId="{BD9875F2-2ABA-4D05-9046-F1B684AA8224}"/>
    <dgm:cxn modelId="{48F7A42E-15EB-424D-8D66-8FA02C50AF5B}" type="presOf" srcId="{3C5A65EF-82E8-4032-89AD-3FD57E828DBE}" destId="{0B194300-FD0E-4C75-8860-689B522EAB2D}" srcOrd="0" destOrd="2" presId="urn:microsoft.com/office/officeart/2005/8/layout/list1"/>
    <dgm:cxn modelId="{39194A5C-7138-4E20-88E8-C2F1B5BFEE51}" srcId="{0512915B-F63C-45EF-8148-B046582E276D}" destId="{CA10D3ED-1911-4E31-B2CE-F5823F669F25}" srcOrd="0" destOrd="0" parTransId="{9C263014-F157-4B1B-9E69-40E6B64B8E93}" sibTransId="{4F61B78B-4831-4BCE-B8A2-EB069F8BB813}"/>
    <dgm:cxn modelId="{7191FD60-4D26-4F9A-AD97-4B4F6094D50D}" type="presOf" srcId="{4CA130C3-E032-43E8-8ABC-3084B8444A8D}" destId="{99589139-B080-4BF8-81FE-E8919AFEC188}" srcOrd="0" destOrd="0" presId="urn:microsoft.com/office/officeart/2005/8/layout/list1"/>
    <dgm:cxn modelId="{13D74364-BC8E-444B-AE88-10E982C7BA90}" type="presOf" srcId="{1EEA1D0F-05AC-4935-8405-1213C6E71792}" destId="{023BA6D9-5DC7-45BA-9EC7-58D7FCEFEA6D}" srcOrd="0" destOrd="0" presId="urn:microsoft.com/office/officeart/2005/8/layout/list1"/>
    <dgm:cxn modelId="{F7347448-5D7A-49A5-9913-AD34C836DE60}" type="presOf" srcId="{33941DE6-5EB5-4389-913F-804C049FCAA6}" destId="{023BA6D9-5DC7-45BA-9EC7-58D7FCEFEA6D}" srcOrd="0" destOrd="2" presId="urn:microsoft.com/office/officeart/2005/8/layout/list1"/>
    <dgm:cxn modelId="{CD3DC449-1105-4EE7-BF0D-87248BD8C5B9}" type="presOf" srcId="{6A7DE557-69DF-4554-9554-4CB925EE62FD}" destId="{F98E0D1B-594B-47E5-84A9-CB08189284CF}" srcOrd="1" destOrd="0" presId="urn:microsoft.com/office/officeart/2005/8/layout/list1"/>
    <dgm:cxn modelId="{0FBC3F4A-0350-4058-A6D1-CD37B94407D1}" type="presOf" srcId="{4B8EA095-FECF-42B8-ACDD-3B53CA2A1F64}" destId="{0B194300-FD0E-4C75-8860-689B522EAB2D}" srcOrd="0" destOrd="1" presId="urn:microsoft.com/office/officeart/2005/8/layout/list1"/>
    <dgm:cxn modelId="{F2B1F86E-2E8E-4295-B46A-575F72A09F2C}" type="presOf" srcId="{212B049A-0E40-4989-91A0-CCFC34B300A4}" destId="{22CFD0B6-A998-42B3-B73B-1708662E1859}" srcOrd="0" destOrd="1" presId="urn:microsoft.com/office/officeart/2005/8/layout/list1"/>
    <dgm:cxn modelId="{E4707A4F-2D2F-453F-A29F-6631E150469B}" type="presOf" srcId="{6A7DE557-69DF-4554-9554-4CB925EE62FD}" destId="{6F2B83B0-4592-4641-A7C3-FCDC1625A212}" srcOrd="0" destOrd="0" presId="urn:microsoft.com/office/officeart/2005/8/layout/list1"/>
    <dgm:cxn modelId="{D3C37880-3B16-491C-937E-E1EBDC4C81B6}" type="presOf" srcId="{E321E893-7433-4CEA-8B31-AEA535DDD6F1}" destId="{023BA6D9-5DC7-45BA-9EC7-58D7FCEFEA6D}" srcOrd="0" destOrd="1" presId="urn:microsoft.com/office/officeart/2005/8/layout/list1"/>
    <dgm:cxn modelId="{5D0F718A-DE2B-45AC-A1DB-52627B28FFD9}" srcId="{49F402DB-32E9-40B0-9941-AD46A3A04F85}" destId="{4B8EA095-FECF-42B8-ACDD-3B53CA2A1F64}" srcOrd="1" destOrd="0" parTransId="{AD6C0764-F791-4B46-823D-A558154335D3}" sibTransId="{A7B8DAD1-DEDA-4B83-9031-FDB56BA4D7E6}"/>
    <dgm:cxn modelId="{633F668C-9EA0-4EF5-A41E-538206B6C442}" srcId="{67E42998-C07C-4536-B795-7BE2424A21CE}" destId="{1EEA1D0F-05AC-4935-8405-1213C6E71792}" srcOrd="0" destOrd="0" parTransId="{85A53A8A-FD33-4CF1-9A24-EFDBD891007A}" sibTransId="{39BA69AD-410C-4853-84C0-53CF2C378C12}"/>
    <dgm:cxn modelId="{B6B7F491-CDF8-43E0-93EB-4BAB247244F2}" srcId="{4CA130C3-E032-43E8-8ABC-3084B8444A8D}" destId="{0512915B-F63C-45EF-8148-B046582E276D}" srcOrd="2" destOrd="0" parTransId="{42AF8C67-0E76-46B9-AC2D-7FE8B86153DE}" sibTransId="{FD6EE5E2-65AE-4C3B-A747-0F44CE0FA6F9}"/>
    <dgm:cxn modelId="{29E3C296-D8E2-4056-AA69-E9730C28EA9F}" type="presOf" srcId="{49F402DB-32E9-40B0-9941-AD46A3A04F85}" destId="{3527FC1C-A0A6-4AE2-9C37-8A8397FEE642}" srcOrd="1" destOrd="0" presId="urn:microsoft.com/office/officeart/2005/8/layout/list1"/>
    <dgm:cxn modelId="{04880D99-A5B1-4D00-8C84-368735BD22FA}" srcId="{4CA130C3-E032-43E8-8ABC-3084B8444A8D}" destId="{67E42998-C07C-4536-B795-7BE2424A21CE}" srcOrd="3" destOrd="0" parTransId="{BB9560E1-014A-48A4-9245-4FB59923FED1}" sibTransId="{03E5C092-4CB8-4FFE-B581-3AF21BB4D31C}"/>
    <dgm:cxn modelId="{931EB6A2-91B6-4429-9116-D5611C12CD00}" srcId="{49F402DB-32E9-40B0-9941-AD46A3A04F85}" destId="{3C5A65EF-82E8-4032-89AD-3FD57E828DBE}" srcOrd="2" destOrd="0" parTransId="{8C5E75E1-2C19-4D51-9847-5A589A48AD51}" sibTransId="{CAF6DE6E-5476-4779-97DE-25A7CA3499A4}"/>
    <dgm:cxn modelId="{889BC5A6-8489-4257-AB71-CBEAFB4DFA85}" type="presOf" srcId="{0512915B-F63C-45EF-8148-B046582E276D}" destId="{D2040FC6-82C0-421D-A4C9-68B4224EDF9D}" srcOrd="0" destOrd="0" presId="urn:microsoft.com/office/officeart/2005/8/layout/list1"/>
    <dgm:cxn modelId="{E5172BB5-8F67-46D7-B231-137E76A04835}" type="presOf" srcId="{CA10D3ED-1911-4E31-B2CE-F5823F669F25}" destId="{22CFD0B6-A998-42B3-B73B-1708662E1859}" srcOrd="0" destOrd="0" presId="urn:microsoft.com/office/officeart/2005/8/layout/list1"/>
    <dgm:cxn modelId="{E0BEC7BA-65D7-486B-A60D-0C30FA93FD18}" type="presOf" srcId="{67E42998-C07C-4536-B795-7BE2424A21CE}" destId="{7ABCD88A-8BC3-43C7-A46C-AD13BC51F3DD}" srcOrd="0" destOrd="0" presId="urn:microsoft.com/office/officeart/2005/8/layout/list1"/>
    <dgm:cxn modelId="{0CEFDBC0-D43F-428F-8683-A0ECC82AB75A}" type="presOf" srcId="{BAF2308C-1050-46B5-B528-E93094D73119}" destId="{C4B59DDE-9424-4AAA-9941-B659094CE3A3}" srcOrd="0" destOrd="0" presId="urn:microsoft.com/office/officeart/2005/8/layout/list1"/>
    <dgm:cxn modelId="{3E5E68C3-20CA-4338-8AF7-05AEA3D9FB77}" type="presOf" srcId="{0512915B-F63C-45EF-8148-B046582E276D}" destId="{9476C54F-57EA-43D5-8169-4287133D83F0}" srcOrd="1" destOrd="0" presId="urn:microsoft.com/office/officeart/2005/8/layout/list1"/>
    <dgm:cxn modelId="{5253B5C5-F631-4EF5-B7AD-583A83811A15}" srcId="{4CA130C3-E032-43E8-8ABC-3084B8444A8D}" destId="{49F402DB-32E9-40B0-9941-AD46A3A04F85}" srcOrd="1" destOrd="0" parTransId="{1CDDDD4C-79E0-45D8-B5E0-D3A23D18C526}" sibTransId="{C3032A68-2283-4B20-BA27-370620B6C06C}"/>
    <dgm:cxn modelId="{034CA3CD-46CE-41D8-BFF2-E1C29C13D210}" type="presOf" srcId="{C7D08027-0849-4C27-A5B5-526814F0A471}" destId="{C4B59DDE-9424-4AAA-9941-B659094CE3A3}" srcOrd="0" destOrd="1" presId="urn:microsoft.com/office/officeart/2005/8/layout/list1"/>
    <dgm:cxn modelId="{8D4C1CD6-D43A-4DFE-8DC2-4B425C786776}" type="presOf" srcId="{F6CF9F48-9690-41B6-A6B1-F7DDCA31A24E}" destId="{0B194300-FD0E-4C75-8860-689B522EAB2D}" srcOrd="0" destOrd="0" presId="urn:microsoft.com/office/officeart/2005/8/layout/list1"/>
    <dgm:cxn modelId="{3FC878DB-C48E-4145-8005-FA3B623635E9}" srcId="{6A7DE557-69DF-4554-9554-4CB925EE62FD}" destId="{C7D08027-0849-4C27-A5B5-526814F0A471}" srcOrd="1" destOrd="0" parTransId="{2F2C102B-35C7-4632-A6FF-60F288BDD651}" sibTransId="{78865052-8EC0-40C3-A514-3F23C15053B1}"/>
    <dgm:cxn modelId="{CE8A40DC-B006-4938-B15A-AAB1FA418A41}" srcId="{67E42998-C07C-4536-B795-7BE2424A21CE}" destId="{E321E893-7433-4CEA-8B31-AEA535DDD6F1}" srcOrd="1" destOrd="0" parTransId="{84273C58-6255-4DBD-8072-39AAC5D11EB1}" sibTransId="{FE4C5B5D-60AF-4878-99C0-880CCD514039}"/>
    <dgm:cxn modelId="{A93848F5-EA8A-492D-A17F-EE05507821EF}" srcId="{4CA130C3-E032-43E8-8ABC-3084B8444A8D}" destId="{6A7DE557-69DF-4554-9554-4CB925EE62FD}" srcOrd="0" destOrd="0" parTransId="{713EE62C-F2C5-4FBA-8D4D-9E4DCA15B19D}" sibTransId="{36F869EF-885F-4E14-8A06-4C193CCA5071}"/>
    <dgm:cxn modelId="{2BDFA5F9-5584-422E-8620-8B17998FC07C}" type="presOf" srcId="{67E42998-C07C-4536-B795-7BE2424A21CE}" destId="{CF6F32ED-2541-4C6E-AC02-EFA9599EEF65}" srcOrd="1" destOrd="0" presId="urn:microsoft.com/office/officeart/2005/8/layout/list1"/>
    <dgm:cxn modelId="{4D863BDC-299B-4B15-8385-53D1CB12DAD4}" type="presParOf" srcId="{99589139-B080-4BF8-81FE-E8919AFEC188}" destId="{6BEC88A6-0651-4D55-AC35-D90567BAFE8D}" srcOrd="0" destOrd="0" presId="urn:microsoft.com/office/officeart/2005/8/layout/list1"/>
    <dgm:cxn modelId="{51245B95-BA7C-458A-9F9D-6BE62F57233D}" type="presParOf" srcId="{6BEC88A6-0651-4D55-AC35-D90567BAFE8D}" destId="{6F2B83B0-4592-4641-A7C3-FCDC1625A212}" srcOrd="0" destOrd="0" presId="urn:microsoft.com/office/officeart/2005/8/layout/list1"/>
    <dgm:cxn modelId="{AB320476-7AC6-4752-A37C-FA2C98C9D155}" type="presParOf" srcId="{6BEC88A6-0651-4D55-AC35-D90567BAFE8D}" destId="{F98E0D1B-594B-47E5-84A9-CB08189284CF}" srcOrd="1" destOrd="0" presId="urn:microsoft.com/office/officeart/2005/8/layout/list1"/>
    <dgm:cxn modelId="{1AAEE913-BE18-4CBC-911E-2686CC21FFCD}" type="presParOf" srcId="{99589139-B080-4BF8-81FE-E8919AFEC188}" destId="{454F2254-6D36-4313-8223-BDC10DEF434C}" srcOrd="1" destOrd="0" presId="urn:microsoft.com/office/officeart/2005/8/layout/list1"/>
    <dgm:cxn modelId="{87710138-7631-4445-B25F-D9164780A1FC}" type="presParOf" srcId="{99589139-B080-4BF8-81FE-E8919AFEC188}" destId="{C4B59DDE-9424-4AAA-9941-B659094CE3A3}" srcOrd="2" destOrd="0" presId="urn:microsoft.com/office/officeart/2005/8/layout/list1"/>
    <dgm:cxn modelId="{7709F4B3-7F06-42DD-8B95-BE78B3A7F08D}" type="presParOf" srcId="{99589139-B080-4BF8-81FE-E8919AFEC188}" destId="{BA93C854-71E9-4E2F-B096-209E284AC6B8}" srcOrd="3" destOrd="0" presId="urn:microsoft.com/office/officeart/2005/8/layout/list1"/>
    <dgm:cxn modelId="{6863D0D3-E122-497C-8BAB-2771B86E0F77}" type="presParOf" srcId="{99589139-B080-4BF8-81FE-E8919AFEC188}" destId="{1DB5DBFB-313D-4F9B-9741-5F441D7F1504}" srcOrd="4" destOrd="0" presId="urn:microsoft.com/office/officeart/2005/8/layout/list1"/>
    <dgm:cxn modelId="{3312D687-A239-4B2F-A60F-FEEC2381D415}" type="presParOf" srcId="{1DB5DBFB-313D-4F9B-9741-5F441D7F1504}" destId="{E47A9C40-3CF4-4B68-886F-B3B6FA81629C}" srcOrd="0" destOrd="0" presId="urn:microsoft.com/office/officeart/2005/8/layout/list1"/>
    <dgm:cxn modelId="{4144BCD2-1C1E-4325-8A71-A2CAFEC17C41}" type="presParOf" srcId="{1DB5DBFB-313D-4F9B-9741-5F441D7F1504}" destId="{3527FC1C-A0A6-4AE2-9C37-8A8397FEE642}" srcOrd="1" destOrd="0" presId="urn:microsoft.com/office/officeart/2005/8/layout/list1"/>
    <dgm:cxn modelId="{2BD798AC-10A7-4A7B-A3C7-8A1B4A39132D}" type="presParOf" srcId="{99589139-B080-4BF8-81FE-E8919AFEC188}" destId="{730F4167-770D-461B-A3BB-D65530272AA0}" srcOrd="5" destOrd="0" presId="urn:microsoft.com/office/officeart/2005/8/layout/list1"/>
    <dgm:cxn modelId="{9B55CDEE-5693-445E-87D9-12C7B205584C}" type="presParOf" srcId="{99589139-B080-4BF8-81FE-E8919AFEC188}" destId="{0B194300-FD0E-4C75-8860-689B522EAB2D}" srcOrd="6" destOrd="0" presId="urn:microsoft.com/office/officeart/2005/8/layout/list1"/>
    <dgm:cxn modelId="{458690CA-5501-4809-B8E7-0AC00DA8CC72}" type="presParOf" srcId="{99589139-B080-4BF8-81FE-E8919AFEC188}" destId="{85F4FD19-53D7-4034-A171-A654A950BAB0}" srcOrd="7" destOrd="0" presId="urn:microsoft.com/office/officeart/2005/8/layout/list1"/>
    <dgm:cxn modelId="{2C9A08E5-9A4C-4E30-8CB4-51EAB7C9E402}" type="presParOf" srcId="{99589139-B080-4BF8-81FE-E8919AFEC188}" destId="{8D107D5A-B480-4B1A-8552-3AFCA57608CB}" srcOrd="8" destOrd="0" presId="urn:microsoft.com/office/officeart/2005/8/layout/list1"/>
    <dgm:cxn modelId="{EEFCF722-C0F0-4048-9025-4DEEC69F6FCC}" type="presParOf" srcId="{8D107D5A-B480-4B1A-8552-3AFCA57608CB}" destId="{D2040FC6-82C0-421D-A4C9-68B4224EDF9D}" srcOrd="0" destOrd="0" presId="urn:microsoft.com/office/officeart/2005/8/layout/list1"/>
    <dgm:cxn modelId="{7B05AD96-D8F9-42DD-BCFA-D4CAC207867A}" type="presParOf" srcId="{8D107D5A-B480-4B1A-8552-3AFCA57608CB}" destId="{9476C54F-57EA-43D5-8169-4287133D83F0}" srcOrd="1" destOrd="0" presId="urn:microsoft.com/office/officeart/2005/8/layout/list1"/>
    <dgm:cxn modelId="{5009E9A9-268E-46C2-B6C9-18D2EB36D8AC}" type="presParOf" srcId="{99589139-B080-4BF8-81FE-E8919AFEC188}" destId="{908D4592-C6AE-4FE2-8503-F45D10B15705}" srcOrd="9" destOrd="0" presId="urn:microsoft.com/office/officeart/2005/8/layout/list1"/>
    <dgm:cxn modelId="{79ABC1AC-84C3-4FCE-BB24-846DA851326D}" type="presParOf" srcId="{99589139-B080-4BF8-81FE-E8919AFEC188}" destId="{22CFD0B6-A998-42B3-B73B-1708662E1859}" srcOrd="10" destOrd="0" presId="urn:microsoft.com/office/officeart/2005/8/layout/list1"/>
    <dgm:cxn modelId="{3CA349DB-CA43-4FD3-B09C-8905D327EEB7}" type="presParOf" srcId="{99589139-B080-4BF8-81FE-E8919AFEC188}" destId="{DDA6E0B4-DEDD-4746-88DE-215525645C9A}" srcOrd="11" destOrd="0" presId="urn:microsoft.com/office/officeart/2005/8/layout/list1"/>
    <dgm:cxn modelId="{8D13F84E-D3CD-4FB3-9DCA-F8AE2D5830BD}" type="presParOf" srcId="{99589139-B080-4BF8-81FE-E8919AFEC188}" destId="{4210479E-B476-473A-959E-4A99B86E792B}" srcOrd="12" destOrd="0" presId="urn:microsoft.com/office/officeart/2005/8/layout/list1"/>
    <dgm:cxn modelId="{1C177EE9-83A9-4624-86A9-6C5F60975CBB}" type="presParOf" srcId="{4210479E-B476-473A-959E-4A99B86E792B}" destId="{7ABCD88A-8BC3-43C7-A46C-AD13BC51F3DD}" srcOrd="0" destOrd="0" presId="urn:microsoft.com/office/officeart/2005/8/layout/list1"/>
    <dgm:cxn modelId="{7E15C896-6C7E-45DC-91BF-EEE614CF55D3}" type="presParOf" srcId="{4210479E-B476-473A-959E-4A99B86E792B}" destId="{CF6F32ED-2541-4C6E-AC02-EFA9599EEF65}" srcOrd="1" destOrd="0" presId="urn:microsoft.com/office/officeart/2005/8/layout/list1"/>
    <dgm:cxn modelId="{7B1F3120-F353-416F-A952-E9C94E75B3CD}" type="presParOf" srcId="{99589139-B080-4BF8-81FE-E8919AFEC188}" destId="{0249A9CA-F088-4691-B821-1CA5C119BF70}" srcOrd="13" destOrd="0" presId="urn:microsoft.com/office/officeart/2005/8/layout/list1"/>
    <dgm:cxn modelId="{4F75DD8D-3F81-4548-9CA8-D1D25DE2BD1F}" type="presParOf" srcId="{99589139-B080-4BF8-81FE-E8919AFEC188}" destId="{023BA6D9-5DC7-45BA-9EC7-58D7FCEFEA6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9BA31-B322-4334-85F9-0B5B3981D3C6}">
      <dsp:nvSpPr>
        <dsp:cNvPr id="0" name=""/>
        <dsp:cNvSpPr/>
      </dsp:nvSpPr>
      <dsp:spPr>
        <a:xfrm>
          <a:off x="3430" y="1111571"/>
          <a:ext cx="1982018" cy="125858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F9AD74C-B458-4D22-AB29-1B9BD033452C}">
      <dsp:nvSpPr>
        <dsp:cNvPr id="0" name=""/>
        <dsp:cNvSpPr/>
      </dsp:nvSpPr>
      <dsp:spPr>
        <a:xfrm>
          <a:off x="223654" y="1320784"/>
          <a:ext cx="1982018" cy="1258581"/>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Yougender Chauhan</a:t>
          </a:r>
        </a:p>
      </dsp:txBody>
      <dsp:txXfrm>
        <a:off x="260517" y="1357647"/>
        <a:ext cx="1908292" cy="1184855"/>
      </dsp:txXfrm>
    </dsp:sp>
    <dsp:sp modelId="{56BEC2FD-24E8-4A0D-A3AA-E04559032FF6}">
      <dsp:nvSpPr>
        <dsp:cNvPr id="0" name=""/>
        <dsp:cNvSpPr/>
      </dsp:nvSpPr>
      <dsp:spPr>
        <a:xfrm>
          <a:off x="2425242" y="1100219"/>
          <a:ext cx="1982018" cy="125858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9A62C89-F89F-40FA-8FE4-26914C0326E2}">
      <dsp:nvSpPr>
        <dsp:cNvPr id="0" name=""/>
        <dsp:cNvSpPr/>
      </dsp:nvSpPr>
      <dsp:spPr>
        <a:xfrm>
          <a:off x="2645467" y="1309432"/>
          <a:ext cx="1982018" cy="1258581"/>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Suman Chauhan </a:t>
          </a:r>
        </a:p>
      </dsp:txBody>
      <dsp:txXfrm>
        <a:off x="2682330" y="1346295"/>
        <a:ext cx="1908292" cy="1184855"/>
      </dsp:txXfrm>
    </dsp:sp>
    <dsp:sp modelId="{9ECC3FE0-0F87-4F79-B7F3-A47A284D9A48}">
      <dsp:nvSpPr>
        <dsp:cNvPr id="0" name=""/>
        <dsp:cNvSpPr/>
      </dsp:nvSpPr>
      <dsp:spPr>
        <a:xfrm>
          <a:off x="4847709" y="1100219"/>
          <a:ext cx="1982018" cy="125858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1E1172E-AE13-46B6-A71B-789F3F1C6272}">
      <dsp:nvSpPr>
        <dsp:cNvPr id="0" name=""/>
        <dsp:cNvSpPr/>
      </dsp:nvSpPr>
      <dsp:spPr>
        <a:xfrm>
          <a:off x="5067933" y="1309432"/>
          <a:ext cx="1982018" cy="1258581"/>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Nagender Chauhan</a:t>
          </a:r>
        </a:p>
      </dsp:txBody>
      <dsp:txXfrm>
        <a:off x="5104796" y="1346295"/>
        <a:ext cx="1908292" cy="1184855"/>
      </dsp:txXfrm>
    </dsp:sp>
    <dsp:sp modelId="{D4567D91-02C3-4814-8A5E-C0EA1C8FBD3A}">
      <dsp:nvSpPr>
        <dsp:cNvPr id="0" name=""/>
        <dsp:cNvSpPr/>
      </dsp:nvSpPr>
      <dsp:spPr>
        <a:xfrm>
          <a:off x="7270176" y="1100219"/>
          <a:ext cx="1982018" cy="125858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BA920EB-1570-45DD-A7A2-B85C5C324632}">
      <dsp:nvSpPr>
        <dsp:cNvPr id="0" name=""/>
        <dsp:cNvSpPr/>
      </dsp:nvSpPr>
      <dsp:spPr>
        <a:xfrm>
          <a:off x="7490400" y="1309432"/>
          <a:ext cx="1982018" cy="1258581"/>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Viswanth Reddy Sama</a:t>
          </a:r>
        </a:p>
      </dsp:txBody>
      <dsp:txXfrm>
        <a:off x="7527263" y="1346295"/>
        <a:ext cx="1908292" cy="11848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75BF8-E768-4911-9366-8916BECD231E}">
      <dsp:nvSpPr>
        <dsp:cNvPr id="0" name=""/>
        <dsp:cNvSpPr/>
      </dsp:nvSpPr>
      <dsp:spPr>
        <a:xfrm>
          <a:off x="-21061" y="712768"/>
          <a:ext cx="2974846" cy="188902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4D6FD8-DFBC-4225-A616-6A6808CC3BD8}">
      <dsp:nvSpPr>
        <dsp:cNvPr id="0" name=""/>
        <dsp:cNvSpPr/>
      </dsp:nvSpPr>
      <dsp:spPr>
        <a:xfrm>
          <a:off x="309476" y="1026780"/>
          <a:ext cx="2974846" cy="188902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Dataset URL: </a:t>
          </a:r>
          <a:r>
            <a:rPr lang="en-US" sz="2000" kern="1200" dirty="0">
              <a:latin typeface="+mn-lt"/>
              <a:hlinkClick xmlns:r="http://schemas.openxmlformats.org/officeDocument/2006/relationships" r:id="rId1"/>
            </a:rPr>
            <a:t>https://www.kaggle.com/datasets/mohamedbakhet/amazon-books-reviews?select=Books_rating.csv</a:t>
          </a:r>
          <a:endParaRPr lang="en-US" sz="2000" kern="1200" dirty="0"/>
        </a:p>
      </dsp:txBody>
      <dsp:txXfrm>
        <a:off x="364804" y="1082108"/>
        <a:ext cx="2864190" cy="1778371"/>
      </dsp:txXfrm>
    </dsp:sp>
    <dsp:sp modelId="{EE6B53C9-2BCD-4B18-A7AF-BF496C9A99ED}">
      <dsp:nvSpPr>
        <dsp:cNvPr id="0" name=""/>
        <dsp:cNvSpPr/>
      </dsp:nvSpPr>
      <dsp:spPr>
        <a:xfrm>
          <a:off x="3635923" y="696938"/>
          <a:ext cx="2974846" cy="188902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6D32E6-FB3D-4D09-9725-273CA739C2B0}">
      <dsp:nvSpPr>
        <dsp:cNvPr id="0" name=""/>
        <dsp:cNvSpPr/>
      </dsp:nvSpPr>
      <dsp:spPr>
        <a:xfrm>
          <a:off x="3966461" y="1010950"/>
          <a:ext cx="2974846" cy="188902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Dictionary URL : </a:t>
          </a:r>
          <a:r>
            <a:rPr lang="en-US" sz="2000" kern="1200" dirty="0">
              <a:latin typeface="+mn-lt"/>
              <a:hlinkClick xmlns:r="http://schemas.openxmlformats.org/officeDocument/2006/relationships" r:id="rId2"/>
            </a:rPr>
            <a:t>https://github.com/dalgual/aidatasci/raw/master/data/bigdata/dictionary.tsv</a:t>
          </a:r>
          <a:r>
            <a:rPr lang="en-US" sz="2000" kern="1200" dirty="0">
              <a:latin typeface="+mn-lt"/>
            </a:rPr>
            <a:t> </a:t>
          </a:r>
          <a:endParaRPr lang="en-US" sz="2000" kern="1200" dirty="0"/>
        </a:p>
      </dsp:txBody>
      <dsp:txXfrm>
        <a:off x="4021789" y="1066278"/>
        <a:ext cx="2864190" cy="1778371"/>
      </dsp:txXfrm>
    </dsp:sp>
    <dsp:sp modelId="{FC4A6F2C-B5B4-43A8-A1EC-475D3C53C2E0}">
      <dsp:nvSpPr>
        <dsp:cNvPr id="0" name=""/>
        <dsp:cNvSpPr/>
      </dsp:nvSpPr>
      <dsp:spPr>
        <a:xfrm>
          <a:off x="7156035" y="738629"/>
          <a:ext cx="2974846" cy="188902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6DC489-12D1-4DE8-821D-C75E5D37C35B}">
      <dsp:nvSpPr>
        <dsp:cNvPr id="0" name=""/>
        <dsp:cNvSpPr/>
      </dsp:nvSpPr>
      <dsp:spPr>
        <a:xfrm>
          <a:off x="7486574" y="1052640"/>
          <a:ext cx="2974846" cy="188902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GitHub URL :</a:t>
          </a:r>
        </a:p>
        <a:p>
          <a:pPr marL="0" lvl="0" indent="0" algn="ctr" defTabSz="889000">
            <a:lnSpc>
              <a:spcPct val="90000"/>
            </a:lnSpc>
            <a:spcBef>
              <a:spcPct val="0"/>
            </a:spcBef>
            <a:spcAft>
              <a:spcPct val="35000"/>
            </a:spcAft>
            <a:buNone/>
          </a:pPr>
          <a:r>
            <a:rPr lang="en-US" sz="2000" kern="1200" dirty="0">
              <a:latin typeface="+mn-lt"/>
              <a:hlinkClick xmlns:r="http://schemas.openxmlformats.org/officeDocument/2006/relationships" r:id="rId3"/>
            </a:rPr>
            <a:t>https://github.com/Chauhan67/Amazonbookreviews/releases/download/v1/amazonbooks.zip</a:t>
          </a:r>
          <a:r>
            <a:rPr lang="en-US" sz="2000" kern="1200" dirty="0">
              <a:latin typeface="+mn-lt"/>
            </a:rPr>
            <a:t> </a:t>
          </a:r>
          <a:endParaRPr lang="en-US" sz="2000" kern="1200" dirty="0"/>
        </a:p>
      </dsp:txBody>
      <dsp:txXfrm>
        <a:off x="7541902" y="1107968"/>
        <a:ext cx="2864190" cy="1778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C7F7-A1B1-4049-AE05-B5E0882E714F}">
      <dsp:nvSpPr>
        <dsp:cNvPr id="0" name=""/>
        <dsp:cNvSpPr/>
      </dsp:nvSpPr>
      <dsp:spPr>
        <a:xfrm>
          <a:off x="-5627558" y="-861485"/>
          <a:ext cx="6700210" cy="6700210"/>
        </a:xfrm>
        <a:prstGeom prst="blockArc">
          <a:avLst>
            <a:gd name="adj1" fmla="val 18900000"/>
            <a:gd name="adj2" fmla="val 2700000"/>
            <a:gd name="adj3" fmla="val 322"/>
          </a:avLst>
        </a:pr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D3A5F89-49FF-4599-ABFA-D153FC1257EF}">
      <dsp:nvSpPr>
        <dsp:cNvPr id="0" name=""/>
        <dsp:cNvSpPr/>
      </dsp:nvSpPr>
      <dsp:spPr>
        <a:xfrm>
          <a:off x="561503" y="441409"/>
          <a:ext cx="10325418" cy="76569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777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rPr>
            <a:t>Data Source</a:t>
          </a:r>
        </a:p>
        <a:p>
          <a:pPr marL="0" lvl="0" indent="0" algn="l" defTabSz="889000">
            <a:lnSpc>
              <a:spcPct val="90000"/>
            </a:lnSpc>
            <a:spcBef>
              <a:spcPct val="0"/>
            </a:spcBef>
            <a:spcAft>
              <a:spcPct val="35000"/>
            </a:spcAft>
            <a:buNone/>
          </a:pPr>
          <a:r>
            <a:rPr lang="en-US" sz="2000" kern="1200" dirty="0">
              <a:latin typeface="+mn-lt"/>
            </a:rPr>
            <a:t>(Kaggle)</a:t>
          </a:r>
        </a:p>
      </dsp:txBody>
      <dsp:txXfrm>
        <a:off x="561503" y="441409"/>
        <a:ext cx="10325418" cy="765698"/>
      </dsp:txXfrm>
    </dsp:sp>
    <dsp:sp modelId="{0C1B9A18-AE8F-4B08-8475-5D7202484944}">
      <dsp:nvSpPr>
        <dsp:cNvPr id="0" name=""/>
        <dsp:cNvSpPr/>
      </dsp:nvSpPr>
      <dsp:spPr>
        <a:xfrm>
          <a:off x="82942" y="286937"/>
          <a:ext cx="957123" cy="957123"/>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3B21974-A4FB-454F-A3CB-C978AE2A37A5}">
      <dsp:nvSpPr>
        <dsp:cNvPr id="0" name=""/>
        <dsp:cNvSpPr/>
      </dsp:nvSpPr>
      <dsp:spPr>
        <a:xfrm>
          <a:off x="1000496" y="1531397"/>
          <a:ext cx="9886426" cy="765698"/>
        </a:xfrm>
        <a:prstGeom prst="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7773" tIns="50800" rIns="50800" bIns="50800" numCol="1" spcCol="1270" anchor="t" anchorCtr="0">
          <a:noAutofit/>
        </a:bodyPr>
        <a:lstStyle/>
        <a:p>
          <a:pPr marL="0" lvl="0" indent="0" algn="l" defTabSz="889000">
            <a:lnSpc>
              <a:spcPct val="90000"/>
            </a:lnSpc>
            <a:spcBef>
              <a:spcPct val="0"/>
            </a:spcBef>
            <a:spcAft>
              <a:spcPct val="35000"/>
            </a:spcAft>
            <a:buNone/>
          </a:pPr>
          <a:r>
            <a:rPr lang="en-US" sz="2000" kern="1200" dirty="0">
              <a:latin typeface="+mn-lt"/>
            </a:rPr>
            <a:t>Data Processing and Analysis</a:t>
          </a:r>
        </a:p>
        <a:p>
          <a:pPr marL="0" lvl="0" indent="0" algn="l" defTabSz="889000">
            <a:lnSpc>
              <a:spcPct val="90000"/>
            </a:lnSpc>
            <a:spcBef>
              <a:spcPct val="0"/>
            </a:spcBef>
            <a:spcAft>
              <a:spcPct val="35000"/>
            </a:spcAft>
            <a:buNone/>
          </a:pPr>
          <a:r>
            <a:rPr lang="en-US" sz="2000" kern="1200" dirty="0">
              <a:latin typeface="+mn-lt"/>
            </a:rPr>
            <a:t>(Hive/beeline, Hadoop HDFS)</a:t>
          </a:r>
        </a:p>
        <a:p>
          <a:pPr marL="57150" lvl="1" indent="-57150" algn="l" defTabSz="222250">
            <a:lnSpc>
              <a:spcPct val="90000"/>
            </a:lnSpc>
            <a:spcBef>
              <a:spcPct val="0"/>
            </a:spcBef>
            <a:spcAft>
              <a:spcPct val="15000"/>
            </a:spcAft>
            <a:buChar char="•"/>
          </a:pPr>
          <a:endParaRPr lang="en-US" sz="500" kern="1200" dirty="0">
            <a:latin typeface="+mn-lt"/>
          </a:endParaRPr>
        </a:p>
      </dsp:txBody>
      <dsp:txXfrm>
        <a:off x="1000496" y="1531397"/>
        <a:ext cx="9886426" cy="765698"/>
      </dsp:txXfrm>
    </dsp:sp>
    <dsp:sp modelId="{ADFCCB06-D124-47F0-A4C9-3D09A9CCFAC9}">
      <dsp:nvSpPr>
        <dsp:cNvPr id="0" name=""/>
        <dsp:cNvSpPr/>
      </dsp:nvSpPr>
      <dsp:spPr>
        <a:xfrm>
          <a:off x="521934" y="1355449"/>
          <a:ext cx="957123" cy="957123"/>
        </a:xfrm>
        <a:prstGeom prst="ellipse">
          <a:avLst/>
        </a:prstGeom>
        <a:solidFill>
          <a:schemeClr val="lt1">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0">
          <a:scrgbClr r="0" g="0" b="0"/>
        </a:effectRef>
        <a:fontRef idx="minor"/>
      </dsp:style>
    </dsp:sp>
    <dsp:sp modelId="{31162754-30C7-47A0-95D0-756E95396009}">
      <dsp:nvSpPr>
        <dsp:cNvPr id="0" name=""/>
        <dsp:cNvSpPr/>
      </dsp:nvSpPr>
      <dsp:spPr>
        <a:xfrm>
          <a:off x="1000496" y="2680144"/>
          <a:ext cx="9886426" cy="765698"/>
        </a:xfrm>
        <a:prstGeom prst="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777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rPr>
            <a:t>Download Data</a:t>
          </a:r>
        </a:p>
        <a:p>
          <a:pPr marL="0" lvl="0" indent="0" algn="l" defTabSz="889000">
            <a:lnSpc>
              <a:spcPct val="90000"/>
            </a:lnSpc>
            <a:spcBef>
              <a:spcPct val="0"/>
            </a:spcBef>
            <a:spcAft>
              <a:spcPct val="35000"/>
            </a:spcAft>
            <a:buNone/>
          </a:pPr>
          <a:r>
            <a:rPr lang="en-US" sz="2000" kern="1200" dirty="0">
              <a:latin typeface="+mn-lt"/>
            </a:rPr>
            <a:t>(Using SCP, get and bash terminal)</a:t>
          </a:r>
        </a:p>
      </dsp:txBody>
      <dsp:txXfrm>
        <a:off x="1000496" y="2680144"/>
        <a:ext cx="9886426" cy="765698"/>
      </dsp:txXfrm>
    </dsp:sp>
    <dsp:sp modelId="{6F5626D4-6248-4F77-8025-21358A1ACABE}">
      <dsp:nvSpPr>
        <dsp:cNvPr id="0" name=""/>
        <dsp:cNvSpPr/>
      </dsp:nvSpPr>
      <dsp:spPr>
        <a:xfrm>
          <a:off x="521934" y="2584431"/>
          <a:ext cx="957123" cy="957123"/>
        </a:xfrm>
        <a:prstGeom prst="ellipse">
          <a:avLst/>
        </a:prstGeom>
        <a:solidFill>
          <a:schemeClr val="lt1">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0">
          <a:scrgbClr r="0" g="0" b="0"/>
        </a:effectRef>
        <a:fontRef idx="minor"/>
      </dsp:style>
    </dsp:sp>
    <dsp:sp modelId="{4A81B3ED-F70C-4CD1-A463-572A5145E378}">
      <dsp:nvSpPr>
        <dsp:cNvPr id="0" name=""/>
        <dsp:cNvSpPr/>
      </dsp:nvSpPr>
      <dsp:spPr>
        <a:xfrm>
          <a:off x="561503" y="3828891"/>
          <a:ext cx="10325418" cy="765698"/>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777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rPr>
            <a:t>Data visualization</a:t>
          </a:r>
        </a:p>
        <a:p>
          <a:pPr marL="0" lvl="0" indent="0" algn="l" defTabSz="889000">
            <a:lnSpc>
              <a:spcPct val="90000"/>
            </a:lnSpc>
            <a:spcBef>
              <a:spcPct val="0"/>
            </a:spcBef>
            <a:spcAft>
              <a:spcPct val="35000"/>
            </a:spcAft>
            <a:buNone/>
          </a:pPr>
          <a:r>
            <a:rPr lang="en-US" sz="2000" kern="1200" dirty="0">
              <a:latin typeface="+mn-lt"/>
            </a:rPr>
            <a:t>(Tableau &amp; Excel)</a:t>
          </a:r>
        </a:p>
      </dsp:txBody>
      <dsp:txXfrm>
        <a:off x="561503" y="3828891"/>
        <a:ext cx="10325418" cy="765698"/>
      </dsp:txXfrm>
    </dsp:sp>
    <dsp:sp modelId="{5ED32B28-1BAC-411E-8EB0-06605DCFDA20}">
      <dsp:nvSpPr>
        <dsp:cNvPr id="0" name=""/>
        <dsp:cNvSpPr/>
      </dsp:nvSpPr>
      <dsp:spPr>
        <a:xfrm>
          <a:off x="82942" y="3733178"/>
          <a:ext cx="957123" cy="957123"/>
        </a:xfrm>
        <a:prstGeom prst="ellipse">
          <a:avLst/>
        </a:prstGeom>
        <a:solidFill>
          <a:schemeClr val="lt1">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59DDE-9424-4AAA-9941-B659094CE3A3}">
      <dsp:nvSpPr>
        <dsp:cNvPr id="0" name=""/>
        <dsp:cNvSpPr/>
      </dsp:nvSpPr>
      <dsp:spPr>
        <a:xfrm>
          <a:off x="0" y="182563"/>
          <a:ext cx="10515600" cy="10227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70764"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mn-lt"/>
            </a:rPr>
            <a:t>Download the Amazon book review dataset from Kaggle.</a:t>
          </a:r>
        </a:p>
        <a:p>
          <a:pPr marL="228600" lvl="1" indent="-228600" algn="l" defTabSz="889000">
            <a:lnSpc>
              <a:spcPct val="90000"/>
            </a:lnSpc>
            <a:spcBef>
              <a:spcPct val="0"/>
            </a:spcBef>
            <a:spcAft>
              <a:spcPct val="15000"/>
            </a:spcAft>
            <a:buChar char="•"/>
          </a:pPr>
          <a:r>
            <a:rPr lang="en-US" sz="2000" kern="1200" dirty="0">
              <a:latin typeface="+mn-lt"/>
            </a:rPr>
            <a:t>Download Dictionary file for sentiment Analysis using  </a:t>
          </a:r>
          <a:r>
            <a:rPr lang="en-US" sz="2000" b="1" kern="1200" dirty="0">
              <a:latin typeface="+mn-lt"/>
            </a:rPr>
            <a:t>wget</a:t>
          </a:r>
          <a:r>
            <a:rPr lang="en-US" sz="2000" kern="1200" dirty="0">
              <a:latin typeface="+mn-lt"/>
            </a:rPr>
            <a:t> command.</a:t>
          </a:r>
        </a:p>
      </dsp:txBody>
      <dsp:txXfrm>
        <a:off x="0" y="182563"/>
        <a:ext cx="10515600" cy="1022750"/>
      </dsp:txXfrm>
    </dsp:sp>
    <dsp:sp modelId="{F98E0D1B-594B-47E5-84A9-CB08189284CF}">
      <dsp:nvSpPr>
        <dsp:cNvPr id="0" name=""/>
        <dsp:cNvSpPr/>
      </dsp:nvSpPr>
      <dsp:spPr>
        <a:xfrm>
          <a:off x="525780" y="12720"/>
          <a:ext cx="7360920" cy="38338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rPr>
            <a:t>Data Sourcing</a:t>
          </a:r>
        </a:p>
      </dsp:txBody>
      <dsp:txXfrm>
        <a:off x="544495" y="31435"/>
        <a:ext cx="7323490" cy="345955"/>
      </dsp:txXfrm>
    </dsp:sp>
    <dsp:sp modelId="{0B194300-FD0E-4C75-8860-689B522EAB2D}">
      <dsp:nvSpPr>
        <dsp:cNvPr id="0" name=""/>
        <dsp:cNvSpPr/>
      </dsp:nvSpPr>
      <dsp:spPr>
        <a:xfrm>
          <a:off x="0" y="1488987"/>
          <a:ext cx="10515600" cy="902778"/>
        </a:xfrm>
        <a:prstGeom prst="rect">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70764"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mn-lt"/>
            </a:rPr>
            <a:t>Upload data using SCP to load into Linux server.</a:t>
          </a:r>
        </a:p>
        <a:p>
          <a:pPr marL="228600" lvl="1" indent="-228600" algn="l" defTabSz="889000">
            <a:lnSpc>
              <a:spcPct val="90000"/>
            </a:lnSpc>
            <a:spcBef>
              <a:spcPct val="0"/>
            </a:spcBef>
            <a:spcAft>
              <a:spcPct val="15000"/>
            </a:spcAft>
            <a:buChar char="•"/>
          </a:pPr>
          <a:r>
            <a:rPr lang="en-US" sz="2000" kern="1200" dirty="0">
              <a:latin typeface="+mn-lt"/>
            </a:rPr>
            <a:t>Upload Data into HDFS using put command.</a:t>
          </a:r>
        </a:p>
        <a:p>
          <a:pPr marL="228600" lvl="1" indent="-228600" algn="l" defTabSz="889000">
            <a:lnSpc>
              <a:spcPct val="90000"/>
            </a:lnSpc>
            <a:spcBef>
              <a:spcPct val="0"/>
            </a:spcBef>
            <a:spcAft>
              <a:spcPct val="15000"/>
            </a:spcAft>
            <a:buChar char="•"/>
          </a:pPr>
          <a:endParaRPr lang="en-US" sz="2000" kern="1200">
            <a:latin typeface="+mn-lt"/>
          </a:endParaRPr>
        </a:p>
      </dsp:txBody>
      <dsp:txXfrm>
        <a:off x="0" y="1488987"/>
        <a:ext cx="10515600" cy="902778"/>
      </dsp:txXfrm>
    </dsp:sp>
    <dsp:sp modelId="{3527FC1C-A0A6-4AE2-9C37-8A8397FEE642}">
      <dsp:nvSpPr>
        <dsp:cNvPr id="0" name=""/>
        <dsp:cNvSpPr/>
      </dsp:nvSpPr>
      <dsp:spPr>
        <a:xfrm>
          <a:off x="525780" y="1297295"/>
          <a:ext cx="7360920" cy="383385"/>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rPr>
            <a:t>Data Cleaning &amp; Processing</a:t>
          </a:r>
        </a:p>
      </dsp:txBody>
      <dsp:txXfrm>
        <a:off x="544495" y="1316010"/>
        <a:ext cx="7323490" cy="345955"/>
      </dsp:txXfrm>
    </dsp:sp>
    <dsp:sp modelId="{22CFD0B6-A998-42B3-B73B-1708662E1859}">
      <dsp:nvSpPr>
        <dsp:cNvPr id="0" name=""/>
        <dsp:cNvSpPr/>
      </dsp:nvSpPr>
      <dsp:spPr>
        <a:xfrm>
          <a:off x="0" y="2653590"/>
          <a:ext cx="10515600" cy="914774"/>
        </a:xfrm>
        <a:prstGeom prst="rect">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70764"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mn-lt"/>
            </a:rPr>
            <a:t>Use Hive QL/Beeline to analyze dataset by creating external tables and views.  </a:t>
          </a:r>
        </a:p>
        <a:p>
          <a:pPr marL="228600" lvl="1" indent="-228600" algn="l" defTabSz="889000">
            <a:lnSpc>
              <a:spcPct val="90000"/>
            </a:lnSpc>
            <a:spcBef>
              <a:spcPct val="0"/>
            </a:spcBef>
            <a:spcAft>
              <a:spcPct val="15000"/>
            </a:spcAft>
            <a:buChar char="•"/>
          </a:pPr>
          <a:r>
            <a:rPr lang="en-US" sz="2000" kern="1200" dirty="0">
              <a:latin typeface="+mn-lt"/>
            </a:rPr>
            <a:t>Implementing data analysis techniques such as Sentiment Analysis, N Gram. Explode </a:t>
          </a:r>
          <a:r>
            <a:rPr lang="en-US" sz="2000" kern="1200" dirty="0" err="1">
              <a:latin typeface="+mn-lt"/>
            </a:rPr>
            <a:t>etc</a:t>
          </a:r>
          <a:r>
            <a:rPr lang="en-US" sz="2000" kern="1200" dirty="0">
              <a:latin typeface="+mn-lt"/>
            </a:rPr>
            <a:t> </a:t>
          </a:r>
        </a:p>
      </dsp:txBody>
      <dsp:txXfrm>
        <a:off x="0" y="2653590"/>
        <a:ext cx="10515600" cy="914774"/>
      </dsp:txXfrm>
    </dsp:sp>
    <dsp:sp modelId="{9476C54F-57EA-43D5-8169-4287133D83F0}">
      <dsp:nvSpPr>
        <dsp:cNvPr id="0" name=""/>
        <dsp:cNvSpPr/>
      </dsp:nvSpPr>
      <dsp:spPr>
        <a:xfrm>
          <a:off x="525780" y="2461898"/>
          <a:ext cx="7360920" cy="383385"/>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rPr>
            <a:t>Data Analysis</a:t>
          </a:r>
        </a:p>
      </dsp:txBody>
      <dsp:txXfrm>
        <a:off x="544495" y="2480613"/>
        <a:ext cx="7323490" cy="345955"/>
      </dsp:txXfrm>
    </dsp:sp>
    <dsp:sp modelId="{023BA6D9-5DC7-45BA-9EC7-58D7FCEFEA6D}">
      <dsp:nvSpPr>
        <dsp:cNvPr id="0" name=""/>
        <dsp:cNvSpPr/>
      </dsp:nvSpPr>
      <dsp:spPr>
        <a:xfrm>
          <a:off x="0" y="3908088"/>
          <a:ext cx="10515600" cy="16364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70764"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mn-lt"/>
            </a:rPr>
            <a:t>Export tables from Hive to HDFS and then finally to Linux server.</a:t>
          </a:r>
        </a:p>
        <a:p>
          <a:pPr marL="228600" lvl="1" indent="-228600" algn="l" defTabSz="889000">
            <a:lnSpc>
              <a:spcPct val="90000"/>
            </a:lnSpc>
            <a:spcBef>
              <a:spcPct val="0"/>
            </a:spcBef>
            <a:spcAft>
              <a:spcPct val="15000"/>
            </a:spcAft>
            <a:buChar char="•"/>
          </a:pPr>
          <a:r>
            <a:rPr lang="en-US" sz="2000" kern="1200" dirty="0">
              <a:latin typeface="+mn-lt"/>
            </a:rPr>
            <a:t>Download the exported file from Linux server to personal computer using SCP command for visualization in excel and tableau.</a:t>
          </a:r>
        </a:p>
        <a:p>
          <a:pPr marL="228600" lvl="1" indent="-228600" algn="l" defTabSz="889000">
            <a:lnSpc>
              <a:spcPct val="90000"/>
            </a:lnSpc>
            <a:spcBef>
              <a:spcPct val="0"/>
            </a:spcBef>
            <a:spcAft>
              <a:spcPct val="15000"/>
            </a:spcAft>
            <a:buChar char="•"/>
          </a:pPr>
          <a:endParaRPr lang="en-US" sz="2000" kern="1200">
            <a:latin typeface="+mn-lt"/>
          </a:endParaRPr>
        </a:p>
      </dsp:txBody>
      <dsp:txXfrm>
        <a:off x="0" y="3908088"/>
        <a:ext cx="10515600" cy="1636400"/>
      </dsp:txXfrm>
    </dsp:sp>
    <dsp:sp modelId="{CF6F32ED-2541-4C6E-AC02-EFA9599EEF65}">
      <dsp:nvSpPr>
        <dsp:cNvPr id="0" name=""/>
        <dsp:cNvSpPr/>
      </dsp:nvSpPr>
      <dsp:spPr>
        <a:xfrm>
          <a:off x="525780" y="3638496"/>
          <a:ext cx="7360920" cy="461285"/>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endParaRPr lang="en-US" sz="2000" kern="1200" dirty="0">
            <a:latin typeface="+mn-lt"/>
          </a:endParaRPr>
        </a:p>
        <a:p>
          <a:pPr marL="0" lvl="0" indent="0" algn="l" defTabSz="889000">
            <a:lnSpc>
              <a:spcPct val="90000"/>
            </a:lnSpc>
            <a:spcBef>
              <a:spcPct val="0"/>
            </a:spcBef>
            <a:spcAft>
              <a:spcPct val="35000"/>
            </a:spcAft>
            <a:buNone/>
          </a:pPr>
          <a:r>
            <a:rPr lang="en-US" sz="2000" kern="1200" dirty="0">
              <a:latin typeface="+mn-lt"/>
            </a:rPr>
            <a:t>Download analyzed dataset for visualization</a:t>
          </a:r>
        </a:p>
        <a:p>
          <a:pPr marL="0" lvl="0" indent="0" algn="l" defTabSz="889000">
            <a:lnSpc>
              <a:spcPct val="90000"/>
            </a:lnSpc>
            <a:spcBef>
              <a:spcPct val="0"/>
            </a:spcBef>
            <a:spcAft>
              <a:spcPct val="35000"/>
            </a:spcAft>
            <a:buNone/>
          </a:pPr>
          <a:endParaRPr lang="en-US" sz="2000" kern="1200" dirty="0">
            <a:latin typeface="+mn-lt"/>
          </a:endParaRPr>
        </a:p>
      </dsp:txBody>
      <dsp:txXfrm>
        <a:off x="548298" y="3661014"/>
        <a:ext cx="7315884" cy="4162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340F-D6F8-3BDB-93A5-0908C02B5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31D970-1606-D5F9-B1F8-348F01F9A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CCF4A3-C8DC-579C-E11E-904F7115AC2B}"/>
              </a:ext>
            </a:extLst>
          </p:cNvPr>
          <p:cNvSpPr>
            <a:spLocks noGrp="1"/>
          </p:cNvSpPr>
          <p:nvPr>
            <p:ph type="dt" sz="half" idx="10"/>
          </p:nvPr>
        </p:nvSpPr>
        <p:spPr/>
        <p:txBody>
          <a:bodyPr/>
          <a:lstStyle/>
          <a:p>
            <a:fld id="{2E57E5A5-F0AD-495F-87E8-88CD166A3C10}" type="datetimeFigureOut">
              <a:rPr lang="en-US" smtClean="0"/>
              <a:t>12/7/2022</a:t>
            </a:fld>
            <a:endParaRPr lang="en-US"/>
          </a:p>
        </p:txBody>
      </p:sp>
      <p:sp>
        <p:nvSpPr>
          <p:cNvPr id="5" name="Footer Placeholder 4">
            <a:extLst>
              <a:ext uri="{FF2B5EF4-FFF2-40B4-BE49-F238E27FC236}">
                <a16:creationId xmlns:a16="http://schemas.microsoft.com/office/drawing/2014/main" id="{A3F16CCE-BAF0-5E61-DA5C-B2611C529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E5ABE-E424-540B-E6EF-C9B579B3F8C7}"/>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137210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F87D-3880-077C-A7FD-109ACE197D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BB80F0-50B5-E2DE-75CE-9559ABD8C2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95938-4D47-AC4B-EB14-F3B25E0D0077}"/>
              </a:ext>
            </a:extLst>
          </p:cNvPr>
          <p:cNvSpPr>
            <a:spLocks noGrp="1"/>
          </p:cNvSpPr>
          <p:nvPr>
            <p:ph type="dt" sz="half" idx="10"/>
          </p:nvPr>
        </p:nvSpPr>
        <p:spPr/>
        <p:txBody>
          <a:bodyPr/>
          <a:lstStyle/>
          <a:p>
            <a:fld id="{2E57E5A5-F0AD-495F-87E8-88CD166A3C10}" type="datetimeFigureOut">
              <a:rPr lang="en-US" smtClean="0"/>
              <a:t>12/7/2022</a:t>
            </a:fld>
            <a:endParaRPr lang="en-US"/>
          </a:p>
        </p:txBody>
      </p:sp>
      <p:sp>
        <p:nvSpPr>
          <p:cNvPr id="5" name="Footer Placeholder 4">
            <a:extLst>
              <a:ext uri="{FF2B5EF4-FFF2-40B4-BE49-F238E27FC236}">
                <a16:creationId xmlns:a16="http://schemas.microsoft.com/office/drawing/2014/main" id="{98B6D554-6445-A2FC-EAA5-DAD7E94EE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F0C47-5DED-945C-BE26-4A54F94650D8}"/>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241745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D3209-D413-3C7D-3D74-22987095A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C0903F-32C2-2846-2351-183824EE4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38776-396A-8652-5C44-34228EB7E195}"/>
              </a:ext>
            </a:extLst>
          </p:cNvPr>
          <p:cNvSpPr>
            <a:spLocks noGrp="1"/>
          </p:cNvSpPr>
          <p:nvPr>
            <p:ph type="dt" sz="half" idx="10"/>
          </p:nvPr>
        </p:nvSpPr>
        <p:spPr/>
        <p:txBody>
          <a:bodyPr/>
          <a:lstStyle/>
          <a:p>
            <a:fld id="{2E57E5A5-F0AD-495F-87E8-88CD166A3C10}" type="datetimeFigureOut">
              <a:rPr lang="en-US" smtClean="0"/>
              <a:t>12/7/2022</a:t>
            </a:fld>
            <a:endParaRPr lang="en-US"/>
          </a:p>
        </p:txBody>
      </p:sp>
      <p:sp>
        <p:nvSpPr>
          <p:cNvPr id="5" name="Footer Placeholder 4">
            <a:extLst>
              <a:ext uri="{FF2B5EF4-FFF2-40B4-BE49-F238E27FC236}">
                <a16:creationId xmlns:a16="http://schemas.microsoft.com/office/drawing/2014/main" id="{5A498A8F-59A1-AB72-1362-F8DE28248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FBC3C-8623-A093-B2D0-19123B254FA7}"/>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107573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841F-83B7-A0F1-3756-FECCA97D6F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0CAFA-5AFE-63DE-477E-A16205393F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DBDD9-1537-AD55-826C-DEAA6E377D02}"/>
              </a:ext>
            </a:extLst>
          </p:cNvPr>
          <p:cNvSpPr>
            <a:spLocks noGrp="1"/>
          </p:cNvSpPr>
          <p:nvPr>
            <p:ph type="dt" sz="half" idx="10"/>
          </p:nvPr>
        </p:nvSpPr>
        <p:spPr/>
        <p:txBody>
          <a:bodyPr/>
          <a:lstStyle/>
          <a:p>
            <a:fld id="{2E57E5A5-F0AD-495F-87E8-88CD166A3C10}" type="datetimeFigureOut">
              <a:rPr lang="en-US" smtClean="0"/>
              <a:t>12/7/2022</a:t>
            </a:fld>
            <a:endParaRPr lang="en-US"/>
          </a:p>
        </p:txBody>
      </p:sp>
      <p:sp>
        <p:nvSpPr>
          <p:cNvPr id="5" name="Footer Placeholder 4">
            <a:extLst>
              <a:ext uri="{FF2B5EF4-FFF2-40B4-BE49-F238E27FC236}">
                <a16:creationId xmlns:a16="http://schemas.microsoft.com/office/drawing/2014/main" id="{5C28E6F9-AE3C-F8A1-3DD6-8270558F5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9FA52-4739-C026-AA0A-14E42831A8EB}"/>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1743989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287D-C201-0771-DB2A-2815C666DB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4B4B47-AFA3-8F1F-937A-315222149C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74D4A0-8D36-2786-BBB6-AF5502EB053B}"/>
              </a:ext>
            </a:extLst>
          </p:cNvPr>
          <p:cNvSpPr>
            <a:spLocks noGrp="1"/>
          </p:cNvSpPr>
          <p:nvPr>
            <p:ph type="dt" sz="half" idx="10"/>
          </p:nvPr>
        </p:nvSpPr>
        <p:spPr/>
        <p:txBody>
          <a:bodyPr/>
          <a:lstStyle/>
          <a:p>
            <a:fld id="{2E57E5A5-F0AD-495F-87E8-88CD166A3C10}" type="datetimeFigureOut">
              <a:rPr lang="en-US" smtClean="0"/>
              <a:t>12/7/2022</a:t>
            </a:fld>
            <a:endParaRPr lang="en-US"/>
          </a:p>
        </p:txBody>
      </p:sp>
      <p:sp>
        <p:nvSpPr>
          <p:cNvPr id="5" name="Footer Placeholder 4">
            <a:extLst>
              <a:ext uri="{FF2B5EF4-FFF2-40B4-BE49-F238E27FC236}">
                <a16:creationId xmlns:a16="http://schemas.microsoft.com/office/drawing/2014/main" id="{D32A36D4-7459-E4AB-80EF-66568B32F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C1A81-BDCD-B3F5-DFB1-02B2A48EA848}"/>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217793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BB27-222F-2A67-0943-74E3EFBF20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F0018-4A4F-7E4E-5D92-B002AD05BC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CA6CC6-B94E-FB57-AA10-9E5DCDC7A1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99B70C-8DEE-06F8-344E-3C339666093E}"/>
              </a:ext>
            </a:extLst>
          </p:cNvPr>
          <p:cNvSpPr>
            <a:spLocks noGrp="1"/>
          </p:cNvSpPr>
          <p:nvPr>
            <p:ph type="dt" sz="half" idx="10"/>
          </p:nvPr>
        </p:nvSpPr>
        <p:spPr/>
        <p:txBody>
          <a:bodyPr/>
          <a:lstStyle/>
          <a:p>
            <a:fld id="{2E57E5A5-F0AD-495F-87E8-88CD166A3C10}" type="datetimeFigureOut">
              <a:rPr lang="en-US" smtClean="0"/>
              <a:t>12/7/2022</a:t>
            </a:fld>
            <a:endParaRPr lang="en-US"/>
          </a:p>
        </p:txBody>
      </p:sp>
      <p:sp>
        <p:nvSpPr>
          <p:cNvPr id="6" name="Footer Placeholder 5">
            <a:extLst>
              <a:ext uri="{FF2B5EF4-FFF2-40B4-BE49-F238E27FC236}">
                <a16:creationId xmlns:a16="http://schemas.microsoft.com/office/drawing/2014/main" id="{F5C70FD6-A911-EBA8-8D7B-8AC8FE06C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9B957-8435-88A6-22F1-6CA1C38B7C98}"/>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307894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2547-AEFC-D63B-AE40-3BBE41F34F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4DDAA8-CC16-EC21-297F-F8EA9218D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2DDC7A-AA31-A10B-4189-DCCC4983A4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2198F2-7AE9-0F94-3813-7DD21F6D1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E41E79-18B7-0C77-972E-EF1BC3D7C2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E2E14D-FBCA-062F-ED9D-220DAEACDF2D}"/>
              </a:ext>
            </a:extLst>
          </p:cNvPr>
          <p:cNvSpPr>
            <a:spLocks noGrp="1"/>
          </p:cNvSpPr>
          <p:nvPr>
            <p:ph type="dt" sz="half" idx="10"/>
          </p:nvPr>
        </p:nvSpPr>
        <p:spPr/>
        <p:txBody>
          <a:bodyPr/>
          <a:lstStyle/>
          <a:p>
            <a:fld id="{2E57E5A5-F0AD-495F-87E8-88CD166A3C10}" type="datetimeFigureOut">
              <a:rPr lang="en-US" smtClean="0"/>
              <a:t>12/7/2022</a:t>
            </a:fld>
            <a:endParaRPr lang="en-US"/>
          </a:p>
        </p:txBody>
      </p:sp>
      <p:sp>
        <p:nvSpPr>
          <p:cNvPr id="8" name="Footer Placeholder 7">
            <a:extLst>
              <a:ext uri="{FF2B5EF4-FFF2-40B4-BE49-F238E27FC236}">
                <a16:creationId xmlns:a16="http://schemas.microsoft.com/office/drawing/2014/main" id="{DF3DAFC5-EBCF-BAA3-00DF-7E517FAB81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B6C6CD-11D5-79CE-2735-1BAA708E95F1}"/>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369246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CDD1B-E545-ED0D-FA0E-94505ABDA8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CE48C1-2C11-E073-29B6-FFD99B877A66}"/>
              </a:ext>
            </a:extLst>
          </p:cNvPr>
          <p:cNvSpPr>
            <a:spLocks noGrp="1"/>
          </p:cNvSpPr>
          <p:nvPr>
            <p:ph type="dt" sz="half" idx="10"/>
          </p:nvPr>
        </p:nvSpPr>
        <p:spPr/>
        <p:txBody>
          <a:bodyPr/>
          <a:lstStyle/>
          <a:p>
            <a:fld id="{2E57E5A5-F0AD-495F-87E8-88CD166A3C10}" type="datetimeFigureOut">
              <a:rPr lang="en-US" smtClean="0"/>
              <a:t>12/7/2022</a:t>
            </a:fld>
            <a:endParaRPr lang="en-US"/>
          </a:p>
        </p:txBody>
      </p:sp>
      <p:sp>
        <p:nvSpPr>
          <p:cNvPr id="4" name="Footer Placeholder 3">
            <a:extLst>
              <a:ext uri="{FF2B5EF4-FFF2-40B4-BE49-F238E27FC236}">
                <a16:creationId xmlns:a16="http://schemas.microsoft.com/office/drawing/2014/main" id="{58241174-1219-D8C7-12D4-697ADEA19A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8ED7E0-2756-EC23-A986-B859682FD555}"/>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379928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AE3AFC-2F12-50DF-9E7D-065256993AD5}"/>
              </a:ext>
            </a:extLst>
          </p:cNvPr>
          <p:cNvSpPr>
            <a:spLocks noGrp="1"/>
          </p:cNvSpPr>
          <p:nvPr>
            <p:ph type="dt" sz="half" idx="10"/>
          </p:nvPr>
        </p:nvSpPr>
        <p:spPr/>
        <p:txBody>
          <a:bodyPr/>
          <a:lstStyle/>
          <a:p>
            <a:fld id="{2E57E5A5-F0AD-495F-87E8-88CD166A3C10}" type="datetimeFigureOut">
              <a:rPr lang="en-US" smtClean="0"/>
              <a:t>12/7/2022</a:t>
            </a:fld>
            <a:endParaRPr lang="en-US"/>
          </a:p>
        </p:txBody>
      </p:sp>
      <p:sp>
        <p:nvSpPr>
          <p:cNvPr id="3" name="Footer Placeholder 2">
            <a:extLst>
              <a:ext uri="{FF2B5EF4-FFF2-40B4-BE49-F238E27FC236}">
                <a16:creationId xmlns:a16="http://schemas.microsoft.com/office/drawing/2014/main" id="{FB3CCFE9-7314-ED44-480C-A6D0C5F36E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BEE25E-D451-2112-2A84-616B11A25F56}"/>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315185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2064-741B-9A00-9736-EB2B7AE88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49AD9D-151D-84FA-36D8-F56434D3AB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8BA81-A861-7D08-78D4-FF3BD82F6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86276-425D-AD60-EDE3-A0EB1FDB3BED}"/>
              </a:ext>
            </a:extLst>
          </p:cNvPr>
          <p:cNvSpPr>
            <a:spLocks noGrp="1"/>
          </p:cNvSpPr>
          <p:nvPr>
            <p:ph type="dt" sz="half" idx="10"/>
          </p:nvPr>
        </p:nvSpPr>
        <p:spPr/>
        <p:txBody>
          <a:bodyPr/>
          <a:lstStyle/>
          <a:p>
            <a:fld id="{2E57E5A5-F0AD-495F-87E8-88CD166A3C10}" type="datetimeFigureOut">
              <a:rPr lang="en-US" smtClean="0"/>
              <a:t>12/7/2022</a:t>
            </a:fld>
            <a:endParaRPr lang="en-US"/>
          </a:p>
        </p:txBody>
      </p:sp>
      <p:sp>
        <p:nvSpPr>
          <p:cNvPr id="6" name="Footer Placeholder 5">
            <a:extLst>
              <a:ext uri="{FF2B5EF4-FFF2-40B4-BE49-F238E27FC236}">
                <a16:creationId xmlns:a16="http://schemas.microsoft.com/office/drawing/2014/main" id="{5293B140-FFFE-D08A-95E0-797664C9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7675C-2BFA-5D50-8C76-B0BBA9DFC1CD}"/>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419867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7B46-7219-4CDC-919D-8AEC34D29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95E033-27A4-0601-472E-492FF906B5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24C515-72EF-55DE-88FA-2E7B26613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474A5-E390-0165-17B3-712B576F95B6}"/>
              </a:ext>
            </a:extLst>
          </p:cNvPr>
          <p:cNvSpPr>
            <a:spLocks noGrp="1"/>
          </p:cNvSpPr>
          <p:nvPr>
            <p:ph type="dt" sz="half" idx="10"/>
          </p:nvPr>
        </p:nvSpPr>
        <p:spPr/>
        <p:txBody>
          <a:bodyPr/>
          <a:lstStyle/>
          <a:p>
            <a:fld id="{2E57E5A5-F0AD-495F-87E8-88CD166A3C10}" type="datetimeFigureOut">
              <a:rPr lang="en-US" smtClean="0"/>
              <a:t>12/7/2022</a:t>
            </a:fld>
            <a:endParaRPr lang="en-US"/>
          </a:p>
        </p:txBody>
      </p:sp>
      <p:sp>
        <p:nvSpPr>
          <p:cNvPr id="6" name="Footer Placeholder 5">
            <a:extLst>
              <a:ext uri="{FF2B5EF4-FFF2-40B4-BE49-F238E27FC236}">
                <a16:creationId xmlns:a16="http://schemas.microsoft.com/office/drawing/2014/main" id="{E9BDFF7F-6D50-23D6-8A32-69414303E5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6F3D24-B2B0-8021-18DA-59902A1FE0D2}"/>
              </a:ext>
            </a:extLst>
          </p:cNvPr>
          <p:cNvSpPr>
            <a:spLocks noGrp="1"/>
          </p:cNvSpPr>
          <p:nvPr>
            <p:ph type="sldNum" sz="quarter" idx="12"/>
          </p:nvPr>
        </p:nvSpPr>
        <p:spPr/>
        <p:txBody>
          <a:bodyPr/>
          <a:lstStyle/>
          <a:p>
            <a:fld id="{8C76CEB1-D685-459F-9D38-215FDF59FA06}" type="slidenum">
              <a:rPr lang="en-US" smtClean="0"/>
              <a:t>‹#›</a:t>
            </a:fld>
            <a:endParaRPr lang="en-US"/>
          </a:p>
        </p:txBody>
      </p:sp>
    </p:spTree>
    <p:extLst>
      <p:ext uri="{BB962C8B-B14F-4D97-AF65-F5344CB8AC3E}">
        <p14:creationId xmlns:p14="http://schemas.microsoft.com/office/powerpoint/2010/main" val="61073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1CF3-C5CA-2888-2BAC-1D7FF24971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B84870-86F4-6AE8-C134-DF438D9BD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FC870D-17CD-91D0-55CF-23EFC6CAC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7E5A5-F0AD-495F-87E8-88CD166A3C10}" type="datetimeFigureOut">
              <a:rPr lang="en-US" smtClean="0"/>
              <a:t>12/7/2022</a:t>
            </a:fld>
            <a:endParaRPr lang="en-US"/>
          </a:p>
        </p:txBody>
      </p:sp>
      <p:sp>
        <p:nvSpPr>
          <p:cNvPr id="5" name="Footer Placeholder 4">
            <a:extLst>
              <a:ext uri="{FF2B5EF4-FFF2-40B4-BE49-F238E27FC236}">
                <a16:creationId xmlns:a16="http://schemas.microsoft.com/office/drawing/2014/main" id="{8DA65F76-139F-50EB-61A1-78077C0CA2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D78B45-6D10-786C-5C3B-4F5895756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6CEB1-D685-459F-9D38-215FDF59FA06}" type="slidenum">
              <a:rPr lang="en-US" smtClean="0"/>
              <a:t>‹#›</a:t>
            </a:fld>
            <a:endParaRPr lang="en-US"/>
          </a:p>
        </p:txBody>
      </p:sp>
    </p:spTree>
    <p:extLst>
      <p:ext uri="{BB962C8B-B14F-4D97-AF65-F5344CB8AC3E}">
        <p14:creationId xmlns:p14="http://schemas.microsoft.com/office/powerpoint/2010/main" val="59984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Chauhan67/Amazonbookreview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918A750-29DD-2D84-11FE-E47E35474602}"/>
              </a:ext>
            </a:extLst>
          </p:cNvPr>
          <p:cNvPicPr>
            <a:picLocks noChangeAspect="1"/>
          </p:cNvPicPr>
          <p:nvPr/>
        </p:nvPicPr>
        <p:blipFill rotWithShape="1">
          <a:blip r:embed="rId2">
            <a:alphaModFix amt="50000"/>
          </a:blip>
          <a:srcRect l="6080" r="5054"/>
          <a:stretch/>
        </p:blipFill>
        <p:spPr>
          <a:xfrm>
            <a:off x="20" y="10"/>
            <a:ext cx="12188930" cy="6857990"/>
          </a:xfrm>
          <a:prstGeom prst="rect">
            <a:avLst/>
          </a:prstGeom>
        </p:spPr>
      </p:pic>
      <p:sp>
        <p:nvSpPr>
          <p:cNvPr id="2" name="Title 1">
            <a:extLst>
              <a:ext uri="{FF2B5EF4-FFF2-40B4-BE49-F238E27FC236}">
                <a16:creationId xmlns:a16="http://schemas.microsoft.com/office/drawing/2014/main" id="{0B7B738D-EB67-67FF-D10A-36B399D796C5}"/>
              </a:ext>
            </a:extLst>
          </p:cNvPr>
          <p:cNvSpPr>
            <a:spLocks noGrp="1"/>
          </p:cNvSpPr>
          <p:nvPr>
            <p:ph type="ctrTitle"/>
          </p:nvPr>
        </p:nvSpPr>
        <p:spPr>
          <a:xfrm>
            <a:off x="1524000" y="1122363"/>
            <a:ext cx="9144000" cy="3063240"/>
          </a:xfrm>
        </p:spPr>
        <p:txBody>
          <a:bodyPr>
            <a:normAutofit/>
          </a:bodyPr>
          <a:lstStyle/>
          <a:p>
            <a:r>
              <a:rPr lang="en-US" sz="7000" dirty="0">
                <a:solidFill>
                  <a:srgbClr val="FFFFFF"/>
                </a:solidFill>
              </a:rPr>
              <a:t>Data and Sentiment Analysis of Amazon Book Reviews</a:t>
            </a:r>
            <a:endParaRPr lang="en-US" sz="6600" dirty="0">
              <a:solidFill>
                <a:srgbClr val="FFFFFF"/>
              </a:solidFill>
            </a:endParaRPr>
          </a:p>
        </p:txBody>
      </p:sp>
      <p:sp>
        <p:nvSpPr>
          <p:cNvPr id="3" name="Subtitle 2">
            <a:extLst>
              <a:ext uri="{FF2B5EF4-FFF2-40B4-BE49-F238E27FC236}">
                <a16:creationId xmlns:a16="http://schemas.microsoft.com/office/drawing/2014/main" id="{A7E8F73D-306B-50C4-74FB-6C3C5C77B04B}"/>
              </a:ext>
            </a:extLst>
          </p:cNvPr>
          <p:cNvSpPr>
            <a:spLocks noGrp="1"/>
          </p:cNvSpPr>
          <p:nvPr>
            <p:ph type="subTitle" idx="1"/>
          </p:nvPr>
        </p:nvSpPr>
        <p:spPr>
          <a:xfrm>
            <a:off x="1527048" y="4599432"/>
            <a:ext cx="9144000" cy="1536192"/>
          </a:xfrm>
        </p:spPr>
        <p:txBody>
          <a:bodyPr>
            <a:normAutofit/>
          </a:bodyPr>
          <a:lstStyle/>
          <a:p>
            <a:r>
              <a:rPr lang="en-US" sz="2800" dirty="0">
                <a:solidFill>
                  <a:srgbClr val="FFFFFF"/>
                </a:solidFill>
              </a:rPr>
              <a:t>CIS 5200 – Term Project by Group 3</a:t>
            </a:r>
          </a:p>
        </p:txBody>
      </p:sp>
      <p:sp>
        <p:nvSpPr>
          <p:cNvPr id="5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6415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dirty="0">
                <a:solidFill>
                  <a:srgbClr val="FFFFFF"/>
                </a:solidFill>
              </a:rPr>
              <a:t>Hive Query &amp; Visualization</a:t>
            </a:r>
          </a:p>
        </p:txBody>
      </p:sp>
      <p:sp>
        <p:nvSpPr>
          <p:cNvPr id="5" name="Content Placeholder 4">
            <a:extLst>
              <a:ext uri="{FF2B5EF4-FFF2-40B4-BE49-F238E27FC236}">
                <a16:creationId xmlns:a16="http://schemas.microsoft.com/office/drawing/2014/main" id="{7E852E1E-920C-15A5-B5E6-648AB441EB00}"/>
              </a:ext>
            </a:extLst>
          </p:cNvPr>
          <p:cNvSpPr>
            <a:spLocks noGrp="1"/>
          </p:cNvSpPr>
          <p:nvPr>
            <p:ph idx="1"/>
          </p:nvPr>
        </p:nvSpPr>
        <p:spPr>
          <a:xfrm>
            <a:off x="1544278" y="1645723"/>
            <a:ext cx="9144000" cy="420001"/>
          </a:xfrm>
        </p:spPr>
        <p:txBody>
          <a:bodyPr vert="horz" lIns="91440" tIns="45720" rIns="91440" bIns="45720" rtlCol="0">
            <a:normAutofit/>
          </a:bodyPr>
          <a:lstStyle/>
          <a:p>
            <a:pPr marL="0" lvl="1" indent="0" algn="ctr">
              <a:spcBef>
                <a:spcPts val="1000"/>
              </a:spcBef>
              <a:buNone/>
            </a:pPr>
            <a:r>
              <a:rPr lang="en-US" sz="2000" dirty="0">
                <a:solidFill>
                  <a:srgbClr val="77BBFF"/>
                </a:solidFill>
              </a:rPr>
              <a:t>Top ten most reviewed books(i.e., books with the greatest number of reviews)</a:t>
            </a:r>
          </a:p>
        </p:txBody>
      </p:sp>
      <p:cxnSp>
        <p:nvCxnSpPr>
          <p:cNvPr id="44" name="Straight Connector 3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Chart, bar chart&#10;&#10;Description automatically generated">
            <a:extLst>
              <a:ext uri="{FF2B5EF4-FFF2-40B4-BE49-F238E27FC236}">
                <a16:creationId xmlns:a16="http://schemas.microsoft.com/office/drawing/2014/main" id="{FA5A271C-8237-7579-C3EC-DB215D6AB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022" y="2426818"/>
            <a:ext cx="4393007" cy="3997637"/>
          </a:xfrm>
          <a:prstGeom prst="rect">
            <a:avLst/>
          </a:prstGeom>
        </p:spPr>
      </p:pic>
      <p:cxnSp>
        <p:nvCxnSpPr>
          <p:cNvPr id="45" name="Straight Connector 3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Picture 7" descr="Chart, pie chart&#10;&#10;Description automatically generated">
            <a:extLst>
              <a:ext uri="{FF2B5EF4-FFF2-40B4-BE49-F238E27FC236}">
                <a16:creationId xmlns:a16="http://schemas.microsoft.com/office/drawing/2014/main" id="{454317D3-3D14-41BA-12C8-0397967ED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2659284"/>
            <a:ext cx="5455917" cy="3532705"/>
          </a:xfrm>
          <a:prstGeom prst="rect">
            <a:avLst/>
          </a:prstGeom>
        </p:spPr>
      </p:pic>
    </p:spTree>
    <p:extLst>
      <p:ext uri="{BB962C8B-B14F-4D97-AF65-F5344CB8AC3E}">
        <p14:creationId xmlns:p14="http://schemas.microsoft.com/office/powerpoint/2010/main" val="1839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dirty="0">
                <a:solidFill>
                  <a:srgbClr val="FFFFFF"/>
                </a:solidFill>
              </a:rPr>
              <a:t>Hive Query &amp; Visualization</a:t>
            </a:r>
          </a:p>
        </p:txBody>
      </p:sp>
      <p:sp>
        <p:nvSpPr>
          <p:cNvPr id="5" name="Content Placeholder 4">
            <a:extLst>
              <a:ext uri="{FF2B5EF4-FFF2-40B4-BE49-F238E27FC236}">
                <a16:creationId xmlns:a16="http://schemas.microsoft.com/office/drawing/2014/main" id="{7E852E1E-920C-15A5-B5E6-648AB441EB00}"/>
              </a:ext>
            </a:extLst>
          </p:cNvPr>
          <p:cNvSpPr>
            <a:spLocks noGrp="1"/>
          </p:cNvSpPr>
          <p:nvPr>
            <p:ph idx="1"/>
          </p:nvPr>
        </p:nvSpPr>
        <p:spPr>
          <a:xfrm>
            <a:off x="1544278" y="1645723"/>
            <a:ext cx="9144000" cy="420001"/>
          </a:xfrm>
        </p:spPr>
        <p:txBody>
          <a:bodyPr vert="horz" lIns="91440" tIns="45720" rIns="91440" bIns="45720" rtlCol="0">
            <a:normAutofit/>
          </a:bodyPr>
          <a:lstStyle/>
          <a:p>
            <a:pPr marL="0" lvl="1" indent="0" algn="ctr">
              <a:spcBef>
                <a:spcPts val="1000"/>
              </a:spcBef>
              <a:buNone/>
            </a:pPr>
            <a:r>
              <a:rPr lang="en-US" sz="2000" dirty="0">
                <a:solidFill>
                  <a:schemeClr val="accent1"/>
                </a:solidFill>
              </a:rPr>
              <a:t>Least rated book based on avg score (i.e., books with least star ratings)</a:t>
            </a:r>
          </a:p>
        </p:txBody>
      </p:sp>
      <p:cxnSp>
        <p:nvCxnSpPr>
          <p:cNvPr id="83" name="Straight Connector 8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descr="Text&#10;&#10;Description automatically generated">
            <a:extLst>
              <a:ext uri="{FF2B5EF4-FFF2-40B4-BE49-F238E27FC236}">
                <a16:creationId xmlns:a16="http://schemas.microsoft.com/office/drawing/2014/main" id="{A262EBF1-CA3F-6901-43D8-06D9DF19D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7" y="2475146"/>
            <a:ext cx="5455917" cy="3900980"/>
          </a:xfrm>
          <a:prstGeom prst="rect">
            <a:avLst/>
          </a:prstGeom>
        </p:spPr>
      </p:pic>
      <p:cxnSp>
        <p:nvCxnSpPr>
          <p:cNvPr id="85" name="Straight Connector 8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descr="Chart&#10;&#10;Description automatically generated">
            <a:extLst>
              <a:ext uri="{FF2B5EF4-FFF2-40B4-BE49-F238E27FC236}">
                <a16:creationId xmlns:a16="http://schemas.microsoft.com/office/drawing/2014/main" id="{B61ACF37-0C38-A4A6-C1DE-282EFE66E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2768402"/>
            <a:ext cx="5455917" cy="3314469"/>
          </a:xfrm>
          <a:prstGeom prst="rect">
            <a:avLst/>
          </a:prstGeom>
        </p:spPr>
      </p:pic>
    </p:spTree>
    <p:extLst>
      <p:ext uri="{BB962C8B-B14F-4D97-AF65-F5344CB8AC3E}">
        <p14:creationId xmlns:p14="http://schemas.microsoft.com/office/powerpoint/2010/main" val="2541448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0" name="Straight Connector 8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000" kern="1200" dirty="0">
                <a:solidFill>
                  <a:schemeClr val="bg1"/>
                </a:solidFill>
                <a:latin typeface="+mj-lt"/>
                <a:ea typeface="+mj-ea"/>
                <a:cs typeface="+mj-cs"/>
              </a:rPr>
              <a:t>Hive Query &amp; Visualization</a:t>
            </a:r>
          </a:p>
        </p:txBody>
      </p:sp>
      <p:sp>
        <p:nvSpPr>
          <p:cNvPr id="5" name="Content Placeholder 4">
            <a:extLst>
              <a:ext uri="{FF2B5EF4-FFF2-40B4-BE49-F238E27FC236}">
                <a16:creationId xmlns:a16="http://schemas.microsoft.com/office/drawing/2014/main" id="{7E852E1E-920C-15A5-B5E6-648AB441EB00}"/>
              </a:ext>
            </a:extLst>
          </p:cNvPr>
          <p:cNvSpPr>
            <a:spLocks noGrp="1"/>
          </p:cNvSpPr>
          <p:nvPr>
            <p:ph idx="1"/>
          </p:nvPr>
        </p:nvSpPr>
        <p:spPr>
          <a:xfrm>
            <a:off x="1524000" y="1548499"/>
            <a:ext cx="9144000" cy="420001"/>
          </a:xfrm>
        </p:spPr>
        <p:txBody>
          <a:bodyPr vert="horz" lIns="91440" tIns="45720" rIns="91440" bIns="45720" rtlCol="0">
            <a:normAutofit/>
          </a:bodyPr>
          <a:lstStyle/>
          <a:p>
            <a:pPr marL="0" lvl="1" indent="0" algn="ctr">
              <a:spcBef>
                <a:spcPts val="1000"/>
              </a:spcBef>
              <a:buNone/>
            </a:pPr>
            <a:r>
              <a:rPr lang="en-US" sz="2000" kern="1200" dirty="0">
                <a:solidFill>
                  <a:srgbClr val="4A7CD6"/>
                </a:solidFill>
                <a:latin typeface="+mn-lt"/>
                <a:ea typeface="+mn-ea"/>
                <a:cs typeface="+mn-cs"/>
              </a:rPr>
              <a:t>Top 10 categories of books by count</a:t>
            </a:r>
          </a:p>
        </p:txBody>
      </p:sp>
      <p:cxnSp>
        <p:nvCxnSpPr>
          <p:cNvPr id="94" name="Straight Connector 9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0D6C1BEA-A7C5-B476-2F24-6A0F4F252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146" y="2427541"/>
            <a:ext cx="8460609" cy="3997637"/>
          </a:xfrm>
          <a:prstGeom prst="rect">
            <a:avLst/>
          </a:prstGeom>
        </p:spPr>
      </p:pic>
    </p:spTree>
    <p:extLst>
      <p:ext uri="{BB962C8B-B14F-4D97-AF65-F5344CB8AC3E}">
        <p14:creationId xmlns:p14="http://schemas.microsoft.com/office/powerpoint/2010/main" val="4074175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89">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 name="Freeform: Shape 9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 name="Freeform: Shape 9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438913" y="859536"/>
            <a:ext cx="4832802" cy="1243584"/>
          </a:xfrm>
        </p:spPr>
        <p:txBody>
          <a:bodyPr vert="horz" lIns="91440" tIns="45720" rIns="91440" bIns="45720" rtlCol="0">
            <a:noAutofit/>
          </a:bodyPr>
          <a:lstStyle/>
          <a:p>
            <a:r>
              <a:rPr lang="en-US" sz="5000" dirty="0"/>
              <a:t>Hive Query &amp; Visualization</a:t>
            </a:r>
          </a:p>
        </p:txBody>
      </p:sp>
      <p:sp>
        <p:nvSpPr>
          <p:cNvPr id="105" name="Rectangle 9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6" name="Rectangle 9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7E852E1E-920C-15A5-B5E6-648AB441EB00}"/>
              </a:ext>
            </a:extLst>
          </p:cNvPr>
          <p:cNvSpPr>
            <a:spLocks noGrp="1"/>
          </p:cNvSpPr>
          <p:nvPr>
            <p:ph idx="1"/>
          </p:nvPr>
        </p:nvSpPr>
        <p:spPr>
          <a:xfrm>
            <a:off x="438912" y="2512611"/>
            <a:ext cx="4832803" cy="3664351"/>
          </a:xfrm>
        </p:spPr>
        <p:txBody>
          <a:bodyPr vert="horz" lIns="91440" tIns="45720" rIns="91440" bIns="45720" rtlCol="0">
            <a:normAutofit/>
          </a:bodyPr>
          <a:lstStyle/>
          <a:p>
            <a:pPr lvl="1"/>
            <a:r>
              <a:rPr lang="en-US" sz="2000" dirty="0"/>
              <a:t>N gram, context N gram analysis for most reviewed book (The Hobbit)</a:t>
            </a:r>
          </a:p>
        </p:txBody>
      </p:sp>
      <p:pic>
        <p:nvPicPr>
          <p:cNvPr id="3" name="Picture 2" descr="Text&#10;&#10;Description automatically generated">
            <a:extLst>
              <a:ext uri="{FF2B5EF4-FFF2-40B4-BE49-F238E27FC236}">
                <a16:creationId xmlns:a16="http://schemas.microsoft.com/office/drawing/2014/main" id="{C44C3CF7-6126-6349-8884-2CFFBB800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785" y="517600"/>
            <a:ext cx="5092885" cy="2743200"/>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D32D3279-E1C3-8D1E-2880-A1FAC073B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368" y="3625805"/>
            <a:ext cx="5135719" cy="2349590"/>
          </a:xfrm>
          <a:prstGeom prst="rect">
            <a:avLst/>
          </a:prstGeom>
        </p:spPr>
      </p:pic>
    </p:spTree>
    <p:extLst>
      <p:ext uri="{BB962C8B-B14F-4D97-AF65-F5344CB8AC3E}">
        <p14:creationId xmlns:p14="http://schemas.microsoft.com/office/powerpoint/2010/main" val="269158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23">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 name="Freeform: Shape 125">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4" name="Freeform: Shape 127">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438913" y="859536"/>
            <a:ext cx="4832802" cy="1243584"/>
          </a:xfrm>
        </p:spPr>
        <p:txBody>
          <a:bodyPr vert="horz" lIns="91440" tIns="45720" rIns="91440" bIns="45720" rtlCol="0">
            <a:noAutofit/>
          </a:bodyPr>
          <a:lstStyle/>
          <a:p>
            <a:r>
              <a:rPr lang="en-US" sz="5000" dirty="0"/>
              <a:t>Hive Query &amp; Visualization</a:t>
            </a:r>
          </a:p>
        </p:txBody>
      </p:sp>
      <p:sp>
        <p:nvSpPr>
          <p:cNvPr id="130" name="Rectangle 12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2" name="Rectangle 13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7E852E1E-920C-15A5-B5E6-648AB441EB00}"/>
              </a:ext>
            </a:extLst>
          </p:cNvPr>
          <p:cNvSpPr>
            <a:spLocks noGrp="1"/>
          </p:cNvSpPr>
          <p:nvPr>
            <p:ph idx="1"/>
          </p:nvPr>
        </p:nvSpPr>
        <p:spPr>
          <a:xfrm>
            <a:off x="438912" y="2512611"/>
            <a:ext cx="4832803" cy="3664351"/>
          </a:xfrm>
        </p:spPr>
        <p:txBody>
          <a:bodyPr vert="horz" lIns="91440" tIns="45720" rIns="91440" bIns="45720" rtlCol="0">
            <a:normAutofit/>
          </a:bodyPr>
          <a:lstStyle/>
          <a:p>
            <a:pPr lvl="1"/>
            <a:r>
              <a:rPr lang="en-US" sz="2000" dirty="0"/>
              <a:t>N gram, context N gram analysis for least reviewed book(Red Rabbit)</a:t>
            </a:r>
          </a:p>
        </p:txBody>
      </p:sp>
      <p:pic>
        <p:nvPicPr>
          <p:cNvPr id="11" name="Picture 10" descr="Text&#10;&#10;Description automatically generated">
            <a:extLst>
              <a:ext uri="{FF2B5EF4-FFF2-40B4-BE49-F238E27FC236}">
                <a16:creationId xmlns:a16="http://schemas.microsoft.com/office/drawing/2014/main" id="{A4228C5D-2449-D543-FD90-DED59E414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267" y="1806047"/>
            <a:ext cx="5135719" cy="1739829"/>
          </a:xfrm>
          <a:prstGeom prst="rect">
            <a:avLst/>
          </a:prstGeom>
        </p:spPr>
      </p:pic>
      <p:pic>
        <p:nvPicPr>
          <p:cNvPr id="15" name="Picture 14">
            <a:extLst>
              <a:ext uri="{FF2B5EF4-FFF2-40B4-BE49-F238E27FC236}">
                <a16:creationId xmlns:a16="http://schemas.microsoft.com/office/drawing/2014/main" id="{4E106F5C-0634-3010-DFFD-F77084ECF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54" y="3985148"/>
            <a:ext cx="11795264" cy="1339006"/>
          </a:xfrm>
          <a:prstGeom prst="rect">
            <a:avLst/>
          </a:prstGeom>
        </p:spPr>
      </p:pic>
    </p:spTree>
    <p:extLst>
      <p:ext uri="{BB962C8B-B14F-4D97-AF65-F5344CB8AC3E}">
        <p14:creationId xmlns:p14="http://schemas.microsoft.com/office/powerpoint/2010/main" val="2083413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546351" y="436110"/>
            <a:ext cx="11139854" cy="927882"/>
          </a:xfrm>
        </p:spPr>
        <p:txBody>
          <a:bodyPr vert="horz" lIns="91440" tIns="45720" rIns="91440" bIns="45720" rtlCol="0" anchor="b">
            <a:normAutofit/>
          </a:bodyPr>
          <a:lstStyle/>
          <a:p>
            <a:pPr algn="ctr"/>
            <a:r>
              <a:rPr lang="en-US" sz="5000" dirty="0">
                <a:solidFill>
                  <a:srgbClr val="FFFFFF"/>
                </a:solidFill>
              </a:rPr>
              <a:t>Sentiment Analysis</a:t>
            </a:r>
          </a:p>
        </p:txBody>
      </p:sp>
      <p:cxnSp>
        <p:nvCxnSpPr>
          <p:cNvPr id="92" name="Straight Connector 9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Picture 12" descr="Chart, treemap chart&#10;&#10;Description automatically generated">
            <a:extLst>
              <a:ext uri="{FF2B5EF4-FFF2-40B4-BE49-F238E27FC236}">
                <a16:creationId xmlns:a16="http://schemas.microsoft.com/office/drawing/2014/main" id="{FE54A1AB-2665-D6A7-B380-A3351FEFF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7" y="2734302"/>
            <a:ext cx="5455917" cy="3382668"/>
          </a:xfrm>
          <a:prstGeom prst="rect">
            <a:avLst/>
          </a:prstGeom>
        </p:spPr>
      </p:pic>
      <p:cxnSp>
        <p:nvCxnSpPr>
          <p:cNvPr id="94" name="Straight Connector 9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Chart&#10;&#10;Description automatically generated">
            <a:extLst>
              <a:ext uri="{FF2B5EF4-FFF2-40B4-BE49-F238E27FC236}">
                <a16:creationId xmlns:a16="http://schemas.microsoft.com/office/drawing/2014/main" id="{E615481B-CB6F-CD2E-D98B-3864BBBB30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5073" y="2816141"/>
            <a:ext cx="5455917" cy="3218991"/>
          </a:xfrm>
          <a:prstGeom prst="rect">
            <a:avLst/>
          </a:prstGeom>
        </p:spPr>
      </p:pic>
      <p:sp>
        <p:nvSpPr>
          <p:cNvPr id="14" name="Title 3">
            <a:extLst>
              <a:ext uri="{FF2B5EF4-FFF2-40B4-BE49-F238E27FC236}">
                <a16:creationId xmlns:a16="http://schemas.microsoft.com/office/drawing/2014/main" id="{36CAB1A6-5438-B9DE-3C3D-C225ADCBF40E}"/>
              </a:ext>
            </a:extLst>
          </p:cNvPr>
          <p:cNvSpPr txBox="1">
            <a:spLocks/>
          </p:cNvSpPr>
          <p:nvPr/>
        </p:nvSpPr>
        <p:spPr>
          <a:xfrm>
            <a:off x="526073" y="1680594"/>
            <a:ext cx="11139854" cy="44109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1"/>
                </a:solidFill>
              </a:rPr>
              <a:t>Sentiment Analysis of review text and review summary</a:t>
            </a:r>
          </a:p>
        </p:txBody>
      </p:sp>
    </p:spTree>
    <p:extLst>
      <p:ext uri="{BB962C8B-B14F-4D97-AF65-F5344CB8AC3E}">
        <p14:creationId xmlns:p14="http://schemas.microsoft.com/office/powerpoint/2010/main" val="2861871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0" name="Straight Connector 8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000" kern="1200" dirty="0">
                <a:solidFill>
                  <a:schemeClr val="bg1"/>
                </a:solidFill>
                <a:latin typeface="+mj-lt"/>
                <a:ea typeface="+mj-ea"/>
                <a:cs typeface="+mj-cs"/>
              </a:rPr>
              <a:t>Sentiment Analysis</a:t>
            </a:r>
          </a:p>
        </p:txBody>
      </p:sp>
      <p:sp>
        <p:nvSpPr>
          <p:cNvPr id="5" name="Content Placeholder 4">
            <a:extLst>
              <a:ext uri="{FF2B5EF4-FFF2-40B4-BE49-F238E27FC236}">
                <a16:creationId xmlns:a16="http://schemas.microsoft.com/office/drawing/2014/main" id="{7E852E1E-920C-15A5-B5E6-648AB441EB00}"/>
              </a:ext>
            </a:extLst>
          </p:cNvPr>
          <p:cNvSpPr>
            <a:spLocks noGrp="1"/>
          </p:cNvSpPr>
          <p:nvPr>
            <p:ph idx="1"/>
          </p:nvPr>
        </p:nvSpPr>
        <p:spPr>
          <a:xfrm>
            <a:off x="1524000" y="1548499"/>
            <a:ext cx="9144000" cy="420001"/>
          </a:xfrm>
        </p:spPr>
        <p:txBody>
          <a:bodyPr vert="horz" lIns="91440" tIns="45720" rIns="91440" bIns="45720" rtlCol="0">
            <a:normAutofit/>
          </a:bodyPr>
          <a:lstStyle/>
          <a:p>
            <a:pPr marL="0" lvl="1" indent="0" algn="ctr">
              <a:spcBef>
                <a:spcPts val="1000"/>
              </a:spcBef>
              <a:buNone/>
            </a:pPr>
            <a:r>
              <a:rPr lang="en-US" sz="2000" kern="1200" dirty="0">
                <a:solidFill>
                  <a:srgbClr val="97C7F9"/>
                </a:solidFill>
                <a:latin typeface="+mn-lt"/>
                <a:ea typeface="+mn-ea"/>
                <a:cs typeface="+mn-cs"/>
              </a:rPr>
              <a:t>Sentiment Analysis Deviation of Review text and Review Summary</a:t>
            </a:r>
          </a:p>
        </p:txBody>
      </p:sp>
      <p:cxnSp>
        <p:nvCxnSpPr>
          <p:cNvPr id="94" name="Straight Connector 9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831312F5-85B0-83BA-68CC-D5595AD7E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718" y="2427541"/>
            <a:ext cx="7075465" cy="3997637"/>
          </a:xfrm>
          <a:prstGeom prst="rect">
            <a:avLst/>
          </a:prstGeom>
        </p:spPr>
      </p:pic>
    </p:spTree>
    <p:extLst>
      <p:ext uri="{BB962C8B-B14F-4D97-AF65-F5344CB8AC3E}">
        <p14:creationId xmlns:p14="http://schemas.microsoft.com/office/powerpoint/2010/main" val="992758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0" name="Straight Connector 8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000" kern="1200" dirty="0">
                <a:solidFill>
                  <a:schemeClr val="bg1"/>
                </a:solidFill>
                <a:latin typeface="+mj-lt"/>
                <a:ea typeface="+mj-ea"/>
                <a:cs typeface="+mj-cs"/>
              </a:rPr>
              <a:t>Sentiment Analysis</a:t>
            </a:r>
          </a:p>
        </p:txBody>
      </p:sp>
      <p:sp>
        <p:nvSpPr>
          <p:cNvPr id="5" name="Content Placeholder 4">
            <a:extLst>
              <a:ext uri="{FF2B5EF4-FFF2-40B4-BE49-F238E27FC236}">
                <a16:creationId xmlns:a16="http://schemas.microsoft.com/office/drawing/2014/main" id="{7E852E1E-920C-15A5-B5E6-648AB441EB00}"/>
              </a:ext>
            </a:extLst>
          </p:cNvPr>
          <p:cNvSpPr>
            <a:spLocks noGrp="1"/>
          </p:cNvSpPr>
          <p:nvPr>
            <p:ph idx="1"/>
          </p:nvPr>
        </p:nvSpPr>
        <p:spPr>
          <a:xfrm>
            <a:off x="1524000" y="1548499"/>
            <a:ext cx="9144000" cy="420001"/>
          </a:xfrm>
        </p:spPr>
        <p:txBody>
          <a:bodyPr vert="horz" lIns="91440" tIns="45720" rIns="91440" bIns="45720" rtlCol="0">
            <a:normAutofit/>
          </a:bodyPr>
          <a:lstStyle/>
          <a:p>
            <a:pPr marL="0" lvl="1" indent="0" algn="ctr">
              <a:spcBef>
                <a:spcPts val="1000"/>
              </a:spcBef>
              <a:buNone/>
            </a:pPr>
            <a:r>
              <a:rPr lang="en-US" sz="2000" kern="1200" dirty="0">
                <a:solidFill>
                  <a:srgbClr val="97C7F9"/>
                </a:solidFill>
                <a:latin typeface="+mn-lt"/>
                <a:ea typeface="+mn-ea"/>
                <a:cs typeface="+mn-cs"/>
              </a:rPr>
              <a:t> Limitations</a:t>
            </a:r>
          </a:p>
        </p:txBody>
      </p:sp>
      <p:cxnSp>
        <p:nvCxnSpPr>
          <p:cNvPr id="94" name="Straight Connector 9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mage">
            <a:extLst>
              <a:ext uri="{FF2B5EF4-FFF2-40B4-BE49-F238E27FC236}">
                <a16:creationId xmlns:a16="http://schemas.microsoft.com/office/drawing/2014/main" id="{E6069DF6-E711-711B-C446-5EAD68A26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67" y="2295792"/>
            <a:ext cx="12192000" cy="14589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diagram&#10;&#10;Description automatically generated">
            <a:extLst>
              <a:ext uri="{FF2B5EF4-FFF2-40B4-BE49-F238E27FC236}">
                <a16:creationId xmlns:a16="http://schemas.microsoft.com/office/drawing/2014/main" id="{68E1A2EE-0C78-5B17-0954-09A2909D1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1336" y="3832751"/>
            <a:ext cx="4610714" cy="2953500"/>
          </a:xfrm>
          <a:prstGeom prst="rect">
            <a:avLst/>
          </a:prstGeom>
        </p:spPr>
      </p:pic>
    </p:spTree>
    <p:extLst>
      <p:ext uri="{BB962C8B-B14F-4D97-AF65-F5344CB8AC3E}">
        <p14:creationId xmlns:p14="http://schemas.microsoft.com/office/powerpoint/2010/main" val="3452237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1277112" y="1284732"/>
            <a:ext cx="9637776" cy="1095910"/>
          </a:xfrm>
        </p:spPr>
        <p:txBody>
          <a:bodyPr>
            <a:normAutofit/>
          </a:bodyPr>
          <a:lstStyle/>
          <a:p>
            <a:pPr algn="ctr"/>
            <a:r>
              <a:rPr lang="en-US" sz="5000" dirty="0"/>
              <a:t>Data Description</a:t>
            </a:r>
          </a:p>
        </p:txBody>
      </p:sp>
      <p:cxnSp>
        <p:nvCxnSpPr>
          <p:cNvPr id="16" name="Straight Connector 15">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4100F99-D3DF-46AA-A2E1-002516736B3C}"/>
              </a:ext>
            </a:extLst>
          </p:cNvPr>
          <p:cNvGrpSpPr/>
          <p:nvPr/>
        </p:nvGrpSpPr>
        <p:grpSpPr>
          <a:xfrm>
            <a:off x="1356133" y="2897311"/>
            <a:ext cx="2836423" cy="2005827"/>
            <a:chOff x="-6200258" y="527966"/>
            <a:chExt cx="5868813" cy="3726696"/>
          </a:xfrm>
        </p:grpSpPr>
        <p:sp>
          <p:nvSpPr>
            <p:cNvPr id="3" name="Rectangle: Rounded Corners 2">
              <a:extLst>
                <a:ext uri="{FF2B5EF4-FFF2-40B4-BE49-F238E27FC236}">
                  <a16:creationId xmlns:a16="http://schemas.microsoft.com/office/drawing/2014/main" id="{76F6B7E5-75C2-5860-F8D9-0059C2B57645}"/>
                </a:ext>
              </a:extLst>
            </p:cNvPr>
            <p:cNvSpPr/>
            <p:nvPr/>
          </p:nvSpPr>
          <p:spPr>
            <a:xfrm>
              <a:off x="-6200258" y="527966"/>
              <a:ext cx="5868813" cy="3726696"/>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 name="Rectangle: Rounded Corners 4">
              <a:extLst>
                <a:ext uri="{FF2B5EF4-FFF2-40B4-BE49-F238E27FC236}">
                  <a16:creationId xmlns:a16="http://schemas.microsoft.com/office/drawing/2014/main" id="{41A4D178-1583-1EC6-486B-87FE0C64E82C}"/>
                </a:ext>
              </a:extLst>
            </p:cNvPr>
            <p:cNvSpPr txBox="1"/>
            <p:nvPr/>
          </p:nvSpPr>
          <p:spPr>
            <a:xfrm>
              <a:off x="-6200258" y="637118"/>
              <a:ext cx="5650512" cy="35083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n-lt"/>
                </a:rPr>
                <a:t>Size of Dataset : 2.9GB</a:t>
              </a:r>
            </a:p>
            <a:p>
              <a:pPr marL="0" lvl="0" indent="0" algn="ctr" defTabSz="889000">
                <a:lnSpc>
                  <a:spcPct val="90000"/>
                </a:lnSpc>
                <a:spcBef>
                  <a:spcPct val="0"/>
                </a:spcBef>
                <a:spcAft>
                  <a:spcPct val="35000"/>
                </a:spcAft>
                <a:buNone/>
              </a:pPr>
              <a:r>
                <a:rPr lang="en-US" sz="2000" dirty="0"/>
                <a:t>(Books_rating.csv &amp; books_data.csv)</a:t>
              </a:r>
              <a:endParaRPr lang="en-US" sz="2000" kern="1200" dirty="0"/>
            </a:p>
          </p:txBody>
        </p:sp>
      </p:grpSp>
      <p:grpSp>
        <p:nvGrpSpPr>
          <p:cNvPr id="6" name="Group 5">
            <a:extLst>
              <a:ext uri="{FF2B5EF4-FFF2-40B4-BE49-F238E27FC236}">
                <a16:creationId xmlns:a16="http://schemas.microsoft.com/office/drawing/2014/main" id="{B07731FE-36F3-14D8-C265-963776237C81}"/>
              </a:ext>
            </a:extLst>
          </p:cNvPr>
          <p:cNvGrpSpPr/>
          <p:nvPr/>
        </p:nvGrpSpPr>
        <p:grpSpPr>
          <a:xfrm>
            <a:off x="4669909" y="2938213"/>
            <a:ext cx="2836423" cy="2005827"/>
            <a:chOff x="-6200258" y="527966"/>
            <a:chExt cx="5868813" cy="3726696"/>
          </a:xfrm>
        </p:grpSpPr>
        <p:sp>
          <p:nvSpPr>
            <p:cNvPr id="8" name="Rectangle: Rounded Corners 7">
              <a:extLst>
                <a:ext uri="{FF2B5EF4-FFF2-40B4-BE49-F238E27FC236}">
                  <a16:creationId xmlns:a16="http://schemas.microsoft.com/office/drawing/2014/main" id="{CCD8C27B-796C-8F2B-678F-4F1F8466D957}"/>
                </a:ext>
              </a:extLst>
            </p:cNvPr>
            <p:cNvSpPr/>
            <p:nvPr/>
          </p:nvSpPr>
          <p:spPr>
            <a:xfrm>
              <a:off x="-6200258" y="527966"/>
              <a:ext cx="5868813" cy="3726696"/>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ectangle: Rounded Corners 4">
              <a:extLst>
                <a:ext uri="{FF2B5EF4-FFF2-40B4-BE49-F238E27FC236}">
                  <a16:creationId xmlns:a16="http://schemas.microsoft.com/office/drawing/2014/main" id="{8AAD5696-328D-AE4F-DCF9-71612E87BA33}"/>
                </a:ext>
              </a:extLst>
            </p:cNvPr>
            <p:cNvSpPr txBox="1"/>
            <p:nvPr/>
          </p:nvSpPr>
          <p:spPr>
            <a:xfrm>
              <a:off x="-6200258" y="637118"/>
              <a:ext cx="5650512" cy="35083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1" dirty="0"/>
                <a:t>Books_rating.csv</a:t>
              </a:r>
              <a:r>
                <a:rPr lang="en-US" sz="2000" dirty="0"/>
                <a:t> has information about 3M book reviews for 212404 unique book and users who gives these reviews for each book.</a:t>
              </a:r>
            </a:p>
          </p:txBody>
        </p:sp>
      </p:grpSp>
      <p:grpSp>
        <p:nvGrpSpPr>
          <p:cNvPr id="12" name="Group 11">
            <a:extLst>
              <a:ext uri="{FF2B5EF4-FFF2-40B4-BE49-F238E27FC236}">
                <a16:creationId xmlns:a16="http://schemas.microsoft.com/office/drawing/2014/main" id="{DFA0A34A-E740-2065-0E3E-2C4BC0D60E4B}"/>
              </a:ext>
            </a:extLst>
          </p:cNvPr>
          <p:cNvGrpSpPr/>
          <p:nvPr/>
        </p:nvGrpSpPr>
        <p:grpSpPr>
          <a:xfrm>
            <a:off x="7957894" y="2937816"/>
            <a:ext cx="2836423" cy="2005827"/>
            <a:chOff x="-6200258" y="527966"/>
            <a:chExt cx="5868813" cy="3726696"/>
          </a:xfrm>
        </p:grpSpPr>
        <p:sp>
          <p:nvSpPr>
            <p:cNvPr id="13" name="Rectangle: Rounded Corners 12">
              <a:extLst>
                <a:ext uri="{FF2B5EF4-FFF2-40B4-BE49-F238E27FC236}">
                  <a16:creationId xmlns:a16="http://schemas.microsoft.com/office/drawing/2014/main" id="{03F1FC4C-5410-28C8-26B1-5F42C7D4B170}"/>
                </a:ext>
              </a:extLst>
            </p:cNvPr>
            <p:cNvSpPr/>
            <p:nvPr/>
          </p:nvSpPr>
          <p:spPr>
            <a:xfrm>
              <a:off x="-6200258" y="527966"/>
              <a:ext cx="5868813" cy="3726696"/>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ectangle: Rounded Corners 4">
              <a:extLst>
                <a:ext uri="{FF2B5EF4-FFF2-40B4-BE49-F238E27FC236}">
                  <a16:creationId xmlns:a16="http://schemas.microsoft.com/office/drawing/2014/main" id="{4491CA35-141F-EA2D-6CAF-43BFA0238AA1}"/>
                </a:ext>
              </a:extLst>
            </p:cNvPr>
            <p:cNvSpPr txBox="1"/>
            <p:nvPr/>
          </p:nvSpPr>
          <p:spPr>
            <a:xfrm>
              <a:off x="-6200258" y="637118"/>
              <a:ext cx="5650512" cy="35083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i="1" dirty="0"/>
                <a:t>books_data.csv </a:t>
              </a:r>
              <a:r>
                <a:rPr lang="en-US" sz="2000" dirty="0"/>
                <a:t>has details of 212404 books such as genres, authors, cover, description etc.</a:t>
              </a:r>
            </a:p>
          </p:txBody>
        </p:sp>
      </p:grpSp>
    </p:spTree>
    <p:extLst>
      <p:ext uri="{BB962C8B-B14F-4D97-AF65-F5344CB8AC3E}">
        <p14:creationId xmlns:p14="http://schemas.microsoft.com/office/powerpoint/2010/main" val="1600383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1277112" y="1284732"/>
            <a:ext cx="9637776" cy="1095910"/>
          </a:xfrm>
        </p:spPr>
        <p:txBody>
          <a:bodyPr>
            <a:normAutofit/>
          </a:bodyPr>
          <a:lstStyle/>
          <a:p>
            <a:pPr algn="ctr"/>
            <a:r>
              <a:rPr lang="en-US" sz="5000" dirty="0"/>
              <a:t>GitHub Project URL</a:t>
            </a:r>
          </a:p>
        </p:txBody>
      </p:sp>
      <p:cxnSp>
        <p:nvCxnSpPr>
          <p:cNvPr id="16" name="Straight Connector 15">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4100F99-D3DF-46AA-A2E1-002516736B3C}"/>
              </a:ext>
            </a:extLst>
          </p:cNvPr>
          <p:cNvGrpSpPr/>
          <p:nvPr/>
        </p:nvGrpSpPr>
        <p:grpSpPr>
          <a:xfrm>
            <a:off x="3829652" y="3024046"/>
            <a:ext cx="4575364" cy="2158400"/>
            <a:chOff x="2607887" y="622666"/>
            <a:chExt cx="5868813" cy="3726696"/>
          </a:xfrm>
        </p:grpSpPr>
        <p:sp>
          <p:nvSpPr>
            <p:cNvPr id="3" name="Rectangle: Rounded Corners 2">
              <a:extLst>
                <a:ext uri="{FF2B5EF4-FFF2-40B4-BE49-F238E27FC236}">
                  <a16:creationId xmlns:a16="http://schemas.microsoft.com/office/drawing/2014/main" id="{76F6B7E5-75C2-5860-F8D9-0059C2B57645}"/>
                </a:ext>
              </a:extLst>
            </p:cNvPr>
            <p:cNvSpPr/>
            <p:nvPr/>
          </p:nvSpPr>
          <p:spPr>
            <a:xfrm>
              <a:off x="2607887" y="622666"/>
              <a:ext cx="5868813" cy="3726696"/>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 name="Rectangle: Rounded Corners 4">
              <a:extLst>
                <a:ext uri="{FF2B5EF4-FFF2-40B4-BE49-F238E27FC236}">
                  <a16:creationId xmlns:a16="http://schemas.microsoft.com/office/drawing/2014/main" id="{41A4D178-1583-1EC6-486B-87FE0C64E82C}"/>
                </a:ext>
              </a:extLst>
            </p:cNvPr>
            <p:cNvSpPr txBox="1"/>
            <p:nvPr/>
          </p:nvSpPr>
          <p:spPr>
            <a:xfrm>
              <a:off x="2689673" y="622666"/>
              <a:ext cx="5650511" cy="35083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n-lt"/>
                </a:rPr>
                <a:t>GitHub URL : </a:t>
              </a:r>
            </a:p>
            <a:p>
              <a:pPr marL="0" lvl="0" indent="0" algn="ctr" defTabSz="889000">
                <a:lnSpc>
                  <a:spcPct val="90000"/>
                </a:lnSpc>
                <a:spcBef>
                  <a:spcPct val="0"/>
                </a:spcBef>
                <a:spcAft>
                  <a:spcPct val="35000"/>
                </a:spcAft>
                <a:buNone/>
              </a:pPr>
              <a:r>
                <a:rPr lang="en-US" sz="2000" b="1" kern="1200" dirty="0">
                  <a:latin typeface="+mn-lt"/>
                  <a:hlinkClick r:id="rId2"/>
                </a:rPr>
                <a:t>https://github.com/Chauhan67/Amazonbookreviews</a:t>
              </a:r>
              <a:r>
                <a:rPr lang="en-US" sz="2000" b="1" dirty="0"/>
                <a:t> </a:t>
              </a:r>
              <a:endParaRPr lang="en-US" sz="2000" b="1" kern="1200" dirty="0">
                <a:latin typeface="+mn-lt"/>
              </a:endParaRPr>
            </a:p>
            <a:p>
              <a:pPr marL="0" lvl="0" indent="0" algn="ctr" defTabSz="889000">
                <a:lnSpc>
                  <a:spcPct val="90000"/>
                </a:lnSpc>
                <a:spcBef>
                  <a:spcPct val="0"/>
                </a:spcBef>
                <a:spcAft>
                  <a:spcPct val="35000"/>
                </a:spcAft>
                <a:buNone/>
              </a:pPr>
              <a:endParaRPr lang="en-US" sz="2000" kern="1200" dirty="0"/>
            </a:p>
          </p:txBody>
        </p:sp>
      </p:grpSp>
    </p:spTree>
    <p:extLst>
      <p:ext uri="{BB962C8B-B14F-4D97-AF65-F5344CB8AC3E}">
        <p14:creationId xmlns:p14="http://schemas.microsoft.com/office/powerpoint/2010/main" val="103557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9087-81DB-97B0-24CB-7B5875FCEA9B}"/>
              </a:ext>
            </a:extLst>
          </p:cNvPr>
          <p:cNvSpPr>
            <a:spLocks noGrp="1"/>
          </p:cNvSpPr>
          <p:nvPr>
            <p:ph type="title"/>
          </p:nvPr>
        </p:nvSpPr>
        <p:spPr>
          <a:xfrm>
            <a:off x="1219200" y="1222744"/>
            <a:ext cx="9475195" cy="1190847"/>
          </a:xfrm>
        </p:spPr>
        <p:txBody>
          <a:bodyPr>
            <a:normAutofit/>
          </a:bodyPr>
          <a:lstStyle/>
          <a:p>
            <a:r>
              <a:rPr lang="en-US" dirty="0"/>
              <a:t>Team </a:t>
            </a:r>
            <a:r>
              <a:rPr lang="en-US" sz="5000" dirty="0"/>
              <a:t>Members</a:t>
            </a:r>
          </a:p>
        </p:txBody>
      </p:sp>
      <p:sp>
        <p:nvSpPr>
          <p:cNvPr id="60"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62"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graphicFrame>
        <p:nvGraphicFramePr>
          <p:cNvPr id="20" name="Content Placeholder 2">
            <a:extLst>
              <a:ext uri="{FF2B5EF4-FFF2-40B4-BE49-F238E27FC236}">
                <a16:creationId xmlns:a16="http://schemas.microsoft.com/office/drawing/2014/main" id="{BB728DFF-1F57-3B27-9C62-8496337F123F}"/>
              </a:ext>
            </a:extLst>
          </p:cNvPr>
          <p:cNvGraphicFramePr>
            <a:graphicFrameLocks noGrp="1"/>
          </p:cNvGraphicFramePr>
          <p:nvPr>
            <p:ph idx="1"/>
            <p:extLst>
              <p:ext uri="{D42A27DB-BD31-4B8C-83A1-F6EECF244321}">
                <p14:modId xmlns:p14="http://schemas.microsoft.com/office/powerpoint/2010/main" val="865127235"/>
              </p:ext>
            </p:extLst>
          </p:nvPr>
        </p:nvGraphicFramePr>
        <p:xfrm>
          <a:off x="1358402" y="2328530"/>
          <a:ext cx="9475195" cy="3668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4980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Any Questions?</a:t>
            </a:r>
          </a:p>
        </p:txBody>
      </p:sp>
      <p:pic>
        <p:nvPicPr>
          <p:cNvPr id="39" name="Picture 17" descr="3D black question marks with one yellow question mark">
            <a:extLst>
              <a:ext uri="{FF2B5EF4-FFF2-40B4-BE49-F238E27FC236}">
                <a16:creationId xmlns:a16="http://schemas.microsoft.com/office/drawing/2014/main" id="{E03671A1-C4A8-DCA9-F2F6-6907F421966E}"/>
              </a:ext>
            </a:extLst>
          </p:cNvPr>
          <p:cNvPicPr>
            <a:picLocks noChangeAspect="1"/>
          </p:cNvPicPr>
          <p:nvPr/>
        </p:nvPicPr>
        <p:blipFill rotWithShape="1">
          <a:blip r:embed="rId2"/>
          <a:srcRect b="403"/>
          <a:stretch/>
        </p:blipFill>
        <p:spPr>
          <a:xfrm>
            <a:off x="432225" y="2133427"/>
            <a:ext cx="11327549" cy="4117891"/>
          </a:xfrm>
          <a:prstGeom prst="rect">
            <a:avLst/>
          </a:prstGeom>
        </p:spPr>
      </p:pic>
    </p:spTree>
    <p:extLst>
      <p:ext uri="{BB962C8B-B14F-4D97-AF65-F5344CB8AC3E}">
        <p14:creationId xmlns:p14="http://schemas.microsoft.com/office/powerpoint/2010/main" val="437664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5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5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6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mage">
            <a:extLst>
              <a:ext uri="{FF2B5EF4-FFF2-40B4-BE49-F238E27FC236}">
                <a16:creationId xmlns:a16="http://schemas.microsoft.com/office/drawing/2014/main" id="{CBF4D0F3-E6AE-9F8C-CABA-846C93F785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83" b="4023"/>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30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1277112" y="1284732"/>
            <a:ext cx="9637776" cy="1095910"/>
          </a:xfrm>
        </p:spPr>
        <p:txBody>
          <a:bodyPr>
            <a:normAutofit/>
          </a:bodyPr>
          <a:lstStyle/>
          <a:p>
            <a:pPr algn="ctr"/>
            <a:r>
              <a:rPr lang="en-US" sz="5000" dirty="0"/>
              <a:t>Specifications</a:t>
            </a:r>
          </a:p>
        </p:txBody>
      </p:sp>
      <p:cxnSp>
        <p:nvCxnSpPr>
          <p:cNvPr id="16" name="Straight Connector 15">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4100F99-D3DF-46AA-A2E1-002516736B3C}"/>
              </a:ext>
            </a:extLst>
          </p:cNvPr>
          <p:cNvGrpSpPr/>
          <p:nvPr/>
        </p:nvGrpSpPr>
        <p:grpSpPr>
          <a:xfrm>
            <a:off x="1356133" y="2906993"/>
            <a:ext cx="2167903" cy="2087825"/>
            <a:chOff x="-6200258" y="527966"/>
            <a:chExt cx="5868813" cy="3726696"/>
          </a:xfrm>
        </p:grpSpPr>
        <p:sp>
          <p:nvSpPr>
            <p:cNvPr id="3" name="Rectangle: Rounded Corners 2">
              <a:extLst>
                <a:ext uri="{FF2B5EF4-FFF2-40B4-BE49-F238E27FC236}">
                  <a16:creationId xmlns:a16="http://schemas.microsoft.com/office/drawing/2014/main" id="{76F6B7E5-75C2-5860-F8D9-0059C2B57645}"/>
                </a:ext>
              </a:extLst>
            </p:cNvPr>
            <p:cNvSpPr/>
            <p:nvPr/>
          </p:nvSpPr>
          <p:spPr>
            <a:xfrm>
              <a:off x="-6200258" y="527966"/>
              <a:ext cx="5868813" cy="3726696"/>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 name="Rectangle: Rounded Corners 4">
              <a:extLst>
                <a:ext uri="{FF2B5EF4-FFF2-40B4-BE49-F238E27FC236}">
                  <a16:creationId xmlns:a16="http://schemas.microsoft.com/office/drawing/2014/main" id="{41A4D178-1583-1EC6-486B-87FE0C64E82C}"/>
                </a:ext>
              </a:extLst>
            </p:cNvPr>
            <p:cNvSpPr txBox="1"/>
            <p:nvPr/>
          </p:nvSpPr>
          <p:spPr>
            <a:xfrm>
              <a:off x="-6200258" y="637118"/>
              <a:ext cx="5650512" cy="35083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tx1"/>
                  </a:solidFill>
                </a:rPr>
                <a:t>Cluster</a:t>
              </a:r>
              <a:r>
                <a:rPr lang="en-US" sz="2000" b="1" dirty="0">
                  <a:solidFill>
                    <a:schemeClr val="bg1"/>
                  </a:solidFill>
                </a:rPr>
                <a:t> </a:t>
              </a:r>
              <a:r>
                <a:rPr lang="en-US" sz="2000" b="1" dirty="0">
                  <a:solidFill>
                    <a:schemeClr val="tx1"/>
                  </a:solidFill>
                </a:rPr>
                <a:t>version : </a:t>
              </a:r>
              <a:r>
                <a:rPr lang="en-US" sz="2000" b="1" dirty="0">
                  <a:solidFill>
                    <a:schemeClr val="bg1"/>
                  </a:solidFill>
                </a:rPr>
                <a:t>:</a:t>
              </a:r>
              <a:r>
                <a:rPr lang="en-US" sz="2000" b="1" dirty="0">
                  <a:solidFill>
                    <a:schemeClr val="tx1"/>
                  </a:solidFill>
                </a:rPr>
                <a:t>HADOOP 3.1.2</a:t>
              </a:r>
              <a:r>
                <a:rPr lang="en-US" sz="2000" b="1" dirty="0">
                  <a:solidFill>
                    <a:schemeClr val="bg1"/>
                  </a:solidFill>
                </a:rPr>
                <a:t> </a:t>
              </a:r>
              <a:endParaRPr lang="en-US" sz="2000" b="1" dirty="0"/>
            </a:p>
          </p:txBody>
        </p:sp>
      </p:grpSp>
      <p:grpSp>
        <p:nvGrpSpPr>
          <p:cNvPr id="6" name="Group 5">
            <a:extLst>
              <a:ext uri="{FF2B5EF4-FFF2-40B4-BE49-F238E27FC236}">
                <a16:creationId xmlns:a16="http://schemas.microsoft.com/office/drawing/2014/main" id="{B07731FE-36F3-14D8-C265-963776237C81}"/>
              </a:ext>
            </a:extLst>
          </p:cNvPr>
          <p:cNvGrpSpPr/>
          <p:nvPr/>
        </p:nvGrpSpPr>
        <p:grpSpPr>
          <a:xfrm>
            <a:off x="6234772" y="2951641"/>
            <a:ext cx="2333875" cy="2043180"/>
            <a:chOff x="-6344787" y="527966"/>
            <a:chExt cx="6013342" cy="3726696"/>
          </a:xfrm>
        </p:grpSpPr>
        <p:sp>
          <p:nvSpPr>
            <p:cNvPr id="8" name="Rectangle: Rounded Corners 7">
              <a:extLst>
                <a:ext uri="{FF2B5EF4-FFF2-40B4-BE49-F238E27FC236}">
                  <a16:creationId xmlns:a16="http://schemas.microsoft.com/office/drawing/2014/main" id="{CCD8C27B-796C-8F2B-678F-4F1F8466D957}"/>
                </a:ext>
              </a:extLst>
            </p:cNvPr>
            <p:cNvSpPr/>
            <p:nvPr/>
          </p:nvSpPr>
          <p:spPr>
            <a:xfrm>
              <a:off x="-6200258" y="527966"/>
              <a:ext cx="5868813" cy="3726696"/>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ectangle: Rounded Corners 4">
              <a:extLst>
                <a:ext uri="{FF2B5EF4-FFF2-40B4-BE49-F238E27FC236}">
                  <a16:creationId xmlns:a16="http://schemas.microsoft.com/office/drawing/2014/main" id="{8AAD5696-328D-AE4F-DCF9-71612E87BA33}"/>
                </a:ext>
              </a:extLst>
            </p:cNvPr>
            <p:cNvSpPr txBox="1"/>
            <p:nvPr/>
          </p:nvSpPr>
          <p:spPr>
            <a:xfrm>
              <a:off x="-6344787" y="637118"/>
              <a:ext cx="5795040" cy="35083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dirty="0"/>
                <a:t>Number of nodes : 5 nodes (2 Master &amp; 3 Worker)</a:t>
              </a:r>
              <a:endParaRPr lang="en-US" sz="2000" dirty="0"/>
            </a:p>
          </p:txBody>
        </p:sp>
      </p:grpSp>
      <p:grpSp>
        <p:nvGrpSpPr>
          <p:cNvPr id="12" name="Group 11">
            <a:extLst>
              <a:ext uri="{FF2B5EF4-FFF2-40B4-BE49-F238E27FC236}">
                <a16:creationId xmlns:a16="http://schemas.microsoft.com/office/drawing/2014/main" id="{DFA0A34A-E740-2065-0E3E-2C4BC0D60E4B}"/>
              </a:ext>
            </a:extLst>
          </p:cNvPr>
          <p:cNvGrpSpPr/>
          <p:nvPr/>
        </p:nvGrpSpPr>
        <p:grpSpPr>
          <a:xfrm>
            <a:off x="8805199" y="2951641"/>
            <a:ext cx="2142112" cy="2043176"/>
            <a:chOff x="-6200258" y="527966"/>
            <a:chExt cx="5868813" cy="3726696"/>
          </a:xfrm>
        </p:grpSpPr>
        <p:sp>
          <p:nvSpPr>
            <p:cNvPr id="13" name="Rectangle: Rounded Corners 12">
              <a:extLst>
                <a:ext uri="{FF2B5EF4-FFF2-40B4-BE49-F238E27FC236}">
                  <a16:creationId xmlns:a16="http://schemas.microsoft.com/office/drawing/2014/main" id="{03F1FC4C-5410-28C8-26B1-5F42C7D4B170}"/>
                </a:ext>
              </a:extLst>
            </p:cNvPr>
            <p:cNvSpPr/>
            <p:nvPr/>
          </p:nvSpPr>
          <p:spPr>
            <a:xfrm>
              <a:off x="-6200258" y="527966"/>
              <a:ext cx="5868813" cy="3726696"/>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ectangle: Rounded Corners 4">
              <a:extLst>
                <a:ext uri="{FF2B5EF4-FFF2-40B4-BE49-F238E27FC236}">
                  <a16:creationId xmlns:a16="http://schemas.microsoft.com/office/drawing/2014/main" id="{4491CA35-141F-EA2D-6CAF-43BFA0238AA1}"/>
                </a:ext>
              </a:extLst>
            </p:cNvPr>
            <p:cNvSpPr txBox="1"/>
            <p:nvPr/>
          </p:nvSpPr>
          <p:spPr>
            <a:xfrm>
              <a:off x="-6200258" y="637118"/>
              <a:ext cx="5650512" cy="35083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t>CPU Speed : 1995.309 MHz, 4 core CPU</a:t>
              </a:r>
            </a:p>
          </p:txBody>
        </p:sp>
      </p:grpSp>
      <p:grpSp>
        <p:nvGrpSpPr>
          <p:cNvPr id="15" name="Group 14">
            <a:extLst>
              <a:ext uri="{FF2B5EF4-FFF2-40B4-BE49-F238E27FC236}">
                <a16:creationId xmlns:a16="http://schemas.microsoft.com/office/drawing/2014/main" id="{9E68D171-B2AD-479E-8CA2-ED1F9DE6AD9B}"/>
              </a:ext>
            </a:extLst>
          </p:cNvPr>
          <p:cNvGrpSpPr/>
          <p:nvPr/>
        </p:nvGrpSpPr>
        <p:grpSpPr>
          <a:xfrm>
            <a:off x="3812249" y="2906993"/>
            <a:ext cx="2213429" cy="2090232"/>
            <a:chOff x="-17023357" y="255937"/>
            <a:chExt cx="5868813" cy="3812519"/>
          </a:xfrm>
        </p:grpSpPr>
        <p:sp>
          <p:nvSpPr>
            <p:cNvPr id="17" name="Rectangle: Rounded Corners 16">
              <a:extLst>
                <a:ext uri="{FF2B5EF4-FFF2-40B4-BE49-F238E27FC236}">
                  <a16:creationId xmlns:a16="http://schemas.microsoft.com/office/drawing/2014/main" id="{AD14C4A6-8803-2773-8B94-6183E430CE97}"/>
                </a:ext>
              </a:extLst>
            </p:cNvPr>
            <p:cNvSpPr/>
            <p:nvPr/>
          </p:nvSpPr>
          <p:spPr>
            <a:xfrm>
              <a:off x="-17023357" y="341760"/>
              <a:ext cx="5868813" cy="3726696"/>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ectangle: Rounded Corners 4">
              <a:extLst>
                <a:ext uri="{FF2B5EF4-FFF2-40B4-BE49-F238E27FC236}">
                  <a16:creationId xmlns:a16="http://schemas.microsoft.com/office/drawing/2014/main" id="{51773A5A-6F4A-2C79-AFB9-8E751B5DA611}"/>
                </a:ext>
              </a:extLst>
            </p:cNvPr>
            <p:cNvSpPr txBox="1"/>
            <p:nvPr/>
          </p:nvSpPr>
          <p:spPr>
            <a:xfrm>
              <a:off x="-16839295" y="255937"/>
              <a:ext cx="5650513" cy="35083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dirty="0"/>
                <a:t>Memory Size: 390.7 GB</a:t>
              </a:r>
              <a:endParaRPr lang="en-US" sz="2000" dirty="0"/>
            </a:p>
          </p:txBody>
        </p:sp>
      </p:grpSp>
    </p:spTree>
    <p:extLst>
      <p:ext uri="{BB962C8B-B14F-4D97-AF65-F5344CB8AC3E}">
        <p14:creationId xmlns:p14="http://schemas.microsoft.com/office/powerpoint/2010/main" val="66677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1277112" y="1284732"/>
            <a:ext cx="9637776" cy="1095910"/>
          </a:xfrm>
        </p:spPr>
        <p:txBody>
          <a:bodyPr>
            <a:normAutofit/>
          </a:bodyPr>
          <a:lstStyle/>
          <a:p>
            <a:pPr algn="ctr"/>
            <a:r>
              <a:rPr lang="en-US" sz="5000" dirty="0"/>
              <a:t>Data Source URLs</a:t>
            </a:r>
          </a:p>
        </p:txBody>
      </p:sp>
      <p:cxnSp>
        <p:nvCxnSpPr>
          <p:cNvPr id="16" name="Straight Connector 15">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84B65E04-3D33-FBCB-DBB8-579F7CF8C043}"/>
              </a:ext>
            </a:extLst>
          </p:cNvPr>
          <p:cNvGraphicFramePr>
            <a:graphicFrameLocks/>
          </p:cNvGraphicFramePr>
          <p:nvPr>
            <p:extLst>
              <p:ext uri="{D42A27DB-BD31-4B8C-83A1-F6EECF244321}">
                <p14:modId xmlns:p14="http://schemas.microsoft.com/office/powerpoint/2010/main" val="3585993355"/>
              </p:ext>
            </p:extLst>
          </p:nvPr>
        </p:nvGraphicFramePr>
        <p:xfrm>
          <a:off x="968024" y="2620980"/>
          <a:ext cx="10577231" cy="3596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3497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descr="Complex maths formulae on a blackboard">
            <a:extLst>
              <a:ext uri="{FF2B5EF4-FFF2-40B4-BE49-F238E27FC236}">
                <a16:creationId xmlns:a16="http://schemas.microsoft.com/office/drawing/2014/main" id="{AD8467CF-9278-A532-11EF-45DA90DB8AD9}"/>
              </a:ext>
            </a:extLst>
          </p:cNvPr>
          <p:cNvPicPr>
            <a:picLocks noChangeAspect="1"/>
          </p:cNvPicPr>
          <p:nvPr/>
        </p:nvPicPr>
        <p:blipFill rotWithShape="1">
          <a:blip r:embed="rId2"/>
          <a:srcRect t="22945"/>
          <a:stretch/>
        </p:blipFill>
        <p:spPr>
          <a:xfrm>
            <a:off x="20" y="-85050"/>
            <a:ext cx="12191981" cy="6857990"/>
          </a:xfrm>
          <a:prstGeom prst="rect">
            <a:avLst/>
          </a:prstGeom>
        </p:spPr>
      </p:pic>
      <p:sp>
        <p:nvSpPr>
          <p:cNvPr id="58" name="Rectangle 5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1C9087-81DB-97B0-24CB-7B5875FCEA9B}"/>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Project Summary</a:t>
            </a:r>
          </a:p>
        </p:txBody>
      </p:sp>
      <p:sp>
        <p:nvSpPr>
          <p:cNvPr id="60" name="Rectangle: Rounded Corners 5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67883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E7D41A19-8F3C-4B3F-AF55-64CFF01B1648}"/>
              </a:ext>
            </a:extLst>
          </p:cNvPr>
          <p:cNvPicPr>
            <a:picLocks noChangeAspect="1"/>
          </p:cNvPicPr>
          <p:nvPr/>
        </p:nvPicPr>
        <p:blipFill rotWithShape="1">
          <a:blip r:embed="rId2">
            <a:alphaModFix amt="35000"/>
          </a:blip>
          <a:srcRect t="7529" b="8201"/>
          <a:stretch/>
        </p:blipFill>
        <p:spPr>
          <a:xfrm>
            <a:off x="20" y="10"/>
            <a:ext cx="12191980" cy="6857990"/>
          </a:xfrm>
          <a:prstGeom prst="rect">
            <a:avLst/>
          </a:prstGeom>
        </p:spPr>
      </p:pic>
      <p:sp>
        <p:nvSpPr>
          <p:cNvPr id="2" name="Title 1">
            <a:extLst>
              <a:ext uri="{FF2B5EF4-FFF2-40B4-BE49-F238E27FC236}">
                <a16:creationId xmlns:a16="http://schemas.microsoft.com/office/drawing/2014/main" id="{B65DC867-FA49-B54D-15F6-0754D3A32A61}"/>
              </a:ext>
            </a:extLst>
          </p:cNvPr>
          <p:cNvSpPr>
            <a:spLocks noGrp="1"/>
          </p:cNvSpPr>
          <p:nvPr>
            <p:ph type="title"/>
          </p:nvPr>
        </p:nvSpPr>
        <p:spPr>
          <a:xfrm>
            <a:off x="838200" y="365125"/>
            <a:ext cx="10515600" cy="1325563"/>
          </a:xfrm>
        </p:spPr>
        <p:txBody>
          <a:bodyPr>
            <a:normAutofit/>
          </a:bodyPr>
          <a:lstStyle/>
          <a:p>
            <a:r>
              <a:rPr lang="en-US" sz="5000" dirty="0">
                <a:solidFill>
                  <a:srgbClr val="FFFFFF"/>
                </a:solidFill>
              </a:rPr>
              <a:t>Architecture</a:t>
            </a:r>
          </a:p>
        </p:txBody>
      </p:sp>
      <p:graphicFrame>
        <p:nvGraphicFramePr>
          <p:cNvPr id="4" name="Content Placeholder 3">
            <a:extLst>
              <a:ext uri="{FF2B5EF4-FFF2-40B4-BE49-F238E27FC236}">
                <a16:creationId xmlns:a16="http://schemas.microsoft.com/office/drawing/2014/main" id="{2C94F435-5394-9760-2652-54AF31A88010}"/>
              </a:ext>
            </a:extLst>
          </p:cNvPr>
          <p:cNvGraphicFramePr>
            <a:graphicFrameLocks noGrp="1"/>
          </p:cNvGraphicFramePr>
          <p:nvPr>
            <p:ph idx="1"/>
            <p:extLst>
              <p:ext uri="{D42A27DB-BD31-4B8C-83A1-F6EECF244321}">
                <p14:modId xmlns:p14="http://schemas.microsoft.com/office/powerpoint/2010/main" val="1028487779"/>
              </p:ext>
            </p:extLst>
          </p:nvPr>
        </p:nvGraphicFramePr>
        <p:xfrm>
          <a:off x="838199" y="1690688"/>
          <a:ext cx="10956533" cy="4977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3085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E7D41A19-8F3C-4B3F-AF55-64CFF01B1648}"/>
              </a:ext>
            </a:extLst>
          </p:cNvPr>
          <p:cNvPicPr>
            <a:picLocks noChangeAspect="1"/>
          </p:cNvPicPr>
          <p:nvPr/>
        </p:nvPicPr>
        <p:blipFill rotWithShape="1">
          <a:blip r:embed="rId2">
            <a:alphaModFix amt="35000"/>
          </a:blip>
          <a:srcRect t="7529" b="8201"/>
          <a:stretch/>
        </p:blipFill>
        <p:spPr>
          <a:xfrm>
            <a:off x="20" y="10"/>
            <a:ext cx="12191980" cy="6857990"/>
          </a:xfrm>
          <a:prstGeom prst="rect">
            <a:avLst/>
          </a:prstGeom>
        </p:spPr>
      </p:pic>
      <p:sp>
        <p:nvSpPr>
          <p:cNvPr id="2" name="Title 1">
            <a:extLst>
              <a:ext uri="{FF2B5EF4-FFF2-40B4-BE49-F238E27FC236}">
                <a16:creationId xmlns:a16="http://schemas.microsoft.com/office/drawing/2014/main" id="{B65DC867-FA49-B54D-15F6-0754D3A32A61}"/>
              </a:ext>
            </a:extLst>
          </p:cNvPr>
          <p:cNvSpPr>
            <a:spLocks noGrp="1"/>
          </p:cNvSpPr>
          <p:nvPr>
            <p:ph type="title"/>
          </p:nvPr>
        </p:nvSpPr>
        <p:spPr>
          <a:xfrm>
            <a:off x="838200" y="106326"/>
            <a:ext cx="10515600" cy="829340"/>
          </a:xfrm>
        </p:spPr>
        <p:txBody>
          <a:bodyPr>
            <a:noAutofit/>
          </a:bodyPr>
          <a:lstStyle/>
          <a:p>
            <a:r>
              <a:rPr lang="en-US" sz="5000" dirty="0">
                <a:solidFill>
                  <a:srgbClr val="FFFFFF"/>
                </a:solidFill>
              </a:rPr>
              <a:t>Flowchart</a:t>
            </a:r>
          </a:p>
        </p:txBody>
      </p:sp>
      <p:graphicFrame>
        <p:nvGraphicFramePr>
          <p:cNvPr id="4" name="Content Placeholder 3">
            <a:extLst>
              <a:ext uri="{FF2B5EF4-FFF2-40B4-BE49-F238E27FC236}">
                <a16:creationId xmlns:a16="http://schemas.microsoft.com/office/drawing/2014/main" id="{2C94F435-5394-9760-2652-54AF31A88010}"/>
              </a:ext>
            </a:extLst>
          </p:cNvPr>
          <p:cNvGraphicFramePr>
            <a:graphicFrameLocks noGrp="1"/>
          </p:cNvGraphicFramePr>
          <p:nvPr>
            <p:ph idx="1"/>
            <p:extLst>
              <p:ext uri="{D42A27DB-BD31-4B8C-83A1-F6EECF244321}">
                <p14:modId xmlns:p14="http://schemas.microsoft.com/office/powerpoint/2010/main" val="4058509663"/>
              </p:ext>
            </p:extLst>
          </p:nvPr>
        </p:nvGraphicFramePr>
        <p:xfrm>
          <a:off x="838200" y="935665"/>
          <a:ext cx="10515600" cy="5557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421201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1288064" y="1284731"/>
            <a:ext cx="9637776" cy="1333066"/>
          </a:xfrm>
        </p:spPr>
        <p:txBody>
          <a:bodyPr>
            <a:noAutofit/>
          </a:bodyPr>
          <a:lstStyle/>
          <a:p>
            <a:pPr algn="ctr"/>
            <a:r>
              <a:rPr lang="en-US" sz="5000" dirty="0"/>
              <a:t>Data and Sentiment Analysis of Book reviews posted on Amazon</a:t>
            </a:r>
          </a:p>
        </p:txBody>
      </p:sp>
      <p:cxnSp>
        <p:nvCxnSpPr>
          <p:cNvPr id="16" name="Straight Connector 15">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7E852E1E-920C-15A5-B5E6-648AB441EB00}"/>
              </a:ext>
            </a:extLst>
          </p:cNvPr>
          <p:cNvSpPr>
            <a:spLocks noGrp="1"/>
          </p:cNvSpPr>
          <p:nvPr>
            <p:ph idx="1"/>
          </p:nvPr>
        </p:nvSpPr>
        <p:spPr>
          <a:xfrm>
            <a:off x="1288064" y="2853879"/>
            <a:ext cx="9637776" cy="2714771"/>
          </a:xfrm>
        </p:spPr>
        <p:txBody>
          <a:bodyPr>
            <a:normAutofit lnSpcReduction="10000"/>
          </a:bodyPr>
          <a:lstStyle/>
          <a:p>
            <a:r>
              <a:rPr lang="en-US" sz="2400" dirty="0"/>
              <a:t>This project is to analyze the reviews of books posted on Amazon</a:t>
            </a:r>
          </a:p>
          <a:p>
            <a:r>
              <a:rPr lang="en-US" sz="2400" dirty="0"/>
              <a:t>Key Insights</a:t>
            </a:r>
            <a:endParaRPr lang="en-US" sz="2000" dirty="0"/>
          </a:p>
          <a:p>
            <a:pPr lvl="1"/>
            <a:r>
              <a:rPr lang="en-US" sz="2000" dirty="0"/>
              <a:t>Top ten most reviewed books(i.e., books with the greatest number of reviews)</a:t>
            </a:r>
          </a:p>
          <a:p>
            <a:pPr lvl="1"/>
            <a:r>
              <a:rPr lang="en-US" sz="2000" dirty="0"/>
              <a:t>Least rated book based on avg score (i.e., books with least star ratings)</a:t>
            </a:r>
          </a:p>
          <a:p>
            <a:pPr lvl="1"/>
            <a:r>
              <a:rPr lang="en-US" sz="2000" dirty="0"/>
              <a:t>Top 10 categories of books by count</a:t>
            </a:r>
          </a:p>
          <a:p>
            <a:pPr lvl="1"/>
            <a:r>
              <a:rPr lang="en-US" sz="2000" dirty="0"/>
              <a:t>N gram, context N gram analysis for most reviewed book (The Hobbit) and least reviewed book(Red Rabbit)</a:t>
            </a:r>
          </a:p>
          <a:p>
            <a:pPr lvl="1"/>
            <a:r>
              <a:rPr lang="en-US" sz="2000" dirty="0"/>
              <a:t>Sentiment Analysis for book review and summary</a:t>
            </a:r>
          </a:p>
        </p:txBody>
      </p:sp>
    </p:spTree>
    <p:extLst>
      <p:ext uri="{BB962C8B-B14F-4D97-AF65-F5344CB8AC3E}">
        <p14:creationId xmlns:p14="http://schemas.microsoft.com/office/powerpoint/2010/main" val="214359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9503D0-8BB3-0E71-48CE-9735C7BB21A0}"/>
              </a:ext>
            </a:extLst>
          </p:cNvPr>
          <p:cNvSpPr>
            <a:spLocks noGrp="1"/>
          </p:cNvSpPr>
          <p:nvPr>
            <p:ph type="title"/>
          </p:nvPr>
        </p:nvSpPr>
        <p:spPr>
          <a:xfrm>
            <a:off x="1288064" y="1284731"/>
            <a:ext cx="9637776" cy="1333066"/>
          </a:xfrm>
        </p:spPr>
        <p:txBody>
          <a:bodyPr>
            <a:normAutofit/>
          </a:bodyPr>
          <a:lstStyle/>
          <a:p>
            <a:pPr algn="ctr"/>
            <a:r>
              <a:rPr lang="en-US" sz="5000" dirty="0"/>
              <a:t>Why Amazon?</a:t>
            </a:r>
          </a:p>
        </p:txBody>
      </p:sp>
      <p:cxnSp>
        <p:nvCxnSpPr>
          <p:cNvPr id="16" name="Straight Connector 15">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7E852E1E-920C-15A5-B5E6-648AB441EB00}"/>
              </a:ext>
            </a:extLst>
          </p:cNvPr>
          <p:cNvSpPr>
            <a:spLocks noGrp="1"/>
          </p:cNvSpPr>
          <p:nvPr>
            <p:ph idx="1"/>
          </p:nvPr>
        </p:nvSpPr>
        <p:spPr>
          <a:xfrm>
            <a:off x="1288064" y="2853879"/>
            <a:ext cx="9637776" cy="2714771"/>
          </a:xfrm>
        </p:spPr>
        <p:txBody>
          <a:bodyPr>
            <a:normAutofit/>
          </a:bodyPr>
          <a:lstStyle/>
          <a:p>
            <a:r>
              <a:rPr lang="en-US" sz="2000" dirty="0"/>
              <a:t>Amazon.com is originally found by Jeff Bezos in 1994 and has grown rapidly to become one of the most successful e-commerce businesses in the world. </a:t>
            </a:r>
          </a:p>
          <a:p>
            <a:r>
              <a:rPr lang="en-US" sz="2000" dirty="0"/>
              <a:t>With a rapid rate, Amazon.com has expanded in the world and has become one of the most popular retailing website in the world. The success is mainly due to its customer friendly website interface and innovative tools that aid the customers such as providing lists of best sellers, popular books and the recommendation system. </a:t>
            </a:r>
          </a:p>
          <a:p>
            <a:r>
              <a:rPr lang="en-US" sz="2000" dirty="0"/>
              <a:t>Reviews are generated in the corresponding product when the customers leave their feedback and rating on the website. </a:t>
            </a:r>
          </a:p>
        </p:txBody>
      </p:sp>
    </p:spTree>
    <p:extLst>
      <p:ext uri="{BB962C8B-B14F-4D97-AF65-F5344CB8AC3E}">
        <p14:creationId xmlns:p14="http://schemas.microsoft.com/office/powerpoint/2010/main" val="6250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694</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Data and Sentiment Analysis of Amazon Book Reviews</vt:lpstr>
      <vt:lpstr>Team Members</vt:lpstr>
      <vt:lpstr>Specifications</vt:lpstr>
      <vt:lpstr>Data Source URLs</vt:lpstr>
      <vt:lpstr>Project Summary</vt:lpstr>
      <vt:lpstr>Architecture</vt:lpstr>
      <vt:lpstr>Flowchart</vt:lpstr>
      <vt:lpstr>Data and Sentiment Analysis of Book reviews posted on Amazon</vt:lpstr>
      <vt:lpstr>Why Amazon?</vt:lpstr>
      <vt:lpstr>Hive Query &amp; Visualization</vt:lpstr>
      <vt:lpstr>Hive Query &amp; Visualization</vt:lpstr>
      <vt:lpstr>Hive Query &amp; Visualization</vt:lpstr>
      <vt:lpstr>Hive Query &amp; Visualization</vt:lpstr>
      <vt:lpstr>Hive Query &amp; Visualization</vt:lpstr>
      <vt:lpstr>Sentiment Analysis</vt:lpstr>
      <vt:lpstr>Sentiment Analysis</vt:lpstr>
      <vt:lpstr>Sentiment Analysis</vt:lpstr>
      <vt:lpstr>Data Description</vt:lpstr>
      <vt:lpstr>GitHub Project URL</vt:lpstr>
      <vt:lpstr>Any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Amazon Book Reviews </dc:title>
  <dc:creator>Chauhan, Suman</dc:creator>
  <cp:lastModifiedBy>Chauhan, Yougender</cp:lastModifiedBy>
  <cp:revision>2</cp:revision>
  <dcterms:created xsi:type="dcterms:W3CDTF">2022-12-07T01:34:24Z</dcterms:created>
  <dcterms:modified xsi:type="dcterms:W3CDTF">2022-12-08T01:19:36Z</dcterms:modified>
</cp:coreProperties>
</file>