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1" r:id="rId4"/>
    <p:sldId id="285" r:id="rId5"/>
    <p:sldId id="287" r:id="rId6"/>
    <p:sldId id="286" r:id="rId7"/>
    <p:sldId id="265" r:id="rId8"/>
    <p:sldId id="264" r:id="rId9"/>
    <p:sldId id="261" r:id="rId10"/>
    <p:sldId id="275" r:id="rId11"/>
    <p:sldId id="288" r:id="rId12"/>
    <p:sldId id="279" r:id="rId13"/>
    <p:sldId id="281" r:id="rId14"/>
    <p:sldId id="289" r:id="rId15"/>
    <p:sldId id="283" r:id="rId16"/>
    <p:sldId id="284" r:id="rId17"/>
    <p:sldId id="290"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20E74C-343A-4364-A090-DB7C097B5F6C}" v="2333" dt="2022-12-17T00:56:16.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han, Suman" userId="93a69711-3012-4b5f-a07f-14fc6dad969a" providerId="ADAL" clId="{6520E74C-343A-4364-A090-DB7C097B5F6C}"/>
    <pc:docChg chg="undo custSel addSld delSld modSld sldOrd">
      <pc:chgData name="Chauhan, Suman" userId="93a69711-3012-4b5f-a07f-14fc6dad969a" providerId="ADAL" clId="{6520E74C-343A-4364-A090-DB7C097B5F6C}" dt="2022-12-17T01:58:49.441" v="4777" actId="692"/>
      <pc:docMkLst>
        <pc:docMk/>
      </pc:docMkLst>
      <pc:sldChg chg="addSp delSp modSp new mod setBg addAnim setClrOvrMap">
        <pc:chgData name="Chauhan, Suman" userId="93a69711-3012-4b5f-a07f-14fc6dad969a" providerId="ADAL" clId="{6520E74C-343A-4364-A090-DB7C097B5F6C}" dt="2022-12-07T21:04:48.228" v="2292" actId="27636"/>
        <pc:sldMkLst>
          <pc:docMk/>
          <pc:sldMk cId="1426641511" sldId="256"/>
        </pc:sldMkLst>
        <pc:spChg chg="mod">
          <ac:chgData name="Chauhan, Suman" userId="93a69711-3012-4b5f-a07f-14fc6dad969a" providerId="ADAL" clId="{6520E74C-343A-4364-A090-DB7C097B5F6C}" dt="2022-12-07T21:04:48.228" v="2292" actId="27636"/>
          <ac:spMkLst>
            <pc:docMk/>
            <pc:sldMk cId="1426641511" sldId="256"/>
            <ac:spMk id="2" creationId="{0B7B738D-EB67-67FF-D10A-36B399D796C5}"/>
          </ac:spMkLst>
        </pc:spChg>
        <pc:spChg chg="mod">
          <ac:chgData name="Chauhan, Suman" userId="93a69711-3012-4b5f-a07f-14fc6dad969a" providerId="ADAL" clId="{6520E74C-343A-4364-A090-DB7C097B5F6C}" dt="2022-12-07T03:42:28.496" v="1853" actId="255"/>
          <ac:spMkLst>
            <pc:docMk/>
            <pc:sldMk cId="1426641511" sldId="256"/>
            <ac:spMk id="3" creationId="{A7E8F73D-306B-50C4-74FB-6C3C5C77B04B}"/>
          </ac:spMkLst>
        </pc:spChg>
        <pc:spChg chg="add del">
          <ac:chgData name="Chauhan, Suman" userId="93a69711-3012-4b5f-a07f-14fc6dad969a" providerId="ADAL" clId="{6520E74C-343A-4364-A090-DB7C097B5F6C}" dt="2022-12-07T03:12:39.303" v="1624" actId="26606"/>
          <ac:spMkLst>
            <pc:docMk/>
            <pc:sldMk cId="1426641511" sldId="256"/>
            <ac:spMk id="8" creationId="{0B3B9DBC-97CC-4A18-B4A6-66E240292269}"/>
          </ac:spMkLst>
        </pc:spChg>
        <pc:spChg chg="add del">
          <ac:chgData name="Chauhan, Suman" userId="93a69711-3012-4b5f-a07f-14fc6dad969a" providerId="ADAL" clId="{6520E74C-343A-4364-A090-DB7C097B5F6C}" dt="2022-12-07T03:12:39.303" v="1624" actId="26606"/>
          <ac:spMkLst>
            <pc:docMk/>
            <pc:sldMk cId="1426641511" sldId="256"/>
            <ac:spMk id="10" creationId="{F4492644-1D84-449E-94E4-5FC5C873D32E}"/>
          </ac:spMkLst>
        </pc:spChg>
        <pc:spChg chg="add del">
          <ac:chgData name="Chauhan, Suman" userId="93a69711-3012-4b5f-a07f-14fc6dad969a" providerId="ADAL" clId="{6520E74C-343A-4364-A090-DB7C097B5F6C}" dt="2022-12-07T03:12:39.303" v="1624" actId="26606"/>
          <ac:spMkLst>
            <pc:docMk/>
            <pc:sldMk cId="1426641511" sldId="256"/>
            <ac:spMk id="12" creationId="{94EE1A74-DEBF-434E-8B5E-7AB296ECBE08}"/>
          </ac:spMkLst>
        </pc:spChg>
        <pc:spChg chg="add del">
          <ac:chgData name="Chauhan, Suman" userId="93a69711-3012-4b5f-a07f-14fc6dad969a" providerId="ADAL" clId="{6520E74C-343A-4364-A090-DB7C097B5F6C}" dt="2022-12-07T03:12:39.303" v="1624" actId="26606"/>
          <ac:spMkLst>
            <pc:docMk/>
            <pc:sldMk cId="1426641511" sldId="256"/>
            <ac:spMk id="14" creationId="{8C7C4D4B-92D9-4FA4-A294-749E8574FF51}"/>
          </ac:spMkLst>
        </pc:spChg>
        <pc:spChg chg="add del">
          <ac:chgData name="Chauhan, Suman" userId="93a69711-3012-4b5f-a07f-14fc6dad969a" providerId="ADAL" clId="{6520E74C-343A-4364-A090-DB7C097B5F6C}" dt="2022-12-07T03:12:39.303" v="1624" actId="26606"/>
          <ac:spMkLst>
            <pc:docMk/>
            <pc:sldMk cId="1426641511" sldId="256"/>
            <ac:spMk id="16" creationId="{BADA3358-2A3F-41B0-A458-6FD1DB3AF9BB}"/>
          </ac:spMkLst>
        </pc:spChg>
        <pc:spChg chg="add del">
          <ac:chgData name="Chauhan, Suman" userId="93a69711-3012-4b5f-a07f-14fc6dad969a" providerId="ADAL" clId="{6520E74C-343A-4364-A090-DB7C097B5F6C}" dt="2022-12-07T03:12:39.303" v="1624" actId="26606"/>
          <ac:spMkLst>
            <pc:docMk/>
            <pc:sldMk cId="1426641511" sldId="256"/>
            <ac:spMk id="18" creationId="{E4737216-37B2-43AD-AB08-05BFCCEFC99E}"/>
          </ac:spMkLst>
        </pc:spChg>
        <pc:spChg chg="add del">
          <ac:chgData name="Chauhan, Suman" userId="93a69711-3012-4b5f-a07f-14fc6dad969a" providerId="ADAL" clId="{6520E74C-343A-4364-A090-DB7C097B5F6C}" dt="2022-12-07T03:13:14.887" v="1630" actId="26606"/>
          <ac:spMkLst>
            <pc:docMk/>
            <pc:sldMk cId="1426641511" sldId="256"/>
            <ac:spMk id="24" creationId="{06DA9DF9-31F7-4056-B42E-878CC92417B8}"/>
          </ac:spMkLst>
        </pc:spChg>
        <pc:spChg chg="add del">
          <ac:chgData name="Chauhan, Suman" userId="93a69711-3012-4b5f-a07f-14fc6dad969a" providerId="ADAL" clId="{6520E74C-343A-4364-A090-DB7C097B5F6C}" dt="2022-12-07T03:13:14.871" v="1629" actId="26606"/>
          <ac:spMkLst>
            <pc:docMk/>
            <pc:sldMk cId="1426641511" sldId="256"/>
            <ac:spMk id="29" creationId="{D47766EE-4192-4B2D-A5A0-F60F9A5F743F}"/>
          </ac:spMkLst>
        </pc:spChg>
        <pc:spChg chg="add del">
          <ac:chgData name="Chauhan, Suman" userId="93a69711-3012-4b5f-a07f-14fc6dad969a" providerId="ADAL" clId="{6520E74C-343A-4364-A090-DB7C097B5F6C}" dt="2022-12-07T03:13:14.871" v="1629" actId="26606"/>
          <ac:spMkLst>
            <pc:docMk/>
            <pc:sldMk cId="1426641511" sldId="256"/>
            <ac:spMk id="31" creationId="{D6705569-F545-4F47-A260-A9202826EA20}"/>
          </ac:spMkLst>
        </pc:spChg>
        <pc:spChg chg="add del">
          <ac:chgData name="Chauhan, Suman" userId="93a69711-3012-4b5f-a07f-14fc6dad969a" providerId="ADAL" clId="{6520E74C-343A-4364-A090-DB7C097B5F6C}" dt="2022-12-07T03:32:40.523" v="1758" actId="26606"/>
          <ac:spMkLst>
            <pc:docMk/>
            <pc:sldMk cId="1426641511" sldId="256"/>
            <ac:spMk id="33" creationId="{AF2F604E-43BE-4DC3-B983-E071523364F8}"/>
          </ac:spMkLst>
        </pc:spChg>
        <pc:spChg chg="add del">
          <ac:chgData name="Chauhan, Suman" userId="93a69711-3012-4b5f-a07f-14fc6dad969a" providerId="ADAL" clId="{6520E74C-343A-4364-A090-DB7C097B5F6C}" dt="2022-12-07T03:32:40.523" v="1758" actId="26606"/>
          <ac:spMkLst>
            <pc:docMk/>
            <pc:sldMk cId="1426641511" sldId="256"/>
            <ac:spMk id="34" creationId="{E91DC736-0EF8-4F87-9146-EBF1D2EE4D3D}"/>
          </ac:spMkLst>
        </pc:spChg>
        <pc:spChg chg="add del">
          <ac:chgData name="Chauhan, Suman" userId="93a69711-3012-4b5f-a07f-14fc6dad969a" providerId="ADAL" clId="{6520E74C-343A-4364-A090-DB7C097B5F6C}" dt="2022-12-07T03:32:40.523" v="1758" actId="26606"/>
          <ac:spMkLst>
            <pc:docMk/>
            <pc:sldMk cId="1426641511" sldId="256"/>
            <ac:spMk id="35" creationId="{08C9B587-E65E-4B52-B37C-ABEBB6E87928}"/>
          </ac:spMkLst>
        </pc:spChg>
        <pc:spChg chg="add del">
          <ac:chgData name="Chauhan, Suman" userId="93a69711-3012-4b5f-a07f-14fc6dad969a" providerId="ADAL" clId="{6520E74C-343A-4364-A090-DB7C097B5F6C}" dt="2022-12-07T03:32:40.523" v="1758" actId="26606"/>
          <ac:spMkLst>
            <pc:docMk/>
            <pc:sldMk cId="1426641511" sldId="256"/>
            <ac:spMk id="36" creationId="{097CD68E-23E3-4007-8847-CD0944C4F7BE}"/>
          </ac:spMkLst>
        </pc:spChg>
        <pc:spChg chg="add del">
          <ac:chgData name="Chauhan, Suman" userId="93a69711-3012-4b5f-a07f-14fc6dad969a" providerId="ADAL" clId="{6520E74C-343A-4364-A090-DB7C097B5F6C}" dt="2022-12-07T03:32:49.519" v="1759" actId="26606"/>
          <ac:spMkLst>
            <pc:docMk/>
            <pc:sldMk cId="1426641511" sldId="256"/>
            <ac:spMk id="41" creationId="{0671A8AE-40A1-4631-A6B8-581AFF065482}"/>
          </ac:spMkLst>
        </pc:spChg>
        <pc:spChg chg="add del">
          <ac:chgData name="Chauhan, Suman" userId="93a69711-3012-4b5f-a07f-14fc6dad969a" providerId="ADAL" clId="{6520E74C-343A-4364-A090-DB7C097B5F6C}" dt="2022-12-07T03:32:49.519" v="1759" actId="26606"/>
          <ac:spMkLst>
            <pc:docMk/>
            <pc:sldMk cId="1426641511" sldId="256"/>
            <ac:spMk id="43" creationId="{AB58EF07-17C2-48CF-ABB0-EEF1F17CB8F0}"/>
          </ac:spMkLst>
        </pc:spChg>
        <pc:spChg chg="add del">
          <ac:chgData name="Chauhan, Suman" userId="93a69711-3012-4b5f-a07f-14fc6dad969a" providerId="ADAL" clId="{6520E74C-343A-4364-A090-DB7C097B5F6C}" dt="2022-12-07T03:32:49.519" v="1759" actId="26606"/>
          <ac:spMkLst>
            <pc:docMk/>
            <pc:sldMk cId="1426641511" sldId="256"/>
            <ac:spMk id="45" creationId="{AF2F604E-43BE-4DC3-B983-E071523364F8}"/>
          </ac:spMkLst>
        </pc:spChg>
        <pc:spChg chg="add del">
          <ac:chgData name="Chauhan, Suman" userId="93a69711-3012-4b5f-a07f-14fc6dad969a" providerId="ADAL" clId="{6520E74C-343A-4364-A090-DB7C097B5F6C}" dt="2022-12-07T03:32:49.519" v="1759" actId="26606"/>
          <ac:spMkLst>
            <pc:docMk/>
            <pc:sldMk cId="1426641511" sldId="256"/>
            <ac:spMk id="47" creationId="{08C9B587-E65E-4B52-B37C-ABEBB6E87928}"/>
          </ac:spMkLst>
        </pc:spChg>
        <pc:spChg chg="add">
          <ac:chgData name="Chauhan, Suman" userId="93a69711-3012-4b5f-a07f-14fc6dad969a" providerId="ADAL" clId="{6520E74C-343A-4364-A090-DB7C097B5F6C}" dt="2022-12-07T03:32:49.519" v="1759" actId="26606"/>
          <ac:spMkLst>
            <pc:docMk/>
            <pc:sldMk cId="1426641511" sldId="256"/>
            <ac:spMk id="52" creationId="{657F69E0-C4B0-4BEC-A689-4F8D877F05D4}"/>
          </ac:spMkLst>
        </pc:spChg>
        <pc:spChg chg="add">
          <ac:chgData name="Chauhan, Suman" userId="93a69711-3012-4b5f-a07f-14fc6dad969a" providerId="ADAL" clId="{6520E74C-343A-4364-A090-DB7C097B5F6C}" dt="2022-12-07T03:32:49.519" v="1759" actId="26606"/>
          <ac:spMkLst>
            <pc:docMk/>
            <pc:sldMk cId="1426641511" sldId="256"/>
            <ac:spMk id="54" creationId="{9F6380B4-6A1C-481E-8408-B4E6C75B9B81}"/>
          </ac:spMkLst>
        </pc:spChg>
        <pc:picChg chg="add mod ord">
          <ac:chgData name="Chauhan, Suman" userId="93a69711-3012-4b5f-a07f-14fc6dad969a" providerId="ADAL" clId="{6520E74C-343A-4364-A090-DB7C097B5F6C}" dt="2022-12-07T03:32:49.519" v="1759" actId="26606"/>
          <ac:picMkLst>
            <pc:docMk/>
            <pc:sldMk cId="1426641511" sldId="256"/>
            <ac:picMk id="20" creationId="{C918A750-29DD-2D84-11FE-E47E35474602}"/>
          </ac:picMkLst>
        </pc:picChg>
      </pc:sldChg>
      <pc:sldChg chg="addSp delSp modSp new del mod ord setBg">
        <pc:chgData name="Chauhan, Suman" userId="93a69711-3012-4b5f-a07f-14fc6dad969a" providerId="ADAL" clId="{6520E74C-343A-4364-A090-DB7C097B5F6C}" dt="2022-12-08T00:57:32.821" v="4564" actId="2696"/>
        <pc:sldMkLst>
          <pc:docMk/>
          <pc:sldMk cId="99853339" sldId="257"/>
        </pc:sldMkLst>
        <pc:spChg chg="mod">
          <ac:chgData name="Chauhan, Suman" userId="93a69711-3012-4b5f-a07f-14fc6dad969a" providerId="ADAL" clId="{6520E74C-343A-4364-A090-DB7C097B5F6C}" dt="2022-12-07T03:43:15.900" v="1855" actId="255"/>
          <ac:spMkLst>
            <pc:docMk/>
            <pc:sldMk cId="99853339" sldId="257"/>
            <ac:spMk id="2" creationId="{F31C9087-81DB-97B0-24CB-7B5875FCEA9B}"/>
          </ac:spMkLst>
        </pc:spChg>
        <pc:spChg chg="del mod">
          <ac:chgData name="Chauhan, Suman" userId="93a69711-3012-4b5f-a07f-14fc6dad969a" providerId="ADAL" clId="{6520E74C-343A-4364-A090-DB7C097B5F6C}" dt="2022-12-07T03:12:28.042" v="1623" actId="26606"/>
          <ac:spMkLst>
            <pc:docMk/>
            <pc:sldMk cId="99853339" sldId="257"/>
            <ac:spMk id="3" creationId="{FE20BB40-25D7-44F4-A094-EFE354182463}"/>
          </ac:spMkLst>
        </pc:spChg>
        <pc:spChg chg="add del">
          <ac:chgData name="Chauhan, Suman" userId="93a69711-3012-4b5f-a07f-14fc6dad969a" providerId="ADAL" clId="{6520E74C-343A-4364-A090-DB7C097B5F6C}" dt="2022-12-07T03:12:28.042" v="1623" actId="26606"/>
          <ac:spMkLst>
            <pc:docMk/>
            <pc:sldMk cId="99853339" sldId="257"/>
            <ac:spMk id="8" creationId="{827B839B-9ADE-406B-8590-F1CAEDED45A1}"/>
          </ac:spMkLst>
        </pc:spChg>
        <pc:spChg chg="add del">
          <ac:chgData name="Chauhan, Suman" userId="93a69711-3012-4b5f-a07f-14fc6dad969a" providerId="ADAL" clId="{6520E74C-343A-4364-A090-DB7C097B5F6C}" dt="2022-12-07T03:12:28.042" v="1623" actId="26606"/>
          <ac:spMkLst>
            <pc:docMk/>
            <pc:sldMk cId="99853339" sldId="257"/>
            <ac:spMk id="10" creationId="{CFE45BF0-46DB-408C-B5F7-7B11716805D4}"/>
          </ac:spMkLst>
        </pc:spChg>
        <pc:spChg chg="add del">
          <ac:chgData name="Chauhan, Suman" userId="93a69711-3012-4b5f-a07f-14fc6dad969a" providerId="ADAL" clId="{6520E74C-343A-4364-A090-DB7C097B5F6C}" dt="2022-12-07T03:12:28.042" v="1623" actId="26606"/>
          <ac:spMkLst>
            <pc:docMk/>
            <pc:sldMk cId="99853339" sldId="257"/>
            <ac:spMk id="12" creationId="{2AEBC8F2-97B1-41B4-93F1-2D289E197FBA}"/>
          </ac:spMkLst>
        </pc:spChg>
        <pc:spChg chg="add del">
          <ac:chgData name="Chauhan, Suman" userId="93a69711-3012-4b5f-a07f-14fc6dad969a" providerId="ADAL" clId="{6520E74C-343A-4364-A090-DB7C097B5F6C}" dt="2022-12-07T03:12:28.042" v="1623" actId="26606"/>
          <ac:spMkLst>
            <pc:docMk/>
            <pc:sldMk cId="99853339" sldId="257"/>
            <ac:spMk id="14" creationId="{472E3A19-F5D5-48FC-BB9C-48C2F68F598B}"/>
          </ac:spMkLst>
        </pc:spChg>
        <pc:spChg chg="add del">
          <ac:chgData name="Chauhan, Suman" userId="93a69711-3012-4b5f-a07f-14fc6dad969a" providerId="ADAL" clId="{6520E74C-343A-4364-A090-DB7C097B5F6C}" dt="2022-12-07T03:12:28.042" v="1623" actId="26606"/>
          <ac:spMkLst>
            <pc:docMk/>
            <pc:sldMk cId="99853339" sldId="257"/>
            <ac:spMk id="16" creationId="{7A62E32F-BB65-43A8-8EB5-92346890E549}"/>
          </ac:spMkLst>
        </pc:spChg>
        <pc:spChg chg="add del">
          <ac:chgData name="Chauhan, Suman" userId="93a69711-3012-4b5f-a07f-14fc6dad969a" providerId="ADAL" clId="{6520E74C-343A-4364-A090-DB7C097B5F6C}" dt="2022-12-07T03:12:28.042" v="1623" actId="26606"/>
          <ac:spMkLst>
            <pc:docMk/>
            <pc:sldMk cId="99853339" sldId="257"/>
            <ac:spMk id="18" creationId="{14E91B64-9FCC-451E-AFB4-A827D6329367}"/>
          </ac:spMkLst>
        </pc:spChg>
        <pc:spChg chg="add del">
          <ac:chgData name="Chauhan, Suman" userId="93a69711-3012-4b5f-a07f-14fc6dad969a" providerId="ADAL" clId="{6520E74C-343A-4364-A090-DB7C097B5F6C}" dt="2022-12-07T03:12:51.168" v="1627" actId="26606"/>
          <ac:spMkLst>
            <pc:docMk/>
            <pc:sldMk cId="99853339" sldId="257"/>
            <ac:spMk id="24" creationId="{577D1452-F0B7-431E-9A24-D3F7103D8510}"/>
          </ac:spMkLst>
        </pc:spChg>
        <pc:spChg chg="add del">
          <ac:chgData name="Chauhan, Suman" userId="93a69711-3012-4b5f-a07f-14fc6dad969a" providerId="ADAL" clId="{6520E74C-343A-4364-A090-DB7C097B5F6C}" dt="2022-12-07T03:12:51.168" v="1627" actId="26606"/>
          <ac:spMkLst>
            <pc:docMk/>
            <pc:sldMk cId="99853339" sldId="257"/>
            <ac:spMk id="26" creationId="{A660F4F9-5DF5-4F15-BE6A-CD8648BB1148}"/>
          </ac:spMkLst>
        </pc:spChg>
        <pc:spChg chg="add del">
          <ac:chgData name="Chauhan, Suman" userId="93a69711-3012-4b5f-a07f-14fc6dad969a" providerId="ADAL" clId="{6520E74C-343A-4364-A090-DB7C097B5F6C}" dt="2022-12-07T03:18:32.550" v="1685" actId="26606"/>
          <ac:spMkLst>
            <pc:docMk/>
            <pc:sldMk cId="99853339" sldId="257"/>
            <ac:spMk id="31" creationId="{42285737-90EE-47DC-AC80-8AE156B11969}"/>
          </ac:spMkLst>
        </pc:spChg>
        <pc:spChg chg="add del">
          <ac:chgData name="Chauhan, Suman" userId="93a69711-3012-4b5f-a07f-14fc6dad969a" providerId="ADAL" clId="{6520E74C-343A-4364-A090-DB7C097B5F6C}" dt="2022-12-07T03:33:18.732" v="1760" actId="26606"/>
          <ac:spMkLst>
            <pc:docMk/>
            <pc:sldMk cId="99853339" sldId="257"/>
            <ac:spMk id="44" creationId="{BACC6370-2D7E-4714-9D71-7542949D7D5D}"/>
          </ac:spMkLst>
        </pc:spChg>
        <pc:spChg chg="add del">
          <ac:chgData name="Chauhan, Suman" userId="93a69711-3012-4b5f-a07f-14fc6dad969a" providerId="ADAL" clId="{6520E74C-343A-4364-A090-DB7C097B5F6C}" dt="2022-12-07T03:33:18.732" v="1760" actId="26606"/>
          <ac:spMkLst>
            <pc:docMk/>
            <pc:sldMk cId="99853339" sldId="257"/>
            <ac:spMk id="46" creationId="{F68B3F68-107C-434F-AA38-110D5EA91B85}"/>
          </ac:spMkLst>
        </pc:spChg>
        <pc:spChg chg="add del">
          <ac:chgData name="Chauhan, Suman" userId="93a69711-3012-4b5f-a07f-14fc6dad969a" providerId="ADAL" clId="{6520E74C-343A-4364-A090-DB7C097B5F6C}" dt="2022-12-07T03:33:18.732" v="1760" actId="26606"/>
          <ac:spMkLst>
            <pc:docMk/>
            <pc:sldMk cId="99853339" sldId="257"/>
            <ac:spMk id="48" creationId="{AAD0DBB9-1A4B-4391-81D4-CB19F9AB918A}"/>
          </ac:spMkLst>
        </pc:spChg>
        <pc:spChg chg="add del">
          <ac:chgData name="Chauhan, Suman" userId="93a69711-3012-4b5f-a07f-14fc6dad969a" providerId="ADAL" clId="{6520E74C-343A-4364-A090-DB7C097B5F6C}" dt="2022-12-07T03:33:18.732" v="1760" actId="26606"/>
          <ac:spMkLst>
            <pc:docMk/>
            <pc:sldMk cId="99853339" sldId="257"/>
            <ac:spMk id="50" creationId="{063BBA22-50EA-4C4D-BE05-F1CE4E63AA56}"/>
          </ac:spMkLst>
        </pc:spChg>
        <pc:spChg chg="add">
          <ac:chgData name="Chauhan, Suman" userId="93a69711-3012-4b5f-a07f-14fc6dad969a" providerId="ADAL" clId="{6520E74C-343A-4364-A090-DB7C097B5F6C}" dt="2022-12-07T03:33:18.732" v="1760" actId="26606"/>
          <ac:spMkLst>
            <pc:docMk/>
            <pc:sldMk cId="99853339" sldId="257"/>
            <ac:spMk id="55" creationId="{6C4028FD-8BAA-4A19-BFDE-594D991B7552}"/>
          </ac:spMkLst>
        </pc:spChg>
        <pc:grpChg chg="add del">
          <ac:chgData name="Chauhan, Suman" userId="93a69711-3012-4b5f-a07f-14fc6dad969a" providerId="ADAL" clId="{6520E74C-343A-4364-A090-DB7C097B5F6C}" dt="2022-12-07T03:18:32.550" v="1685" actId="26606"/>
          <ac:grpSpMkLst>
            <pc:docMk/>
            <pc:sldMk cId="99853339" sldId="257"/>
            <ac:grpSpMk id="33" creationId="{B57BDC17-F1B3-455F-BBF1-680AA1F25C06}"/>
          </ac:grpSpMkLst>
        </pc:grpChg>
        <pc:graphicFrameChg chg="add mod modGraphic">
          <ac:chgData name="Chauhan, Suman" userId="93a69711-3012-4b5f-a07f-14fc6dad969a" providerId="ADAL" clId="{6520E74C-343A-4364-A090-DB7C097B5F6C}" dt="2022-12-07T03:34:13.373" v="1766" actId="14100"/>
          <ac:graphicFrameMkLst>
            <pc:docMk/>
            <pc:sldMk cId="99853339" sldId="257"/>
            <ac:graphicFrameMk id="20" creationId="{BB728DFF-1F57-3B27-9C62-8496337F123F}"/>
          </ac:graphicFrameMkLst>
        </pc:graphicFrameChg>
      </pc:sldChg>
      <pc:sldChg chg="addSp delSp modSp new del mod modClrScheme chgLayout">
        <pc:chgData name="Chauhan, Suman" userId="93a69711-3012-4b5f-a07f-14fc6dad969a" providerId="ADAL" clId="{6520E74C-343A-4364-A090-DB7C097B5F6C}" dt="2022-12-07T03:37:13.271" v="1800" actId="2696"/>
        <pc:sldMkLst>
          <pc:docMk/>
          <pc:sldMk cId="1554046385" sldId="258"/>
        </pc:sldMkLst>
        <pc:spChg chg="del mod">
          <ac:chgData name="Chauhan, Suman" userId="93a69711-3012-4b5f-a07f-14fc6dad969a" providerId="ADAL" clId="{6520E74C-343A-4364-A090-DB7C097B5F6C}" dt="2022-12-07T02:07:15.362" v="1377" actId="700"/>
          <ac:spMkLst>
            <pc:docMk/>
            <pc:sldMk cId="1554046385" sldId="258"/>
            <ac:spMk id="2" creationId="{A58033E6-2AC0-914D-CEAB-D2F22C22BEBF}"/>
          </ac:spMkLst>
        </pc:spChg>
        <pc:spChg chg="del">
          <ac:chgData name="Chauhan, Suman" userId="93a69711-3012-4b5f-a07f-14fc6dad969a" providerId="ADAL" clId="{6520E74C-343A-4364-A090-DB7C097B5F6C}" dt="2022-12-07T01:39:48.739" v="187" actId="1032"/>
          <ac:spMkLst>
            <pc:docMk/>
            <pc:sldMk cId="1554046385" sldId="258"/>
            <ac:spMk id="3" creationId="{096D81D1-045F-2EF2-D2B8-3041BE1E0A6A}"/>
          </ac:spMkLst>
        </pc:spChg>
        <pc:graphicFrameChg chg="add mod ord modGraphic">
          <ac:chgData name="Chauhan, Suman" userId="93a69711-3012-4b5f-a07f-14fc6dad969a" providerId="ADAL" clId="{6520E74C-343A-4364-A090-DB7C097B5F6C}" dt="2022-12-07T02:58:54.251" v="1606"/>
          <ac:graphicFrameMkLst>
            <pc:docMk/>
            <pc:sldMk cId="1554046385" sldId="258"/>
            <ac:graphicFrameMk id="4" creationId="{2C94F435-5394-9760-2652-54AF31A88010}"/>
          </ac:graphicFrameMkLst>
        </pc:graphicFrameChg>
      </pc:sldChg>
      <pc:sldChg chg="addSp delSp modSp add del mod setBg modClrScheme setClrOvrMap delDesignElem chgLayout">
        <pc:chgData name="Chauhan, Suman" userId="93a69711-3012-4b5f-a07f-14fc6dad969a" providerId="ADAL" clId="{6520E74C-343A-4364-A090-DB7C097B5F6C}" dt="2022-12-07T03:36:04.229" v="1796" actId="2696"/>
        <pc:sldMkLst>
          <pc:docMk/>
          <pc:sldMk cId="1106782004" sldId="259"/>
        </pc:sldMkLst>
        <pc:spChg chg="del">
          <ac:chgData name="Chauhan, Suman" userId="93a69711-3012-4b5f-a07f-14fc6dad969a" providerId="ADAL" clId="{6520E74C-343A-4364-A090-DB7C097B5F6C}" dt="2022-12-07T02:09:33.356" v="1424" actId="700"/>
          <ac:spMkLst>
            <pc:docMk/>
            <pc:sldMk cId="1106782004" sldId="259"/>
            <ac:spMk id="2" creationId="{A58033E6-2AC0-914D-CEAB-D2F22C22BEBF}"/>
          </ac:spMkLst>
        </pc:spChg>
        <pc:spChg chg="add del">
          <ac:chgData name="Chauhan, Suman" userId="93a69711-3012-4b5f-a07f-14fc6dad969a" providerId="ADAL" clId="{6520E74C-343A-4364-A090-DB7C097B5F6C}" dt="2022-12-07T02:16:08.070" v="1455" actId="700"/>
          <ac:spMkLst>
            <pc:docMk/>
            <pc:sldMk cId="1106782004" sldId="259"/>
            <ac:spMk id="7" creationId="{BACC6370-2D7E-4714-9D71-7542949D7D5D}"/>
          </ac:spMkLst>
        </pc:spChg>
        <pc:spChg chg="add del">
          <ac:chgData name="Chauhan, Suman" userId="93a69711-3012-4b5f-a07f-14fc6dad969a" providerId="ADAL" clId="{6520E74C-343A-4364-A090-DB7C097B5F6C}" dt="2022-12-07T02:16:08.070" v="1455" actId="700"/>
          <ac:spMkLst>
            <pc:docMk/>
            <pc:sldMk cId="1106782004" sldId="259"/>
            <ac:spMk id="8" creationId="{F68B3F68-107C-434F-AA38-110D5EA91B85}"/>
          </ac:spMkLst>
        </pc:spChg>
        <pc:spChg chg="add del">
          <ac:chgData name="Chauhan, Suman" userId="93a69711-3012-4b5f-a07f-14fc6dad969a" providerId="ADAL" clId="{6520E74C-343A-4364-A090-DB7C097B5F6C}" dt="2022-12-07T02:09:49.710" v="1427" actId="26606"/>
          <ac:spMkLst>
            <pc:docMk/>
            <pc:sldMk cId="1106782004" sldId="259"/>
            <ac:spMk id="9" creationId="{6C4028FD-8BAA-4A19-BFDE-594D991B7552}"/>
          </ac:spMkLst>
        </pc:spChg>
        <pc:spChg chg="add del">
          <ac:chgData name="Chauhan, Suman" userId="93a69711-3012-4b5f-a07f-14fc6dad969a" providerId="ADAL" clId="{6520E74C-343A-4364-A090-DB7C097B5F6C}" dt="2022-12-07T02:09:59.339" v="1431" actId="26606"/>
          <ac:spMkLst>
            <pc:docMk/>
            <pc:sldMk cId="1106782004" sldId="259"/>
            <ac:spMk id="10" creationId="{9228552E-C8B1-4A80-8448-0787CE0FC704}"/>
          </ac:spMkLst>
        </pc:spChg>
        <pc:spChg chg="add del">
          <ac:chgData name="Chauhan, Suman" userId="93a69711-3012-4b5f-a07f-14fc6dad969a" providerId="ADAL" clId="{6520E74C-343A-4364-A090-DB7C097B5F6C}" dt="2022-12-07T02:09:56.672" v="1429" actId="26606"/>
          <ac:spMkLst>
            <pc:docMk/>
            <pc:sldMk cId="1106782004" sldId="259"/>
            <ac:spMk id="11" creationId="{F68B3F68-107C-434F-AA38-110D5EA91B85}"/>
          </ac:spMkLst>
        </pc:spChg>
        <pc:spChg chg="add del">
          <ac:chgData name="Chauhan, Suman" userId="93a69711-3012-4b5f-a07f-14fc6dad969a" providerId="ADAL" clId="{6520E74C-343A-4364-A090-DB7C097B5F6C}" dt="2022-12-07T02:09:56.672" v="1429" actId="26606"/>
          <ac:spMkLst>
            <pc:docMk/>
            <pc:sldMk cId="1106782004" sldId="259"/>
            <ac:spMk id="12" creationId="{BACC6370-2D7E-4714-9D71-7542949D7D5D}"/>
          </ac:spMkLst>
        </pc:spChg>
        <pc:spChg chg="add del">
          <ac:chgData name="Chauhan, Suman" userId="93a69711-3012-4b5f-a07f-14fc6dad969a" providerId="ADAL" clId="{6520E74C-343A-4364-A090-DB7C097B5F6C}" dt="2022-12-07T02:09:56.672" v="1429" actId="26606"/>
          <ac:spMkLst>
            <pc:docMk/>
            <pc:sldMk cId="1106782004" sldId="259"/>
            <ac:spMk id="13" creationId="{AAD0DBB9-1A4B-4391-81D4-CB19F9AB918A}"/>
          </ac:spMkLst>
        </pc:spChg>
        <pc:spChg chg="add del">
          <ac:chgData name="Chauhan, Suman" userId="93a69711-3012-4b5f-a07f-14fc6dad969a" providerId="ADAL" clId="{6520E74C-343A-4364-A090-DB7C097B5F6C}" dt="2022-12-07T02:10:20.497" v="1433" actId="700"/>
          <ac:spMkLst>
            <pc:docMk/>
            <pc:sldMk cId="1106782004" sldId="259"/>
            <ac:spMk id="14" creationId="{BACC6370-2D7E-4714-9D71-7542949D7D5D}"/>
          </ac:spMkLst>
        </pc:spChg>
        <pc:spChg chg="add del">
          <ac:chgData name="Chauhan, Suman" userId="93a69711-3012-4b5f-a07f-14fc6dad969a" providerId="ADAL" clId="{6520E74C-343A-4364-A090-DB7C097B5F6C}" dt="2022-12-07T02:09:56.672" v="1429" actId="26606"/>
          <ac:spMkLst>
            <pc:docMk/>
            <pc:sldMk cId="1106782004" sldId="259"/>
            <ac:spMk id="15" creationId="{063BBA22-50EA-4C4D-BE05-F1CE4E63AA56}"/>
          </ac:spMkLst>
        </pc:spChg>
        <pc:spChg chg="add del">
          <ac:chgData name="Chauhan, Suman" userId="93a69711-3012-4b5f-a07f-14fc6dad969a" providerId="ADAL" clId="{6520E74C-343A-4364-A090-DB7C097B5F6C}" dt="2022-12-07T02:10:20.497" v="1433" actId="700"/>
          <ac:spMkLst>
            <pc:docMk/>
            <pc:sldMk cId="1106782004" sldId="259"/>
            <ac:spMk id="16" creationId="{F68B3F68-107C-434F-AA38-110D5EA91B85}"/>
          </ac:spMkLst>
        </pc:spChg>
        <pc:spChg chg="add del">
          <ac:chgData name="Chauhan, Suman" userId="93a69711-3012-4b5f-a07f-14fc6dad969a" providerId="ADAL" clId="{6520E74C-343A-4364-A090-DB7C097B5F6C}" dt="2022-12-07T02:10:20.497" v="1433" actId="700"/>
          <ac:spMkLst>
            <pc:docMk/>
            <pc:sldMk cId="1106782004" sldId="259"/>
            <ac:spMk id="17" creationId="{AAD0DBB9-1A4B-4391-81D4-CB19F9AB918A}"/>
          </ac:spMkLst>
        </pc:spChg>
        <pc:spChg chg="add del">
          <ac:chgData name="Chauhan, Suman" userId="93a69711-3012-4b5f-a07f-14fc6dad969a" providerId="ADAL" clId="{6520E74C-343A-4364-A090-DB7C097B5F6C}" dt="2022-12-07T02:10:20.497" v="1433" actId="700"/>
          <ac:spMkLst>
            <pc:docMk/>
            <pc:sldMk cId="1106782004" sldId="259"/>
            <ac:spMk id="18" creationId="{063BBA22-50EA-4C4D-BE05-F1CE4E63AA56}"/>
          </ac:spMkLst>
        </pc:spChg>
        <pc:spChg chg="add del">
          <ac:chgData name="Chauhan, Suman" userId="93a69711-3012-4b5f-a07f-14fc6dad969a" providerId="ADAL" clId="{6520E74C-343A-4364-A090-DB7C097B5F6C}" dt="2022-12-07T02:16:08.070" v="1455" actId="700"/>
          <ac:spMkLst>
            <pc:docMk/>
            <pc:sldMk cId="1106782004" sldId="259"/>
            <ac:spMk id="19" creationId="{AAD0DBB9-1A4B-4391-81D4-CB19F9AB918A}"/>
          </ac:spMkLst>
        </pc:spChg>
        <pc:spChg chg="add del">
          <ac:chgData name="Chauhan, Suman" userId="93a69711-3012-4b5f-a07f-14fc6dad969a" providerId="ADAL" clId="{6520E74C-343A-4364-A090-DB7C097B5F6C}" dt="2022-12-07T02:16:08.070" v="1455" actId="700"/>
          <ac:spMkLst>
            <pc:docMk/>
            <pc:sldMk cId="1106782004" sldId="259"/>
            <ac:spMk id="20" creationId="{063BBA22-50EA-4C4D-BE05-F1CE4E63AA56}"/>
          </ac:spMkLst>
        </pc:spChg>
        <pc:spChg chg="add del">
          <ac:chgData name="Chauhan, Suman" userId="93a69711-3012-4b5f-a07f-14fc6dad969a" providerId="ADAL" clId="{6520E74C-343A-4364-A090-DB7C097B5F6C}" dt="2022-12-07T02:18:42.553" v="1474" actId="26606"/>
          <ac:spMkLst>
            <pc:docMk/>
            <pc:sldMk cId="1106782004" sldId="259"/>
            <ac:spMk id="21" creationId="{9228552E-C8B1-4A80-8448-0787CE0FC704}"/>
          </ac:spMkLst>
        </pc:spChg>
        <pc:spChg chg="add del">
          <ac:chgData name="Chauhan, Suman" userId="93a69711-3012-4b5f-a07f-14fc6dad969a" providerId="ADAL" clId="{6520E74C-343A-4364-A090-DB7C097B5F6C}" dt="2022-12-07T02:19:01.587" v="1478" actId="700"/>
          <ac:spMkLst>
            <pc:docMk/>
            <pc:sldMk cId="1106782004" sldId="259"/>
            <ac:spMk id="23" creationId="{C4285719-470E-454C-AF62-8323075F1F5B}"/>
          </ac:spMkLst>
        </pc:spChg>
        <pc:spChg chg="add del">
          <ac:chgData name="Chauhan, Suman" userId="93a69711-3012-4b5f-a07f-14fc6dad969a" providerId="ADAL" clId="{6520E74C-343A-4364-A090-DB7C097B5F6C}" dt="2022-12-07T02:19:01.587" v="1478" actId="700"/>
          <ac:spMkLst>
            <pc:docMk/>
            <pc:sldMk cId="1106782004" sldId="259"/>
            <ac:spMk id="24" creationId="{CD9FE4EF-C4D8-49A0-B2FF-81D8DB7D8A24}"/>
          </ac:spMkLst>
        </pc:spChg>
        <pc:spChg chg="add del">
          <ac:chgData name="Chauhan, Suman" userId="93a69711-3012-4b5f-a07f-14fc6dad969a" providerId="ADAL" clId="{6520E74C-343A-4364-A090-DB7C097B5F6C}" dt="2022-12-07T02:19:01.587" v="1478" actId="700"/>
          <ac:spMkLst>
            <pc:docMk/>
            <pc:sldMk cId="1106782004" sldId="259"/>
            <ac:spMk id="25" creationId="{4300840D-0A0B-4512-BACA-B439D5B9C57C}"/>
          </ac:spMkLst>
        </pc:spChg>
        <pc:spChg chg="add del">
          <ac:chgData name="Chauhan, Suman" userId="93a69711-3012-4b5f-a07f-14fc6dad969a" providerId="ADAL" clId="{6520E74C-343A-4364-A090-DB7C097B5F6C}" dt="2022-12-07T02:19:01.587" v="1478" actId="700"/>
          <ac:spMkLst>
            <pc:docMk/>
            <pc:sldMk cId="1106782004" sldId="259"/>
            <ac:spMk id="26" creationId="{D2B78728-A580-49A7-84F9-6EF6F583ADE0}"/>
          </ac:spMkLst>
        </pc:spChg>
        <pc:spChg chg="add del">
          <ac:chgData name="Chauhan, Suman" userId="93a69711-3012-4b5f-a07f-14fc6dad969a" providerId="ADAL" clId="{6520E74C-343A-4364-A090-DB7C097B5F6C}" dt="2022-12-07T02:19:01.587" v="1478" actId="700"/>
          <ac:spMkLst>
            <pc:docMk/>
            <pc:sldMk cId="1106782004" sldId="259"/>
            <ac:spMk id="27" creationId="{38FAA1A1-D861-433F-88FA-1E9D6FD31D11}"/>
          </ac:spMkLst>
        </pc:spChg>
        <pc:spChg chg="add del">
          <ac:chgData name="Chauhan, Suman" userId="93a69711-3012-4b5f-a07f-14fc6dad969a" providerId="ADAL" clId="{6520E74C-343A-4364-A090-DB7C097B5F6C}" dt="2022-12-07T02:19:01.587" v="1478" actId="700"/>
          <ac:spMkLst>
            <pc:docMk/>
            <pc:sldMk cId="1106782004" sldId="259"/>
            <ac:spMk id="28" creationId="{8D71EDA1-87BF-4D5D-AB79-F346FD19278A}"/>
          </ac:spMkLst>
        </pc:spChg>
        <pc:spChg chg="add del">
          <ac:chgData name="Chauhan, Suman" userId="93a69711-3012-4b5f-a07f-14fc6dad969a" providerId="ADAL" clId="{6520E74C-343A-4364-A090-DB7C097B5F6C}" dt="2022-12-07T02:55:52.273" v="1585" actId="700"/>
          <ac:spMkLst>
            <pc:docMk/>
            <pc:sldMk cId="1106782004" sldId="259"/>
            <ac:spMk id="29" creationId="{BACC6370-2D7E-4714-9D71-7542949D7D5D}"/>
          </ac:spMkLst>
        </pc:spChg>
        <pc:spChg chg="add del">
          <ac:chgData name="Chauhan, Suman" userId="93a69711-3012-4b5f-a07f-14fc6dad969a" providerId="ADAL" clId="{6520E74C-343A-4364-A090-DB7C097B5F6C}" dt="2022-12-07T02:55:52.273" v="1585" actId="700"/>
          <ac:spMkLst>
            <pc:docMk/>
            <pc:sldMk cId="1106782004" sldId="259"/>
            <ac:spMk id="30" creationId="{F68B3F68-107C-434F-AA38-110D5EA91B85}"/>
          </ac:spMkLst>
        </pc:spChg>
        <pc:spChg chg="add del">
          <ac:chgData name="Chauhan, Suman" userId="93a69711-3012-4b5f-a07f-14fc6dad969a" providerId="ADAL" clId="{6520E74C-343A-4364-A090-DB7C097B5F6C}" dt="2022-12-07T02:55:52.273" v="1585" actId="700"/>
          <ac:spMkLst>
            <pc:docMk/>
            <pc:sldMk cId="1106782004" sldId="259"/>
            <ac:spMk id="31" creationId="{AAD0DBB9-1A4B-4391-81D4-CB19F9AB918A}"/>
          </ac:spMkLst>
        </pc:spChg>
        <pc:spChg chg="add del">
          <ac:chgData name="Chauhan, Suman" userId="93a69711-3012-4b5f-a07f-14fc6dad969a" providerId="ADAL" clId="{6520E74C-343A-4364-A090-DB7C097B5F6C}" dt="2022-12-07T02:55:52.273" v="1585" actId="700"/>
          <ac:spMkLst>
            <pc:docMk/>
            <pc:sldMk cId="1106782004" sldId="259"/>
            <ac:spMk id="32" creationId="{063BBA22-50EA-4C4D-BE05-F1CE4E63AA56}"/>
          </ac:spMkLst>
        </pc:spChg>
        <pc:graphicFrameChg chg="mod ord modGraphic">
          <ac:chgData name="Chauhan, Suman" userId="93a69711-3012-4b5f-a07f-14fc6dad969a" providerId="ADAL" clId="{6520E74C-343A-4364-A090-DB7C097B5F6C}" dt="2022-12-07T02:57:07.819" v="1594"/>
          <ac:graphicFrameMkLst>
            <pc:docMk/>
            <pc:sldMk cId="1106782004" sldId="259"/>
            <ac:graphicFrameMk id="4" creationId="{2C94F435-5394-9760-2652-54AF31A88010}"/>
          </ac:graphicFrameMkLst>
        </pc:graphicFrameChg>
        <pc:picChg chg="add del">
          <ac:chgData name="Chauhan, Suman" userId="93a69711-3012-4b5f-a07f-14fc6dad969a" providerId="ADAL" clId="{6520E74C-343A-4364-A090-DB7C097B5F6C}" dt="2022-12-07T02:09:59.339" v="1431" actId="26606"/>
          <ac:picMkLst>
            <pc:docMk/>
            <pc:sldMk cId="1106782004" sldId="259"/>
            <ac:picMk id="6" creationId="{0BFB4486-626B-C559-12E0-DDDE825DA4F5}"/>
          </ac:picMkLst>
        </pc:picChg>
        <pc:picChg chg="add del">
          <ac:chgData name="Chauhan, Suman" userId="93a69711-3012-4b5f-a07f-14fc6dad969a" providerId="ADAL" clId="{6520E74C-343A-4364-A090-DB7C097B5F6C}" dt="2022-12-07T02:18:42.553" v="1474" actId="26606"/>
          <ac:picMkLst>
            <pc:docMk/>
            <pc:sldMk cId="1106782004" sldId="259"/>
            <ac:picMk id="22" creationId="{51DAFDA8-1A5F-0E47-4080-7FF62483F4E4}"/>
          </ac:picMkLst>
        </pc:picChg>
      </pc:sldChg>
      <pc:sldChg chg="addSp modSp add del mod setBg">
        <pc:chgData name="Chauhan, Suman" userId="93a69711-3012-4b5f-a07f-14fc6dad969a" providerId="ADAL" clId="{6520E74C-343A-4364-A090-DB7C097B5F6C}" dt="2022-12-07T03:37:17.817" v="1801" actId="2696"/>
        <pc:sldMkLst>
          <pc:docMk/>
          <pc:sldMk cId="3587436485" sldId="260"/>
        </pc:sldMkLst>
        <pc:spChg chg="add">
          <ac:chgData name="Chauhan, Suman" userId="93a69711-3012-4b5f-a07f-14fc6dad969a" providerId="ADAL" clId="{6520E74C-343A-4364-A090-DB7C097B5F6C}" dt="2022-12-07T03:11:57.222" v="1621" actId="26606"/>
          <ac:spMkLst>
            <pc:docMk/>
            <pc:sldMk cId="3587436485" sldId="260"/>
            <ac:spMk id="9" creationId="{1BE4F293-0A40-4AA3-8747-1C7D9F3EEABB}"/>
          </ac:spMkLst>
        </pc:spChg>
        <pc:grpChg chg="add">
          <ac:chgData name="Chauhan, Suman" userId="93a69711-3012-4b5f-a07f-14fc6dad969a" providerId="ADAL" clId="{6520E74C-343A-4364-A090-DB7C097B5F6C}" dt="2022-12-07T03:11:57.222" v="1621" actId="26606"/>
          <ac:grpSpMkLst>
            <pc:docMk/>
            <pc:sldMk cId="3587436485" sldId="260"/>
            <ac:grpSpMk id="11" creationId="{5D1CC8B8-2CD1-45F6-9CED-CA310400222D}"/>
          </ac:grpSpMkLst>
        </pc:grpChg>
        <pc:graphicFrameChg chg="mod modGraphic">
          <ac:chgData name="Chauhan, Suman" userId="93a69711-3012-4b5f-a07f-14fc6dad969a" providerId="ADAL" clId="{6520E74C-343A-4364-A090-DB7C097B5F6C}" dt="2022-12-07T03:11:57.222" v="1621" actId="26606"/>
          <ac:graphicFrameMkLst>
            <pc:docMk/>
            <pc:sldMk cId="3587436485" sldId="260"/>
            <ac:graphicFrameMk id="4" creationId="{2C94F435-5394-9760-2652-54AF31A88010}"/>
          </ac:graphicFrameMkLst>
        </pc:graphicFrameChg>
      </pc:sldChg>
      <pc:sldChg chg="addSp delSp modSp add mod ord setBg modClrScheme setClrOvrMap chgLayout">
        <pc:chgData name="Chauhan, Suman" userId="93a69711-3012-4b5f-a07f-14fc6dad969a" providerId="ADAL" clId="{6520E74C-343A-4364-A090-DB7C097B5F6C}" dt="2022-12-16T22:55:49.674" v="4743"/>
        <pc:sldMkLst>
          <pc:docMk/>
          <pc:sldMk cId="2424212012" sldId="261"/>
        </pc:sldMkLst>
        <pc:spChg chg="add mod ord">
          <ac:chgData name="Chauhan, Suman" userId="93a69711-3012-4b5f-a07f-14fc6dad969a" providerId="ADAL" clId="{6520E74C-343A-4364-A090-DB7C097B5F6C}" dt="2022-12-07T03:36:29.311" v="1799" actId="14100"/>
          <ac:spMkLst>
            <pc:docMk/>
            <pc:sldMk cId="2424212012" sldId="261"/>
            <ac:spMk id="2" creationId="{B65DC867-FA49-B54D-15F6-0754D3A32A61}"/>
          </ac:spMkLst>
        </pc:spChg>
        <pc:spChg chg="add del">
          <ac:chgData name="Chauhan, Suman" userId="93a69711-3012-4b5f-a07f-14fc6dad969a" providerId="ADAL" clId="{6520E74C-343A-4364-A090-DB7C097B5F6C}" dt="2022-12-07T03:19:50.075" v="1691" actId="26606"/>
          <ac:spMkLst>
            <pc:docMk/>
            <pc:sldMk cId="2424212012" sldId="261"/>
            <ac:spMk id="6" creationId="{BACC6370-2D7E-4714-9D71-7542949D7D5D}"/>
          </ac:spMkLst>
        </pc:spChg>
        <pc:spChg chg="add del">
          <ac:chgData name="Chauhan, Suman" userId="93a69711-3012-4b5f-a07f-14fc6dad969a" providerId="ADAL" clId="{6520E74C-343A-4364-A090-DB7C097B5F6C}" dt="2022-12-07T03:19:50.075" v="1691" actId="26606"/>
          <ac:spMkLst>
            <pc:docMk/>
            <pc:sldMk cId="2424212012" sldId="261"/>
            <ac:spMk id="7" creationId="{F68B3F68-107C-434F-AA38-110D5EA91B85}"/>
          </ac:spMkLst>
        </pc:spChg>
        <pc:spChg chg="add del">
          <ac:chgData name="Chauhan, Suman" userId="93a69711-3012-4b5f-a07f-14fc6dad969a" providerId="ADAL" clId="{6520E74C-343A-4364-A090-DB7C097B5F6C}" dt="2022-12-07T03:14:12.131" v="1634" actId="26606"/>
          <ac:spMkLst>
            <pc:docMk/>
            <pc:sldMk cId="2424212012" sldId="261"/>
            <ac:spMk id="9" creationId="{42285737-90EE-47DC-AC80-8AE156B11969}"/>
          </ac:spMkLst>
        </pc:spChg>
        <pc:spChg chg="add del">
          <ac:chgData name="Chauhan, Suman" userId="93a69711-3012-4b5f-a07f-14fc6dad969a" providerId="ADAL" clId="{6520E74C-343A-4364-A090-DB7C097B5F6C}" dt="2022-12-07T03:19:50.075" v="1691" actId="26606"/>
          <ac:spMkLst>
            <pc:docMk/>
            <pc:sldMk cId="2424212012" sldId="261"/>
            <ac:spMk id="13" creationId="{AAD0DBB9-1A4B-4391-81D4-CB19F9AB918A}"/>
          </ac:spMkLst>
        </pc:spChg>
        <pc:spChg chg="add del">
          <ac:chgData name="Chauhan, Suman" userId="93a69711-3012-4b5f-a07f-14fc6dad969a" providerId="ADAL" clId="{6520E74C-343A-4364-A090-DB7C097B5F6C}" dt="2022-12-07T03:19:50.075" v="1691" actId="26606"/>
          <ac:spMkLst>
            <pc:docMk/>
            <pc:sldMk cId="2424212012" sldId="261"/>
            <ac:spMk id="15" creationId="{063BBA22-50EA-4C4D-BE05-F1CE4E63AA56}"/>
          </ac:spMkLst>
        </pc:spChg>
        <pc:spChg chg="add del">
          <ac:chgData name="Chauhan, Suman" userId="93a69711-3012-4b5f-a07f-14fc6dad969a" providerId="ADAL" clId="{6520E74C-343A-4364-A090-DB7C097B5F6C}" dt="2022-12-07T03:19:49.582" v="1690" actId="26606"/>
          <ac:spMkLst>
            <pc:docMk/>
            <pc:sldMk cId="2424212012" sldId="261"/>
            <ac:spMk id="20" creationId="{BACC6370-2D7E-4714-9D71-7542949D7D5D}"/>
          </ac:spMkLst>
        </pc:spChg>
        <pc:spChg chg="add">
          <ac:chgData name="Chauhan, Suman" userId="93a69711-3012-4b5f-a07f-14fc6dad969a" providerId="ADAL" clId="{6520E74C-343A-4364-A090-DB7C097B5F6C}" dt="2022-12-07T03:19:50.075" v="1691" actId="26606"/>
          <ac:spMkLst>
            <pc:docMk/>
            <pc:sldMk cId="2424212012" sldId="261"/>
            <ac:spMk id="21" creationId="{9228552E-C8B1-4A80-8448-0787CE0FC704}"/>
          </ac:spMkLst>
        </pc:spChg>
        <pc:spChg chg="add del">
          <ac:chgData name="Chauhan, Suman" userId="93a69711-3012-4b5f-a07f-14fc6dad969a" providerId="ADAL" clId="{6520E74C-343A-4364-A090-DB7C097B5F6C}" dt="2022-12-07T03:19:49.582" v="1690" actId="26606"/>
          <ac:spMkLst>
            <pc:docMk/>
            <pc:sldMk cId="2424212012" sldId="261"/>
            <ac:spMk id="22" creationId="{F68B3F68-107C-434F-AA38-110D5EA91B85}"/>
          </ac:spMkLst>
        </pc:spChg>
        <pc:spChg chg="add del">
          <ac:chgData name="Chauhan, Suman" userId="93a69711-3012-4b5f-a07f-14fc6dad969a" providerId="ADAL" clId="{6520E74C-343A-4364-A090-DB7C097B5F6C}" dt="2022-12-07T03:19:49.582" v="1690" actId="26606"/>
          <ac:spMkLst>
            <pc:docMk/>
            <pc:sldMk cId="2424212012" sldId="261"/>
            <ac:spMk id="24" creationId="{AAD0DBB9-1A4B-4391-81D4-CB19F9AB918A}"/>
          </ac:spMkLst>
        </pc:spChg>
        <pc:spChg chg="add del">
          <ac:chgData name="Chauhan, Suman" userId="93a69711-3012-4b5f-a07f-14fc6dad969a" providerId="ADAL" clId="{6520E74C-343A-4364-A090-DB7C097B5F6C}" dt="2022-12-07T03:19:49.582" v="1690" actId="26606"/>
          <ac:spMkLst>
            <pc:docMk/>
            <pc:sldMk cId="2424212012" sldId="261"/>
            <ac:spMk id="26" creationId="{063BBA22-50EA-4C4D-BE05-F1CE4E63AA56}"/>
          </ac:spMkLst>
        </pc:spChg>
        <pc:grpChg chg="add del">
          <ac:chgData name="Chauhan, Suman" userId="93a69711-3012-4b5f-a07f-14fc6dad969a" providerId="ADAL" clId="{6520E74C-343A-4364-A090-DB7C097B5F6C}" dt="2022-12-07T03:14:12.131" v="1634" actId="26606"/>
          <ac:grpSpMkLst>
            <pc:docMk/>
            <pc:sldMk cId="2424212012" sldId="261"/>
            <ac:grpSpMk id="11" creationId="{B57BDC17-F1B3-455F-BBF1-680AA1F25C06}"/>
          </ac:grpSpMkLst>
        </pc:grpChg>
        <pc:graphicFrameChg chg="mod ord modGraphic">
          <ac:chgData name="Chauhan, Suman" userId="93a69711-3012-4b5f-a07f-14fc6dad969a" providerId="ADAL" clId="{6520E74C-343A-4364-A090-DB7C097B5F6C}" dt="2022-12-16T22:55:49.674" v="4743"/>
          <ac:graphicFrameMkLst>
            <pc:docMk/>
            <pc:sldMk cId="2424212012" sldId="261"/>
            <ac:graphicFrameMk id="4" creationId="{2C94F435-5394-9760-2652-54AF31A88010}"/>
          </ac:graphicFrameMkLst>
        </pc:graphicFrameChg>
        <pc:picChg chg="add">
          <ac:chgData name="Chauhan, Suman" userId="93a69711-3012-4b5f-a07f-14fc6dad969a" providerId="ADAL" clId="{6520E74C-343A-4364-A090-DB7C097B5F6C}" dt="2022-12-07T03:19:50.075" v="1691" actId="26606"/>
          <ac:picMkLst>
            <pc:docMk/>
            <pc:sldMk cId="2424212012" sldId="261"/>
            <ac:picMk id="17" creationId="{E7D41A19-8F3C-4B3F-AF55-64CFF01B1648}"/>
          </ac:picMkLst>
        </pc:picChg>
      </pc:sldChg>
      <pc:sldChg chg="add del">
        <pc:chgData name="Chauhan, Suman" userId="93a69711-3012-4b5f-a07f-14fc6dad969a" providerId="ADAL" clId="{6520E74C-343A-4364-A090-DB7C097B5F6C}" dt="2022-12-07T03:36:11.749" v="1797" actId="2696"/>
        <pc:sldMkLst>
          <pc:docMk/>
          <pc:sldMk cId="1387011681" sldId="262"/>
        </pc:sldMkLst>
      </pc:sldChg>
      <pc:sldChg chg="addSp delSp modSp add del mod ord">
        <pc:chgData name="Chauhan, Suman" userId="93a69711-3012-4b5f-a07f-14fc6dad969a" providerId="ADAL" clId="{6520E74C-343A-4364-A090-DB7C097B5F6C}" dt="2022-12-08T00:57:36.915" v="4565" actId="2696"/>
        <pc:sldMkLst>
          <pc:docMk/>
          <pc:sldMk cId="3363775913" sldId="263"/>
        </pc:sldMkLst>
        <pc:spChg chg="mod">
          <ac:chgData name="Chauhan, Suman" userId="93a69711-3012-4b5f-a07f-14fc6dad969a" providerId="ADAL" clId="{6520E74C-343A-4364-A090-DB7C097B5F6C}" dt="2022-12-07T04:01:43.058" v="2125" actId="26606"/>
          <ac:spMkLst>
            <pc:docMk/>
            <pc:sldMk cId="3363775913" sldId="263"/>
            <ac:spMk id="2" creationId="{F31C9087-81DB-97B0-24CB-7B5875FCEA9B}"/>
          </ac:spMkLst>
        </pc:spChg>
        <pc:spChg chg="del">
          <ac:chgData name="Chauhan, Suman" userId="93a69711-3012-4b5f-a07f-14fc6dad969a" providerId="ADAL" clId="{6520E74C-343A-4364-A090-DB7C097B5F6C}" dt="2022-12-07T03:15:46.697" v="1660" actId="26606"/>
          <ac:spMkLst>
            <pc:docMk/>
            <pc:sldMk cId="3363775913" sldId="263"/>
            <ac:spMk id="31" creationId="{42285737-90EE-47DC-AC80-8AE156B11969}"/>
          </ac:spMkLst>
        </pc:spChg>
        <pc:spChg chg="add del">
          <ac:chgData name="Chauhan, Suman" userId="93a69711-3012-4b5f-a07f-14fc6dad969a" providerId="ADAL" clId="{6520E74C-343A-4364-A090-DB7C097B5F6C}" dt="2022-12-07T03:34:31.369" v="1768" actId="26606"/>
          <ac:spMkLst>
            <pc:docMk/>
            <pc:sldMk cId="3363775913" sldId="263"/>
            <ac:spMk id="44" creationId="{BACC6370-2D7E-4714-9D71-7542949D7D5D}"/>
          </ac:spMkLst>
        </pc:spChg>
        <pc:spChg chg="add del">
          <ac:chgData name="Chauhan, Suman" userId="93a69711-3012-4b5f-a07f-14fc6dad969a" providerId="ADAL" clId="{6520E74C-343A-4364-A090-DB7C097B5F6C}" dt="2022-12-07T03:34:31.369" v="1768" actId="26606"/>
          <ac:spMkLst>
            <pc:docMk/>
            <pc:sldMk cId="3363775913" sldId="263"/>
            <ac:spMk id="46" creationId="{256B2C21-A230-48C0-8DF1-C46611373C44}"/>
          </ac:spMkLst>
        </pc:spChg>
        <pc:spChg chg="add del">
          <ac:chgData name="Chauhan, Suman" userId="93a69711-3012-4b5f-a07f-14fc6dad969a" providerId="ADAL" clId="{6520E74C-343A-4364-A090-DB7C097B5F6C}" dt="2022-12-07T03:34:31.369" v="1768" actId="26606"/>
          <ac:spMkLst>
            <pc:docMk/>
            <pc:sldMk cId="3363775913" sldId="263"/>
            <ac:spMk id="48" creationId="{3847E18C-932D-4C95-AABA-FEC7C9499AD7}"/>
          </ac:spMkLst>
        </pc:spChg>
        <pc:spChg chg="add del">
          <ac:chgData name="Chauhan, Suman" userId="93a69711-3012-4b5f-a07f-14fc6dad969a" providerId="ADAL" clId="{6520E74C-343A-4364-A090-DB7C097B5F6C}" dt="2022-12-07T03:34:31.369" v="1768" actId="26606"/>
          <ac:spMkLst>
            <pc:docMk/>
            <pc:sldMk cId="3363775913" sldId="263"/>
            <ac:spMk id="50" creationId="{3150CB11-0C61-439E-910F-5787759E72A0}"/>
          </ac:spMkLst>
        </pc:spChg>
        <pc:spChg chg="add del">
          <ac:chgData name="Chauhan, Suman" userId="93a69711-3012-4b5f-a07f-14fc6dad969a" providerId="ADAL" clId="{6520E74C-343A-4364-A090-DB7C097B5F6C}" dt="2022-12-07T03:34:31.369" v="1768" actId="26606"/>
          <ac:spMkLst>
            <pc:docMk/>
            <pc:sldMk cId="3363775913" sldId="263"/>
            <ac:spMk id="52" creationId="{43F8A58B-5155-44CE-A5FF-7647B47D0A7A}"/>
          </ac:spMkLst>
        </pc:spChg>
        <pc:spChg chg="add del">
          <ac:chgData name="Chauhan, Suman" userId="93a69711-3012-4b5f-a07f-14fc6dad969a" providerId="ADAL" clId="{6520E74C-343A-4364-A090-DB7C097B5F6C}" dt="2022-12-07T03:34:31.369" v="1768" actId="26606"/>
          <ac:spMkLst>
            <pc:docMk/>
            <pc:sldMk cId="3363775913" sldId="263"/>
            <ac:spMk id="54" creationId="{443F2ACA-E6D6-4028-82DD-F03C262D5DE6}"/>
          </ac:spMkLst>
        </pc:spChg>
        <pc:spChg chg="add del">
          <ac:chgData name="Chauhan, Suman" userId="93a69711-3012-4b5f-a07f-14fc6dad969a" providerId="ADAL" clId="{6520E74C-343A-4364-A090-DB7C097B5F6C}" dt="2022-12-07T04:01:43.058" v="2125" actId="26606"/>
          <ac:spMkLst>
            <pc:docMk/>
            <pc:sldMk cId="3363775913" sldId="263"/>
            <ac:spMk id="59" creationId="{955A2079-FA98-4876-80F0-72364A7D2EA4}"/>
          </ac:spMkLst>
        </pc:spChg>
        <pc:spChg chg="add del">
          <ac:chgData name="Chauhan, Suman" userId="93a69711-3012-4b5f-a07f-14fc6dad969a" providerId="ADAL" clId="{6520E74C-343A-4364-A090-DB7C097B5F6C}" dt="2022-12-07T03:45:05.199" v="1865" actId="26606"/>
          <ac:spMkLst>
            <pc:docMk/>
            <pc:sldMk cId="3363775913" sldId="263"/>
            <ac:spMk id="64" creationId="{C0A1ED06-4733-4020-9C60-81D4D801408D}"/>
          </ac:spMkLst>
        </pc:spChg>
        <pc:spChg chg="add del">
          <ac:chgData name="Chauhan, Suman" userId="93a69711-3012-4b5f-a07f-14fc6dad969a" providerId="ADAL" clId="{6520E74C-343A-4364-A090-DB7C097B5F6C}" dt="2022-12-07T04:01:43.058" v="2125" actId="26606"/>
          <ac:spMkLst>
            <pc:docMk/>
            <pc:sldMk cId="3363775913" sldId="263"/>
            <ac:spMk id="65" creationId="{B50AB553-2A96-4A92-96F2-93548E096954}"/>
          </ac:spMkLst>
        </pc:spChg>
        <pc:spChg chg="add del">
          <ac:chgData name="Chauhan, Suman" userId="93a69711-3012-4b5f-a07f-14fc6dad969a" providerId="ADAL" clId="{6520E74C-343A-4364-A090-DB7C097B5F6C}" dt="2022-12-07T03:45:05.199" v="1865" actId="26606"/>
          <ac:spMkLst>
            <pc:docMk/>
            <pc:sldMk cId="3363775913" sldId="263"/>
            <ac:spMk id="66" creationId="{B0CA3509-3AF9-45FE-93ED-57BB5D5E8E07}"/>
          </ac:spMkLst>
        </pc:spChg>
        <pc:grpChg chg="del">
          <ac:chgData name="Chauhan, Suman" userId="93a69711-3012-4b5f-a07f-14fc6dad969a" providerId="ADAL" clId="{6520E74C-343A-4364-A090-DB7C097B5F6C}" dt="2022-12-07T03:15:46.697" v="1660" actId="26606"/>
          <ac:grpSpMkLst>
            <pc:docMk/>
            <pc:sldMk cId="3363775913" sldId="263"/>
            <ac:grpSpMk id="33" creationId="{B57BDC17-F1B3-455F-BBF1-680AA1F25C06}"/>
          </ac:grpSpMkLst>
        </pc:grpChg>
        <pc:graphicFrameChg chg="mod modGraphic">
          <ac:chgData name="Chauhan, Suman" userId="93a69711-3012-4b5f-a07f-14fc6dad969a" providerId="ADAL" clId="{6520E74C-343A-4364-A090-DB7C097B5F6C}" dt="2022-12-07T04:01:43.058" v="2125" actId="26606"/>
          <ac:graphicFrameMkLst>
            <pc:docMk/>
            <pc:sldMk cId="3363775913" sldId="263"/>
            <ac:graphicFrameMk id="20" creationId="{BB728DFF-1F57-3B27-9C62-8496337F123F}"/>
          </ac:graphicFrameMkLst>
        </pc:graphicFrameChg>
        <pc:picChg chg="add del">
          <ac:chgData name="Chauhan, Suman" userId="93a69711-3012-4b5f-a07f-14fc6dad969a" providerId="ADAL" clId="{6520E74C-343A-4364-A090-DB7C097B5F6C}" dt="2022-12-07T04:01:43.058" v="2125" actId="26606"/>
          <ac:picMkLst>
            <pc:docMk/>
            <pc:sldMk cId="3363775913" sldId="263"/>
            <ac:picMk id="61" creationId="{4DE826E1-1F37-D3F0-6D34-66F7C9625F7E}"/>
          </ac:picMkLst>
        </pc:picChg>
      </pc:sldChg>
      <pc:sldChg chg="modSp add mod ord">
        <pc:chgData name="Chauhan, Suman" userId="93a69711-3012-4b5f-a07f-14fc6dad969a" providerId="ADAL" clId="{6520E74C-343A-4364-A090-DB7C097B5F6C}" dt="2022-12-08T01:00:05.425" v="4581"/>
        <pc:sldMkLst>
          <pc:docMk/>
          <pc:sldMk cId="50308551" sldId="264"/>
        </pc:sldMkLst>
        <pc:spChg chg="mod">
          <ac:chgData name="Chauhan, Suman" userId="93a69711-3012-4b5f-a07f-14fc6dad969a" providerId="ADAL" clId="{6520E74C-343A-4364-A090-DB7C097B5F6C}" dt="2022-12-08T00:26:19.994" v="4041" actId="255"/>
          <ac:spMkLst>
            <pc:docMk/>
            <pc:sldMk cId="50308551" sldId="264"/>
            <ac:spMk id="2" creationId="{B65DC867-FA49-B54D-15F6-0754D3A32A61}"/>
          </ac:spMkLst>
        </pc:spChg>
        <pc:graphicFrameChg chg="mod">
          <ac:chgData name="Chauhan, Suman" userId="93a69711-3012-4b5f-a07f-14fc6dad969a" providerId="ADAL" clId="{6520E74C-343A-4364-A090-DB7C097B5F6C}" dt="2022-12-08T00:29:47.439" v="4139" actId="14100"/>
          <ac:graphicFrameMkLst>
            <pc:docMk/>
            <pc:sldMk cId="50308551" sldId="264"/>
            <ac:graphicFrameMk id="4" creationId="{2C94F435-5394-9760-2652-54AF31A88010}"/>
          </ac:graphicFrameMkLst>
        </pc:graphicFrameChg>
      </pc:sldChg>
      <pc:sldChg chg="addSp delSp modSp add mod setClrOvrMap">
        <pc:chgData name="Chauhan, Suman" userId="93a69711-3012-4b5f-a07f-14fc6dad969a" providerId="ADAL" clId="{6520E74C-343A-4364-A090-DB7C097B5F6C}" dt="2022-12-07T03:43:20.153" v="1856" actId="1076"/>
        <pc:sldMkLst>
          <pc:docMk/>
          <pc:sldMk cId="2109678833" sldId="265"/>
        </pc:sldMkLst>
        <pc:spChg chg="mod">
          <ac:chgData name="Chauhan, Suman" userId="93a69711-3012-4b5f-a07f-14fc6dad969a" providerId="ADAL" clId="{6520E74C-343A-4364-A090-DB7C097B5F6C}" dt="2022-12-07T03:34:20.085" v="1767" actId="26606"/>
          <ac:spMkLst>
            <pc:docMk/>
            <pc:sldMk cId="2109678833" sldId="265"/>
            <ac:spMk id="2" creationId="{F31C9087-81DB-97B0-24CB-7B5875FCEA9B}"/>
          </ac:spMkLst>
        </pc:spChg>
        <pc:spChg chg="add del mod">
          <ac:chgData name="Chauhan, Suman" userId="93a69711-3012-4b5f-a07f-14fc6dad969a" providerId="ADAL" clId="{6520E74C-343A-4364-A090-DB7C097B5F6C}" dt="2022-12-07T03:34:20.085" v="1767" actId="26606"/>
          <ac:spMkLst>
            <pc:docMk/>
            <pc:sldMk cId="2109678833" sldId="265"/>
            <ac:spMk id="4" creationId="{687328F0-20C7-0C6D-17D9-79DF50A95A07}"/>
          </ac:spMkLst>
        </pc:spChg>
        <pc:spChg chg="del">
          <ac:chgData name="Chauhan, Suman" userId="93a69711-3012-4b5f-a07f-14fc6dad969a" providerId="ADAL" clId="{6520E74C-343A-4364-A090-DB7C097B5F6C}" dt="2022-12-07T03:34:20.085" v="1767" actId="26606"/>
          <ac:spMkLst>
            <pc:docMk/>
            <pc:sldMk cId="2109678833" sldId="265"/>
            <ac:spMk id="44" creationId="{BACC6370-2D7E-4714-9D71-7542949D7D5D}"/>
          </ac:spMkLst>
        </pc:spChg>
        <pc:spChg chg="del">
          <ac:chgData name="Chauhan, Suman" userId="93a69711-3012-4b5f-a07f-14fc6dad969a" providerId="ADAL" clId="{6520E74C-343A-4364-A090-DB7C097B5F6C}" dt="2022-12-07T03:34:20.085" v="1767" actId="26606"/>
          <ac:spMkLst>
            <pc:docMk/>
            <pc:sldMk cId="2109678833" sldId="265"/>
            <ac:spMk id="46" creationId="{F68B3F68-107C-434F-AA38-110D5EA91B85}"/>
          </ac:spMkLst>
        </pc:spChg>
        <pc:spChg chg="del">
          <ac:chgData name="Chauhan, Suman" userId="93a69711-3012-4b5f-a07f-14fc6dad969a" providerId="ADAL" clId="{6520E74C-343A-4364-A090-DB7C097B5F6C}" dt="2022-12-07T03:34:20.085" v="1767" actId="26606"/>
          <ac:spMkLst>
            <pc:docMk/>
            <pc:sldMk cId="2109678833" sldId="265"/>
            <ac:spMk id="48" creationId="{AAD0DBB9-1A4B-4391-81D4-CB19F9AB918A}"/>
          </ac:spMkLst>
        </pc:spChg>
        <pc:spChg chg="del">
          <ac:chgData name="Chauhan, Suman" userId="93a69711-3012-4b5f-a07f-14fc6dad969a" providerId="ADAL" clId="{6520E74C-343A-4364-A090-DB7C097B5F6C}" dt="2022-12-07T03:34:20.085" v="1767" actId="26606"/>
          <ac:spMkLst>
            <pc:docMk/>
            <pc:sldMk cId="2109678833" sldId="265"/>
            <ac:spMk id="50" creationId="{063BBA22-50EA-4C4D-BE05-F1CE4E63AA56}"/>
          </ac:spMkLst>
        </pc:spChg>
        <pc:spChg chg="add">
          <ac:chgData name="Chauhan, Suman" userId="93a69711-3012-4b5f-a07f-14fc6dad969a" providerId="ADAL" clId="{6520E74C-343A-4364-A090-DB7C097B5F6C}" dt="2022-12-07T03:34:20.085" v="1767" actId="26606"/>
          <ac:spMkLst>
            <pc:docMk/>
            <pc:sldMk cId="2109678833" sldId="265"/>
            <ac:spMk id="56" creationId="{5A59F003-E00A-43F9-91DC-CC54E3B87466}"/>
          </ac:spMkLst>
        </pc:spChg>
        <pc:spChg chg="add">
          <ac:chgData name="Chauhan, Suman" userId="93a69711-3012-4b5f-a07f-14fc6dad969a" providerId="ADAL" clId="{6520E74C-343A-4364-A090-DB7C097B5F6C}" dt="2022-12-07T03:34:20.085" v="1767" actId="26606"/>
          <ac:spMkLst>
            <pc:docMk/>
            <pc:sldMk cId="2109678833" sldId="265"/>
            <ac:spMk id="58" creationId="{D74A4382-E3AD-430A-9A1F-DFA3E0E77A7D}"/>
          </ac:spMkLst>
        </pc:spChg>
        <pc:spChg chg="add">
          <ac:chgData name="Chauhan, Suman" userId="93a69711-3012-4b5f-a07f-14fc6dad969a" providerId="ADAL" clId="{6520E74C-343A-4364-A090-DB7C097B5F6C}" dt="2022-12-07T03:34:20.085" v="1767" actId="26606"/>
          <ac:spMkLst>
            <pc:docMk/>
            <pc:sldMk cId="2109678833" sldId="265"/>
            <ac:spMk id="60" creationId="{79F40191-0F44-4FD1-82CC-ACB507C14BE6}"/>
          </ac:spMkLst>
        </pc:spChg>
        <pc:graphicFrameChg chg="del">
          <ac:chgData name="Chauhan, Suman" userId="93a69711-3012-4b5f-a07f-14fc6dad969a" providerId="ADAL" clId="{6520E74C-343A-4364-A090-DB7C097B5F6C}" dt="2022-12-07T03:32:04.143" v="1754" actId="478"/>
          <ac:graphicFrameMkLst>
            <pc:docMk/>
            <pc:sldMk cId="2109678833" sldId="265"/>
            <ac:graphicFrameMk id="20" creationId="{BB728DFF-1F57-3B27-9C62-8496337F123F}"/>
          </ac:graphicFrameMkLst>
        </pc:graphicFrameChg>
        <pc:picChg chg="add mod">
          <ac:chgData name="Chauhan, Suman" userId="93a69711-3012-4b5f-a07f-14fc6dad969a" providerId="ADAL" clId="{6520E74C-343A-4364-A090-DB7C097B5F6C}" dt="2022-12-07T03:43:20.153" v="1856" actId="1076"/>
          <ac:picMkLst>
            <pc:docMk/>
            <pc:sldMk cId="2109678833" sldId="265"/>
            <ac:picMk id="52" creationId="{AD8467CF-9278-A532-11EF-45DA90DB8AD9}"/>
          </ac:picMkLst>
        </pc:picChg>
      </pc:sldChg>
      <pc:sldChg chg="addSp delSp modSp new mod setBg modClrScheme delDesignElem chgLayout">
        <pc:chgData name="Chauhan, Suman" userId="93a69711-3012-4b5f-a07f-14fc6dad969a" providerId="ADAL" clId="{6520E74C-343A-4364-A090-DB7C097B5F6C}" dt="2022-12-08T00:41:45.229" v="4283" actId="33524"/>
        <pc:sldMkLst>
          <pc:docMk/>
          <pc:sldMk cId="2143594499" sldId="266"/>
        </pc:sldMkLst>
        <pc:spChg chg="del mod">
          <ac:chgData name="Chauhan, Suman" userId="93a69711-3012-4b5f-a07f-14fc6dad969a" providerId="ADAL" clId="{6520E74C-343A-4364-A090-DB7C097B5F6C}" dt="2022-12-07T03:35:20.144" v="1774" actId="700"/>
          <ac:spMkLst>
            <pc:docMk/>
            <pc:sldMk cId="2143594499" sldId="266"/>
            <ac:spMk id="2" creationId="{5D8E676D-D0D9-E412-D84C-F5338F2EC27E}"/>
          </ac:spMkLst>
        </pc:spChg>
        <pc:spChg chg="del mod">
          <ac:chgData name="Chauhan, Suman" userId="93a69711-3012-4b5f-a07f-14fc6dad969a" providerId="ADAL" clId="{6520E74C-343A-4364-A090-DB7C097B5F6C}" dt="2022-12-07T03:35:20.144" v="1774" actId="700"/>
          <ac:spMkLst>
            <pc:docMk/>
            <pc:sldMk cId="2143594499" sldId="266"/>
            <ac:spMk id="3" creationId="{A4D60E0B-A469-3B2B-750C-6BDECBBEFDCF}"/>
          </ac:spMkLst>
        </pc:spChg>
        <pc:spChg chg="add mod">
          <ac:chgData name="Chauhan, Suman" userId="93a69711-3012-4b5f-a07f-14fc6dad969a" providerId="ADAL" clId="{6520E74C-343A-4364-A090-DB7C097B5F6C}" dt="2022-12-08T00:41:38.098" v="4282" actId="255"/>
          <ac:spMkLst>
            <pc:docMk/>
            <pc:sldMk cId="2143594499" sldId="266"/>
            <ac:spMk id="4" creationId="{479503D0-8BB3-0E71-48CE-9735C7BB21A0}"/>
          </ac:spMkLst>
        </pc:spChg>
        <pc:spChg chg="add mod">
          <ac:chgData name="Chauhan, Suman" userId="93a69711-3012-4b5f-a07f-14fc6dad969a" providerId="ADAL" clId="{6520E74C-343A-4364-A090-DB7C097B5F6C}" dt="2022-12-08T00:41:45.229" v="4283" actId="33524"/>
          <ac:spMkLst>
            <pc:docMk/>
            <pc:sldMk cId="2143594499" sldId="266"/>
            <ac:spMk id="5" creationId="{7E852E1E-920C-15A5-B5E6-648AB441EB00}"/>
          </ac:spMkLst>
        </pc:spChg>
        <pc:spChg chg="add">
          <ac:chgData name="Chauhan, Suman" userId="93a69711-3012-4b5f-a07f-14fc6dad969a" providerId="ADAL" clId="{6520E74C-343A-4364-A090-DB7C097B5F6C}" dt="2022-12-07T03:35:33.494" v="1776" actId="26606"/>
          <ac:spMkLst>
            <pc:docMk/>
            <pc:sldMk cId="2143594499" sldId="266"/>
            <ac:spMk id="7" creationId="{6D6CDB20-394C-4D51-9C5B-8751E21338DC}"/>
          </ac:spMkLst>
        </pc:spChg>
        <pc:spChg chg="add del">
          <ac:chgData name="Chauhan, Suman" userId="93a69711-3012-4b5f-a07f-14fc6dad969a" providerId="ADAL" clId="{6520E74C-343A-4364-A090-DB7C097B5F6C}" dt="2022-12-07T03:35:20.144" v="1774" actId="700"/>
          <ac:spMkLst>
            <pc:docMk/>
            <pc:sldMk cId="2143594499" sldId="266"/>
            <ac:spMk id="8" creationId="{6D6CDB20-394C-4D51-9C5B-8751E21338DC}"/>
          </ac:spMkLst>
        </pc:spChg>
        <pc:spChg chg="add">
          <ac:chgData name="Chauhan, Suman" userId="93a69711-3012-4b5f-a07f-14fc6dad969a" providerId="ADAL" clId="{6520E74C-343A-4364-A090-DB7C097B5F6C}" dt="2022-12-07T03:35:33.494" v="1776" actId="26606"/>
          <ac:spMkLst>
            <pc:docMk/>
            <pc:sldMk cId="2143594499" sldId="266"/>
            <ac:spMk id="9" creationId="{46DFD1E0-DCA7-47E6-B78B-6ECDDF873DD6}"/>
          </ac:spMkLst>
        </pc:spChg>
        <pc:spChg chg="add del">
          <ac:chgData name="Chauhan, Suman" userId="93a69711-3012-4b5f-a07f-14fc6dad969a" providerId="ADAL" clId="{6520E74C-343A-4364-A090-DB7C097B5F6C}" dt="2022-12-07T03:35:20.144" v="1774" actId="700"/>
          <ac:spMkLst>
            <pc:docMk/>
            <pc:sldMk cId="2143594499" sldId="266"/>
            <ac:spMk id="10" creationId="{46DFD1E0-DCA7-47E6-B78B-6ECDDF873DD6}"/>
          </ac:spMkLst>
        </pc:spChg>
        <pc:spChg chg="add">
          <ac:chgData name="Chauhan, Suman" userId="93a69711-3012-4b5f-a07f-14fc6dad969a" providerId="ADAL" clId="{6520E74C-343A-4364-A090-DB7C097B5F6C}" dt="2022-12-07T03:35:33.494" v="1776" actId="26606"/>
          <ac:spMkLst>
            <pc:docMk/>
            <pc:sldMk cId="2143594499" sldId="266"/>
            <ac:spMk id="11" creationId="{8AAB0B1E-BB97-40E0-8DCD-D1197A0E1D6A}"/>
          </ac:spMkLst>
        </pc:spChg>
        <pc:spChg chg="add del">
          <ac:chgData name="Chauhan, Suman" userId="93a69711-3012-4b5f-a07f-14fc6dad969a" providerId="ADAL" clId="{6520E74C-343A-4364-A090-DB7C097B5F6C}" dt="2022-12-07T03:35:20.144" v="1774" actId="700"/>
          <ac:spMkLst>
            <pc:docMk/>
            <pc:sldMk cId="2143594499" sldId="266"/>
            <ac:spMk id="12" creationId="{8AAB0B1E-BB97-40E0-8DCD-D1197A0E1D6A}"/>
          </ac:spMkLst>
        </pc:spChg>
        <pc:cxnChg chg="add del">
          <ac:chgData name="Chauhan, Suman" userId="93a69711-3012-4b5f-a07f-14fc6dad969a" providerId="ADAL" clId="{6520E74C-343A-4364-A090-DB7C097B5F6C}" dt="2022-12-07T03:35:20.144" v="1774" actId="700"/>
          <ac:cxnSpMkLst>
            <pc:docMk/>
            <pc:sldMk cId="2143594499" sldId="266"/>
            <ac:cxnSpMk id="14" creationId="{19C0742B-6FAB-4F71-A9CB-E140A40C8BE9}"/>
          </ac:cxnSpMkLst>
        </pc:cxnChg>
        <pc:cxnChg chg="add">
          <ac:chgData name="Chauhan, Suman" userId="93a69711-3012-4b5f-a07f-14fc6dad969a" providerId="ADAL" clId="{6520E74C-343A-4364-A090-DB7C097B5F6C}" dt="2022-12-07T03:35:33.494" v="1776" actId="26606"/>
          <ac:cxnSpMkLst>
            <pc:docMk/>
            <pc:sldMk cId="2143594499" sldId="266"/>
            <ac:cxnSpMk id="16" creationId="{19C0742B-6FAB-4F71-A9CB-E140A40C8BE9}"/>
          </ac:cxnSpMkLst>
        </pc:cxnChg>
      </pc:sldChg>
      <pc:sldChg chg="addSp delSp modSp add mod">
        <pc:chgData name="Chauhan, Suman" userId="93a69711-3012-4b5f-a07f-14fc6dad969a" providerId="ADAL" clId="{6520E74C-343A-4364-A090-DB7C097B5F6C}" dt="2022-12-07T04:05:40.785" v="2192" actId="1076"/>
        <pc:sldMkLst>
          <pc:docMk/>
          <pc:sldMk cId="1594980823" sldId="267"/>
        </pc:sldMkLst>
        <pc:spChg chg="mod">
          <ac:chgData name="Chauhan, Suman" userId="93a69711-3012-4b5f-a07f-14fc6dad969a" providerId="ADAL" clId="{6520E74C-343A-4364-A090-DB7C097B5F6C}" dt="2022-12-07T04:05:13.349" v="2189" actId="14100"/>
          <ac:spMkLst>
            <pc:docMk/>
            <pc:sldMk cId="1594980823" sldId="267"/>
            <ac:spMk id="2" creationId="{F31C9087-81DB-97B0-24CB-7B5875FCEA9B}"/>
          </ac:spMkLst>
        </pc:spChg>
        <pc:spChg chg="del">
          <ac:chgData name="Chauhan, Suman" userId="93a69711-3012-4b5f-a07f-14fc6dad969a" providerId="ADAL" clId="{6520E74C-343A-4364-A090-DB7C097B5F6C}" dt="2022-12-07T03:43:59.348" v="1858" actId="26606"/>
          <ac:spMkLst>
            <pc:docMk/>
            <pc:sldMk cId="1594980823" sldId="267"/>
            <ac:spMk id="55" creationId="{6C4028FD-8BAA-4A19-BFDE-594D991B7552}"/>
          </ac:spMkLst>
        </pc:spChg>
        <pc:spChg chg="add">
          <ac:chgData name="Chauhan, Suman" userId="93a69711-3012-4b5f-a07f-14fc6dad969a" providerId="ADAL" clId="{6520E74C-343A-4364-A090-DB7C097B5F6C}" dt="2022-12-07T03:43:59.348" v="1858" actId="26606"/>
          <ac:spMkLst>
            <pc:docMk/>
            <pc:sldMk cId="1594980823" sldId="267"/>
            <ac:spMk id="60" creationId="{A9616D99-AEFB-4C95-84EF-5DEC698D92A7}"/>
          </ac:spMkLst>
        </pc:spChg>
        <pc:spChg chg="add">
          <ac:chgData name="Chauhan, Suman" userId="93a69711-3012-4b5f-a07f-14fc6dad969a" providerId="ADAL" clId="{6520E74C-343A-4364-A090-DB7C097B5F6C}" dt="2022-12-07T03:43:59.348" v="1858" actId="26606"/>
          <ac:spMkLst>
            <pc:docMk/>
            <pc:sldMk cId="1594980823" sldId="267"/>
            <ac:spMk id="62" creationId="{D0F97023-F626-4FC5-8C2D-753B5C7F4606}"/>
          </ac:spMkLst>
        </pc:spChg>
        <pc:graphicFrameChg chg="mod modGraphic">
          <ac:chgData name="Chauhan, Suman" userId="93a69711-3012-4b5f-a07f-14fc6dad969a" providerId="ADAL" clId="{6520E74C-343A-4364-A090-DB7C097B5F6C}" dt="2022-12-07T04:05:40.785" v="2192" actId="1076"/>
          <ac:graphicFrameMkLst>
            <pc:docMk/>
            <pc:sldMk cId="1594980823" sldId="267"/>
            <ac:graphicFrameMk id="20" creationId="{BB728DFF-1F57-3B27-9C62-8496337F123F}"/>
          </ac:graphicFrameMkLst>
        </pc:graphicFrameChg>
      </pc:sldChg>
      <pc:sldChg chg="addSp delSp modSp add del mod ord addAnim delAnim setClrOvrMap">
        <pc:chgData name="Chauhan, Suman" userId="93a69711-3012-4b5f-a07f-14fc6dad969a" providerId="ADAL" clId="{6520E74C-343A-4364-A090-DB7C097B5F6C}" dt="2022-12-08T00:57:28.735" v="4563" actId="2696"/>
        <pc:sldMkLst>
          <pc:docMk/>
          <pc:sldMk cId="4116089959" sldId="268"/>
        </pc:sldMkLst>
        <pc:spChg chg="mod">
          <ac:chgData name="Chauhan, Suman" userId="93a69711-3012-4b5f-a07f-14fc6dad969a" providerId="ADAL" clId="{6520E74C-343A-4364-A090-DB7C097B5F6C}" dt="2022-12-07T03:46:38.493" v="1875" actId="26606"/>
          <ac:spMkLst>
            <pc:docMk/>
            <pc:sldMk cId="4116089959" sldId="268"/>
            <ac:spMk id="2" creationId="{F31C9087-81DB-97B0-24CB-7B5875FCEA9B}"/>
          </ac:spMkLst>
        </pc:spChg>
        <pc:spChg chg="add del">
          <ac:chgData name="Chauhan, Suman" userId="93a69711-3012-4b5f-a07f-14fc6dad969a" providerId="ADAL" clId="{6520E74C-343A-4364-A090-DB7C097B5F6C}" dt="2022-12-07T03:46:38.493" v="1875" actId="26606"/>
          <ac:spMkLst>
            <pc:docMk/>
            <pc:sldMk cId="4116089959" sldId="268"/>
            <ac:spMk id="56" creationId="{5A59F003-E00A-43F9-91DC-CC54E3B87466}"/>
          </ac:spMkLst>
        </pc:spChg>
        <pc:spChg chg="add del">
          <ac:chgData name="Chauhan, Suman" userId="93a69711-3012-4b5f-a07f-14fc6dad969a" providerId="ADAL" clId="{6520E74C-343A-4364-A090-DB7C097B5F6C}" dt="2022-12-07T03:46:38.493" v="1875" actId="26606"/>
          <ac:spMkLst>
            <pc:docMk/>
            <pc:sldMk cId="4116089959" sldId="268"/>
            <ac:spMk id="58" creationId="{D74A4382-E3AD-430A-9A1F-DFA3E0E77A7D}"/>
          </ac:spMkLst>
        </pc:spChg>
        <pc:spChg chg="add del">
          <ac:chgData name="Chauhan, Suman" userId="93a69711-3012-4b5f-a07f-14fc6dad969a" providerId="ADAL" clId="{6520E74C-343A-4364-A090-DB7C097B5F6C}" dt="2022-12-07T03:46:38.493" v="1875" actId="26606"/>
          <ac:spMkLst>
            <pc:docMk/>
            <pc:sldMk cId="4116089959" sldId="268"/>
            <ac:spMk id="60" creationId="{79F40191-0F44-4FD1-82CC-ACB507C14BE6}"/>
          </ac:spMkLst>
        </pc:spChg>
        <pc:spChg chg="add del">
          <ac:chgData name="Chauhan, Suman" userId="93a69711-3012-4b5f-a07f-14fc6dad969a" providerId="ADAL" clId="{6520E74C-343A-4364-A090-DB7C097B5F6C}" dt="2022-12-07T03:46:33.270" v="1869" actId="26606"/>
          <ac:spMkLst>
            <pc:docMk/>
            <pc:sldMk cId="4116089959" sldId="268"/>
            <ac:spMk id="65" creationId="{657F69E0-C4B0-4BEC-A689-4F8D877F05D4}"/>
          </ac:spMkLst>
        </pc:spChg>
        <pc:spChg chg="add del">
          <ac:chgData name="Chauhan, Suman" userId="93a69711-3012-4b5f-a07f-14fc6dad969a" providerId="ADAL" clId="{6520E74C-343A-4364-A090-DB7C097B5F6C}" dt="2022-12-07T03:46:33.270" v="1869" actId="26606"/>
          <ac:spMkLst>
            <pc:docMk/>
            <pc:sldMk cId="4116089959" sldId="268"/>
            <ac:spMk id="67" creationId="{9F6380B4-6A1C-481E-8408-B4E6C75B9B81}"/>
          </ac:spMkLst>
        </pc:spChg>
        <pc:spChg chg="add del">
          <ac:chgData name="Chauhan, Suman" userId="93a69711-3012-4b5f-a07f-14fc6dad969a" providerId="ADAL" clId="{6520E74C-343A-4364-A090-DB7C097B5F6C}" dt="2022-12-07T03:46:34.610" v="1872" actId="26606"/>
          <ac:spMkLst>
            <pc:docMk/>
            <pc:sldMk cId="4116089959" sldId="268"/>
            <ac:spMk id="69" creationId="{C1DD1A8A-57D5-4A81-AD04-532B043C5611}"/>
          </ac:spMkLst>
        </pc:spChg>
        <pc:spChg chg="add del">
          <ac:chgData name="Chauhan, Suman" userId="93a69711-3012-4b5f-a07f-14fc6dad969a" providerId="ADAL" clId="{6520E74C-343A-4364-A090-DB7C097B5F6C}" dt="2022-12-07T03:46:34.610" v="1872" actId="26606"/>
          <ac:spMkLst>
            <pc:docMk/>
            <pc:sldMk cId="4116089959" sldId="268"/>
            <ac:spMk id="70" creationId="{007891EC-4501-44ED-A8C8-B11B6DB767AB}"/>
          </ac:spMkLst>
        </pc:spChg>
        <pc:spChg chg="add">
          <ac:chgData name="Chauhan, Suman" userId="93a69711-3012-4b5f-a07f-14fc6dad969a" providerId="ADAL" clId="{6520E74C-343A-4364-A090-DB7C097B5F6C}" dt="2022-12-07T03:46:38.493" v="1875" actId="26606"/>
          <ac:spMkLst>
            <pc:docMk/>
            <pc:sldMk cId="4116089959" sldId="268"/>
            <ac:spMk id="71" creationId="{46C57131-53A7-4C1A-BEA8-25F06A06AD29}"/>
          </ac:spMkLst>
        </pc:spChg>
        <pc:spChg chg="add del">
          <ac:chgData name="Chauhan, Suman" userId="93a69711-3012-4b5f-a07f-14fc6dad969a" providerId="ADAL" clId="{6520E74C-343A-4364-A090-DB7C097B5F6C}" dt="2022-12-07T03:46:38.434" v="1874" actId="26606"/>
          <ac:spMkLst>
            <pc:docMk/>
            <pc:sldMk cId="4116089959" sldId="268"/>
            <ac:spMk id="72" creationId="{6F40FBDA-CEB1-40F0-9AB9-BD9C402D70FE}"/>
          </ac:spMkLst>
        </pc:spChg>
        <pc:spChg chg="add del">
          <ac:chgData name="Chauhan, Suman" userId="93a69711-3012-4b5f-a07f-14fc6dad969a" providerId="ADAL" clId="{6520E74C-343A-4364-A090-DB7C097B5F6C}" dt="2022-12-07T03:46:38.434" v="1874" actId="26606"/>
          <ac:spMkLst>
            <pc:docMk/>
            <pc:sldMk cId="4116089959" sldId="268"/>
            <ac:spMk id="73" creationId="{0344D4FE-ABEF-4230-9E4E-AD5782FC78AC}"/>
          </ac:spMkLst>
        </pc:spChg>
        <pc:spChg chg="add del">
          <ac:chgData name="Chauhan, Suman" userId="93a69711-3012-4b5f-a07f-14fc6dad969a" providerId="ADAL" clId="{6520E74C-343A-4364-A090-DB7C097B5F6C}" dt="2022-12-07T03:46:38.434" v="1874" actId="26606"/>
          <ac:spMkLst>
            <pc:docMk/>
            <pc:sldMk cId="4116089959" sldId="268"/>
            <ac:spMk id="74" creationId="{9325F979-D3F9-4926-81B7-7ACCB31A501B}"/>
          </ac:spMkLst>
        </pc:spChg>
        <pc:spChg chg="add">
          <ac:chgData name="Chauhan, Suman" userId="93a69711-3012-4b5f-a07f-14fc6dad969a" providerId="ADAL" clId="{6520E74C-343A-4364-A090-DB7C097B5F6C}" dt="2022-12-07T03:46:38.493" v="1875" actId="26606"/>
          <ac:spMkLst>
            <pc:docMk/>
            <pc:sldMk cId="4116089959" sldId="268"/>
            <ac:spMk id="76" creationId="{1ACA2EA0-FFD3-42EC-9406-B595015ED96E}"/>
          </ac:spMkLst>
        </pc:spChg>
        <pc:spChg chg="add">
          <ac:chgData name="Chauhan, Suman" userId="93a69711-3012-4b5f-a07f-14fc6dad969a" providerId="ADAL" clId="{6520E74C-343A-4364-A090-DB7C097B5F6C}" dt="2022-12-07T03:46:38.493" v="1875" actId="26606"/>
          <ac:spMkLst>
            <pc:docMk/>
            <pc:sldMk cId="4116089959" sldId="268"/>
            <ac:spMk id="77" creationId="{53E7940F-BF0E-4F85-B6B7-E0B8E1A72D62}"/>
          </ac:spMkLst>
        </pc:spChg>
        <pc:spChg chg="add">
          <ac:chgData name="Chauhan, Suman" userId="93a69711-3012-4b5f-a07f-14fc6dad969a" providerId="ADAL" clId="{6520E74C-343A-4364-A090-DB7C097B5F6C}" dt="2022-12-07T03:46:38.493" v="1875" actId="26606"/>
          <ac:spMkLst>
            <pc:docMk/>
            <pc:sldMk cId="4116089959" sldId="268"/>
            <ac:spMk id="78" creationId="{D5288BCE-665C-472A-8C43-664BCFA31E43}"/>
          </ac:spMkLst>
        </pc:spChg>
        <pc:picChg chg="mod">
          <ac:chgData name="Chauhan, Suman" userId="93a69711-3012-4b5f-a07f-14fc6dad969a" providerId="ADAL" clId="{6520E74C-343A-4364-A090-DB7C097B5F6C}" dt="2022-12-07T03:46:38.493" v="1875" actId="26606"/>
          <ac:picMkLst>
            <pc:docMk/>
            <pc:sldMk cId="4116089959" sldId="268"/>
            <ac:picMk id="52" creationId="{AD8467CF-9278-A532-11EF-45DA90DB8AD9}"/>
          </ac:picMkLst>
        </pc:picChg>
      </pc:sldChg>
      <pc:sldChg chg="modSp add del mod">
        <pc:chgData name="Chauhan, Suman" userId="93a69711-3012-4b5f-a07f-14fc6dad969a" providerId="ADAL" clId="{6520E74C-343A-4364-A090-DB7C097B5F6C}" dt="2022-12-07T04:07:30.088" v="2216" actId="2696"/>
        <pc:sldMkLst>
          <pc:docMk/>
          <pc:sldMk cId="3430157453" sldId="269"/>
        </pc:sldMkLst>
        <pc:spChg chg="mod">
          <ac:chgData name="Chauhan, Suman" userId="93a69711-3012-4b5f-a07f-14fc6dad969a" providerId="ADAL" clId="{6520E74C-343A-4364-A090-DB7C097B5F6C}" dt="2022-12-07T04:00:39.839" v="2084" actId="20577"/>
          <ac:spMkLst>
            <pc:docMk/>
            <pc:sldMk cId="3430157453" sldId="269"/>
            <ac:spMk id="2" creationId="{F31C9087-81DB-97B0-24CB-7B5875FCEA9B}"/>
          </ac:spMkLst>
        </pc:spChg>
        <pc:graphicFrameChg chg="mod">
          <ac:chgData name="Chauhan, Suman" userId="93a69711-3012-4b5f-a07f-14fc6dad969a" providerId="ADAL" clId="{6520E74C-343A-4364-A090-DB7C097B5F6C}" dt="2022-12-07T04:01:27.520" v="2123" actId="478"/>
          <ac:graphicFrameMkLst>
            <pc:docMk/>
            <pc:sldMk cId="3430157453" sldId="269"/>
            <ac:graphicFrameMk id="20" creationId="{BB728DFF-1F57-3B27-9C62-8496337F123F}"/>
          </ac:graphicFrameMkLst>
        </pc:graphicFrameChg>
      </pc:sldChg>
      <pc:sldChg chg="addSp delSp modSp add mod ord">
        <pc:chgData name="Chauhan, Suman" userId="93a69711-3012-4b5f-a07f-14fc6dad969a" providerId="ADAL" clId="{6520E74C-343A-4364-A090-DB7C097B5F6C}" dt="2022-12-17T00:56:16.320" v="4752" actId="20577"/>
        <pc:sldMkLst>
          <pc:docMk/>
          <pc:sldMk cId="553497535" sldId="270"/>
        </pc:sldMkLst>
        <pc:spChg chg="add del mod">
          <ac:chgData name="Chauhan, Suman" userId="93a69711-3012-4b5f-a07f-14fc6dad969a" providerId="ADAL" clId="{6520E74C-343A-4364-A090-DB7C097B5F6C}" dt="2022-12-08T00:03:49.656" v="3031" actId="478"/>
          <ac:spMkLst>
            <pc:docMk/>
            <pc:sldMk cId="553497535" sldId="270"/>
            <ac:spMk id="2" creationId="{914FC231-7ED7-263C-4A20-9F557E9DB370}"/>
          </ac:spMkLst>
        </pc:spChg>
        <pc:spChg chg="add del mod">
          <ac:chgData name="Chauhan, Suman" userId="93a69711-3012-4b5f-a07f-14fc6dad969a" providerId="ADAL" clId="{6520E74C-343A-4364-A090-DB7C097B5F6C}" dt="2022-12-07T04:02:53.107" v="2136" actId="478"/>
          <ac:spMkLst>
            <pc:docMk/>
            <pc:sldMk cId="553497535" sldId="270"/>
            <ac:spMk id="3" creationId="{F6AECB1C-7E61-ED3A-9834-3475534BAEE4}"/>
          </ac:spMkLst>
        </pc:spChg>
        <pc:spChg chg="mod">
          <ac:chgData name="Chauhan, Suman" userId="93a69711-3012-4b5f-a07f-14fc6dad969a" providerId="ADAL" clId="{6520E74C-343A-4364-A090-DB7C097B5F6C}" dt="2022-12-08T01:01:14.070" v="4584" actId="255"/>
          <ac:spMkLst>
            <pc:docMk/>
            <pc:sldMk cId="553497535" sldId="270"/>
            <ac:spMk id="4" creationId="{479503D0-8BB3-0E71-48CE-9735C7BB21A0}"/>
          </ac:spMkLst>
        </pc:spChg>
        <pc:spChg chg="del mod">
          <ac:chgData name="Chauhan, Suman" userId="93a69711-3012-4b5f-a07f-14fc6dad969a" providerId="ADAL" clId="{6520E74C-343A-4364-A090-DB7C097B5F6C}" dt="2022-12-07T04:02:16.402" v="2128" actId="478"/>
          <ac:spMkLst>
            <pc:docMk/>
            <pc:sldMk cId="553497535" sldId="270"/>
            <ac:spMk id="5" creationId="{7E852E1E-920C-15A5-B5E6-648AB441EB00}"/>
          </ac:spMkLst>
        </pc:spChg>
        <pc:graphicFrameChg chg="add del mod modGraphic">
          <ac:chgData name="Chauhan, Suman" userId="93a69711-3012-4b5f-a07f-14fc6dad969a" providerId="ADAL" clId="{6520E74C-343A-4364-A090-DB7C097B5F6C}" dt="2022-12-17T00:56:16.320" v="4752" actId="20577"/>
          <ac:graphicFrameMkLst>
            <pc:docMk/>
            <pc:sldMk cId="553497535" sldId="270"/>
            <ac:graphicFrameMk id="6" creationId="{84B65E04-3D33-FBCB-DBB8-579F7CF8C043}"/>
          </ac:graphicFrameMkLst>
        </pc:graphicFrameChg>
      </pc:sldChg>
      <pc:sldChg chg="addSp delSp modSp add mod ord">
        <pc:chgData name="Chauhan, Suman" userId="93a69711-3012-4b5f-a07f-14fc6dad969a" providerId="ADAL" clId="{6520E74C-343A-4364-A090-DB7C097B5F6C}" dt="2022-12-08T01:06:08.757" v="4599" actId="255"/>
        <pc:sldMkLst>
          <pc:docMk/>
          <pc:sldMk cId="1600383331" sldId="271"/>
        </pc:sldMkLst>
        <pc:spChg chg="add mod">
          <ac:chgData name="Chauhan, Suman" userId="93a69711-3012-4b5f-a07f-14fc6dad969a" providerId="ADAL" clId="{6520E74C-343A-4364-A090-DB7C097B5F6C}" dt="2022-12-07T21:08:25.379" v="2437" actId="1076"/>
          <ac:spMkLst>
            <pc:docMk/>
            <pc:sldMk cId="1600383331" sldId="271"/>
            <ac:spMk id="3" creationId="{76F6B7E5-75C2-5860-F8D9-0059C2B57645}"/>
          </ac:spMkLst>
        </pc:spChg>
        <pc:spChg chg="mod">
          <ac:chgData name="Chauhan, Suman" userId="93a69711-3012-4b5f-a07f-14fc6dad969a" providerId="ADAL" clId="{6520E74C-343A-4364-A090-DB7C097B5F6C}" dt="2022-12-08T01:06:08.757" v="4599" actId="255"/>
          <ac:spMkLst>
            <pc:docMk/>
            <pc:sldMk cId="1600383331" sldId="271"/>
            <ac:spMk id="4" creationId="{479503D0-8BB3-0E71-48CE-9735C7BB21A0}"/>
          </ac:spMkLst>
        </pc:spChg>
        <pc:spChg chg="add mod">
          <ac:chgData name="Chauhan, Suman" userId="93a69711-3012-4b5f-a07f-14fc6dad969a" providerId="ADAL" clId="{6520E74C-343A-4364-A090-DB7C097B5F6C}" dt="2022-12-07T21:10:59.731" v="2509" actId="113"/>
          <ac:spMkLst>
            <pc:docMk/>
            <pc:sldMk cId="1600383331" sldId="271"/>
            <ac:spMk id="5" creationId="{41A4D178-1583-1EC6-486B-87FE0C64E82C}"/>
          </ac:spMkLst>
        </pc:spChg>
        <pc:spChg chg="mod">
          <ac:chgData name="Chauhan, Suman" userId="93a69711-3012-4b5f-a07f-14fc6dad969a" providerId="ADAL" clId="{6520E74C-343A-4364-A090-DB7C097B5F6C}" dt="2022-12-07T21:08:42.428" v="2442"/>
          <ac:spMkLst>
            <pc:docMk/>
            <pc:sldMk cId="1600383331" sldId="271"/>
            <ac:spMk id="8" creationId="{CCD8C27B-796C-8F2B-678F-4F1F8466D957}"/>
          </ac:spMkLst>
        </pc:spChg>
        <pc:spChg chg="mod">
          <ac:chgData name="Chauhan, Suman" userId="93a69711-3012-4b5f-a07f-14fc6dad969a" providerId="ADAL" clId="{6520E74C-343A-4364-A090-DB7C097B5F6C}" dt="2022-12-07T21:11:09.280" v="2512" actId="6549"/>
          <ac:spMkLst>
            <pc:docMk/>
            <pc:sldMk cId="1600383331" sldId="271"/>
            <ac:spMk id="10" creationId="{8AAD5696-328D-AE4F-DCF9-71612E87BA33}"/>
          </ac:spMkLst>
        </pc:spChg>
        <pc:spChg chg="mod">
          <ac:chgData name="Chauhan, Suman" userId="93a69711-3012-4b5f-a07f-14fc6dad969a" providerId="ADAL" clId="{6520E74C-343A-4364-A090-DB7C097B5F6C}" dt="2022-12-07T21:08:53.552" v="2444"/>
          <ac:spMkLst>
            <pc:docMk/>
            <pc:sldMk cId="1600383331" sldId="271"/>
            <ac:spMk id="13" creationId="{03F1FC4C-5410-28C8-26B1-5F42C7D4B170}"/>
          </ac:spMkLst>
        </pc:spChg>
        <pc:spChg chg="mod">
          <ac:chgData name="Chauhan, Suman" userId="93a69711-3012-4b5f-a07f-14fc6dad969a" providerId="ADAL" clId="{6520E74C-343A-4364-A090-DB7C097B5F6C}" dt="2022-12-07T21:11:16.648" v="2514" actId="114"/>
          <ac:spMkLst>
            <pc:docMk/>
            <pc:sldMk cId="1600383331" sldId="271"/>
            <ac:spMk id="14" creationId="{4491CA35-141F-EA2D-6CAF-43BFA0238AA1}"/>
          </ac:spMkLst>
        </pc:spChg>
        <pc:grpChg chg="add mod">
          <ac:chgData name="Chauhan, Suman" userId="93a69711-3012-4b5f-a07f-14fc6dad969a" providerId="ADAL" clId="{6520E74C-343A-4364-A090-DB7C097B5F6C}" dt="2022-12-07T21:09:10.882" v="2447" actId="1076"/>
          <ac:grpSpMkLst>
            <pc:docMk/>
            <pc:sldMk cId="1600383331" sldId="271"/>
            <ac:grpSpMk id="2" creationId="{84100F99-D3DF-46AA-A2E1-002516736B3C}"/>
          </ac:grpSpMkLst>
        </pc:grpChg>
        <pc:grpChg chg="add mod">
          <ac:chgData name="Chauhan, Suman" userId="93a69711-3012-4b5f-a07f-14fc6dad969a" providerId="ADAL" clId="{6520E74C-343A-4364-A090-DB7C097B5F6C}" dt="2022-12-07T21:09:04.843" v="2446" actId="1076"/>
          <ac:grpSpMkLst>
            <pc:docMk/>
            <pc:sldMk cId="1600383331" sldId="271"/>
            <ac:grpSpMk id="6" creationId="{B07731FE-36F3-14D8-C265-963776237C81}"/>
          </ac:grpSpMkLst>
        </pc:grpChg>
        <pc:grpChg chg="add mod">
          <ac:chgData name="Chauhan, Suman" userId="93a69711-3012-4b5f-a07f-14fc6dad969a" providerId="ADAL" clId="{6520E74C-343A-4364-A090-DB7C097B5F6C}" dt="2022-12-07T21:09:18.173" v="2448" actId="1076"/>
          <ac:grpSpMkLst>
            <pc:docMk/>
            <pc:sldMk cId="1600383331" sldId="271"/>
            <ac:grpSpMk id="12" creationId="{DFA0A34A-E740-2065-0E3E-2C4BC0D60E4B}"/>
          </ac:grpSpMkLst>
        </pc:grpChg>
        <pc:graphicFrameChg chg="del mod">
          <ac:chgData name="Chauhan, Suman" userId="93a69711-3012-4b5f-a07f-14fc6dad969a" providerId="ADAL" clId="{6520E74C-343A-4364-A090-DB7C097B5F6C}" dt="2022-12-07T04:04:11.622" v="2180" actId="478"/>
          <ac:graphicFrameMkLst>
            <pc:docMk/>
            <pc:sldMk cId="1600383331" sldId="271"/>
            <ac:graphicFrameMk id="6" creationId="{84B65E04-3D33-FBCB-DBB8-579F7CF8C043}"/>
          </ac:graphicFrameMkLst>
        </pc:graphicFrameChg>
      </pc:sldChg>
      <pc:sldChg chg="modSp add mod ord">
        <pc:chgData name="Chauhan, Suman" userId="93a69711-3012-4b5f-a07f-14fc6dad969a" providerId="ADAL" clId="{6520E74C-343A-4364-A090-DB7C097B5F6C}" dt="2022-12-08T00:59:14.331" v="4573" actId="20577"/>
        <pc:sldMkLst>
          <pc:docMk/>
          <pc:sldMk cId="1035578257" sldId="272"/>
        </pc:sldMkLst>
        <pc:spChg chg="mod">
          <ac:chgData name="Chauhan, Suman" userId="93a69711-3012-4b5f-a07f-14fc6dad969a" providerId="ADAL" clId="{6520E74C-343A-4364-A090-DB7C097B5F6C}" dt="2022-12-08T00:59:14.331" v="4573" actId="20577"/>
          <ac:spMkLst>
            <pc:docMk/>
            <pc:sldMk cId="1035578257" sldId="272"/>
            <ac:spMk id="4" creationId="{479503D0-8BB3-0E71-48CE-9735C7BB21A0}"/>
          </ac:spMkLst>
        </pc:spChg>
        <pc:spChg chg="mod">
          <ac:chgData name="Chauhan, Suman" userId="93a69711-3012-4b5f-a07f-14fc6dad969a" providerId="ADAL" clId="{6520E74C-343A-4364-A090-DB7C097B5F6C}" dt="2022-12-08T00:29:15.324" v="4134" actId="20577"/>
          <ac:spMkLst>
            <pc:docMk/>
            <pc:sldMk cId="1035578257" sldId="272"/>
            <ac:spMk id="5" creationId="{41A4D178-1583-1EC6-486B-87FE0C64E82C}"/>
          </ac:spMkLst>
        </pc:spChg>
      </pc:sldChg>
      <pc:sldChg chg="addSp modSp add mod ord">
        <pc:chgData name="Chauhan, Suman" userId="93a69711-3012-4b5f-a07f-14fc6dad969a" providerId="ADAL" clId="{6520E74C-343A-4364-A090-DB7C097B5F6C}" dt="2022-12-08T01:10:30.971" v="4645" actId="20577"/>
        <pc:sldMkLst>
          <pc:docMk/>
          <pc:sldMk cId="666777643" sldId="273"/>
        </pc:sldMkLst>
        <pc:spChg chg="mod">
          <ac:chgData name="Chauhan, Suman" userId="93a69711-3012-4b5f-a07f-14fc6dad969a" providerId="ADAL" clId="{6520E74C-343A-4364-A090-DB7C097B5F6C}" dt="2022-12-08T01:00:49.405" v="4583" actId="255"/>
          <ac:spMkLst>
            <pc:docMk/>
            <pc:sldMk cId="666777643" sldId="273"/>
            <ac:spMk id="4" creationId="{479503D0-8BB3-0E71-48CE-9735C7BB21A0}"/>
          </ac:spMkLst>
        </pc:spChg>
        <pc:spChg chg="mod">
          <ac:chgData name="Chauhan, Suman" userId="93a69711-3012-4b5f-a07f-14fc6dad969a" providerId="ADAL" clId="{6520E74C-343A-4364-A090-DB7C097B5F6C}" dt="2022-12-08T00:10:02.044" v="3358" actId="20577"/>
          <ac:spMkLst>
            <pc:docMk/>
            <pc:sldMk cId="666777643" sldId="273"/>
            <ac:spMk id="5" creationId="{41A4D178-1583-1EC6-486B-87FE0C64E82C}"/>
          </ac:spMkLst>
        </pc:spChg>
        <pc:spChg chg="mod">
          <ac:chgData name="Chauhan, Suman" userId="93a69711-3012-4b5f-a07f-14fc6dad969a" providerId="ADAL" clId="{6520E74C-343A-4364-A090-DB7C097B5F6C}" dt="2022-12-07T21:23:09.264" v="2924" actId="20577"/>
          <ac:spMkLst>
            <pc:docMk/>
            <pc:sldMk cId="666777643" sldId="273"/>
            <ac:spMk id="10" creationId="{8AAD5696-328D-AE4F-DCF9-71612E87BA33}"/>
          </ac:spMkLst>
        </pc:spChg>
        <pc:spChg chg="mod">
          <ac:chgData name="Chauhan, Suman" userId="93a69711-3012-4b5f-a07f-14fc6dad969a" providerId="ADAL" clId="{6520E74C-343A-4364-A090-DB7C097B5F6C}" dt="2022-12-08T00:11:07.761" v="3401" actId="313"/>
          <ac:spMkLst>
            <pc:docMk/>
            <pc:sldMk cId="666777643" sldId="273"/>
            <ac:spMk id="14" creationId="{4491CA35-141F-EA2D-6CAF-43BFA0238AA1}"/>
          </ac:spMkLst>
        </pc:spChg>
        <pc:spChg chg="mod">
          <ac:chgData name="Chauhan, Suman" userId="93a69711-3012-4b5f-a07f-14fc6dad969a" providerId="ADAL" clId="{6520E74C-343A-4364-A090-DB7C097B5F6C}" dt="2022-12-07T21:20:50.483" v="2877" actId="1076"/>
          <ac:spMkLst>
            <pc:docMk/>
            <pc:sldMk cId="666777643" sldId="273"/>
            <ac:spMk id="17" creationId="{AD14C4A6-8803-2773-8B94-6183E430CE97}"/>
          </ac:spMkLst>
        </pc:spChg>
        <pc:spChg chg="mod">
          <ac:chgData name="Chauhan, Suman" userId="93a69711-3012-4b5f-a07f-14fc6dad969a" providerId="ADAL" clId="{6520E74C-343A-4364-A090-DB7C097B5F6C}" dt="2022-12-08T01:10:30.971" v="4645" actId="20577"/>
          <ac:spMkLst>
            <pc:docMk/>
            <pc:sldMk cId="666777643" sldId="273"/>
            <ac:spMk id="18" creationId="{51773A5A-6F4A-2C79-AFB9-8E751B5DA611}"/>
          </ac:spMkLst>
        </pc:spChg>
        <pc:grpChg chg="mod">
          <ac:chgData name="Chauhan, Suman" userId="93a69711-3012-4b5f-a07f-14fc6dad969a" providerId="ADAL" clId="{6520E74C-343A-4364-A090-DB7C097B5F6C}" dt="2022-12-07T21:21:29.657" v="2885" actId="14100"/>
          <ac:grpSpMkLst>
            <pc:docMk/>
            <pc:sldMk cId="666777643" sldId="273"/>
            <ac:grpSpMk id="2" creationId="{84100F99-D3DF-46AA-A2E1-002516736B3C}"/>
          </ac:grpSpMkLst>
        </pc:grpChg>
        <pc:grpChg chg="mod">
          <ac:chgData name="Chauhan, Suman" userId="93a69711-3012-4b5f-a07f-14fc6dad969a" providerId="ADAL" clId="{6520E74C-343A-4364-A090-DB7C097B5F6C}" dt="2022-12-07T21:22:24.539" v="2892" actId="14100"/>
          <ac:grpSpMkLst>
            <pc:docMk/>
            <pc:sldMk cId="666777643" sldId="273"/>
            <ac:grpSpMk id="6" creationId="{B07731FE-36F3-14D8-C265-963776237C81}"/>
          </ac:grpSpMkLst>
        </pc:grpChg>
        <pc:grpChg chg="mod">
          <ac:chgData name="Chauhan, Suman" userId="93a69711-3012-4b5f-a07f-14fc6dad969a" providerId="ADAL" clId="{6520E74C-343A-4364-A090-DB7C097B5F6C}" dt="2022-12-07T21:23:11.447" v="2925" actId="1076"/>
          <ac:grpSpMkLst>
            <pc:docMk/>
            <pc:sldMk cId="666777643" sldId="273"/>
            <ac:grpSpMk id="12" creationId="{DFA0A34A-E740-2065-0E3E-2C4BC0D60E4B}"/>
          </ac:grpSpMkLst>
        </pc:grpChg>
        <pc:grpChg chg="add mod">
          <ac:chgData name="Chauhan, Suman" userId="93a69711-3012-4b5f-a07f-14fc6dad969a" providerId="ADAL" clId="{6520E74C-343A-4364-A090-DB7C097B5F6C}" dt="2022-12-07T21:21:36.215" v="2886" actId="14100"/>
          <ac:grpSpMkLst>
            <pc:docMk/>
            <pc:sldMk cId="666777643" sldId="273"/>
            <ac:grpSpMk id="15" creationId="{9E68D171-B2AD-479E-8CA2-ED1F9DE6AD9B}"/>
          </ac:grpSpMkLst>
        </pc:grpChg>
      </pc:sldChg>
      <pc:sldChg chg="modSp add mod">
        <pc:chgData name="Chauhan, Suman" userId="93a69711-3012-4b5f-a07f-14fc6dad969a" providerId="ADAL" clId="{6520E74C-343A-4364-A090-DB7C097B5F6C}" dt="2022-12-08T01:02:50.868" v="4585" actId="255"/>
        <pc:sldMkLst>
          <pc:docMk/>
          <pc:sldMk cId="62505841" sldId="274"/>
        </pc:sldMkLst>
        <pc:spChg chg="mod">
          <ac:chgData name="Chauhan, Suman" userId="93a69711-3012-4b5f-a07f-14fc6dad969a" providerId="ADAL" clId="{6520E74C-343A-4364-A090-DB7C097B5F6C}" dt="2022-12-08T01:02:50.868" v="4585" actId="255"/>
          <ac:spMkLst>
            <pc:docMk/>
            <pc:sldMk cId="62505841" sldId="274"/>
            <ac:spMk id="4" creationId="{479503D0-8BB3-0E71-48CE-9735C7BB21A0}"/>
          </ac:spMkLst>
        </pc:spChg>
        <pc:spChg chg="mod">
          <ac:chgData name="Chauhan, Suman" userId="93a69711-3012-4b5f-a07f-14fc6dad969a" providerId="ADAL" clId="{6520E74C-343A-4364-A090-DB7C097B5F6C}" dt="2022-12-08T00:34:56.271" v="4205" actId="108"/>
          <ac:spMkLst>
            <pc:docMk/>
            <pc:sldMk cId="62505841" sldId="274"/>
            <ac:spMk id="5" creationId="{7E852E1E-920C-15A5-B5E6-648AB441EB00}"/>
          </ac:spMkLst>
        </pc:spChg>
      </pc:sldChg>
      <pc:sldChg chg="addSp delSp modSp add mod">
        <pc:chgData name="Chauhan, Suman" userId="93a69711-3012-4b5f-a07f-14fc6dad969a" providerId="ADAL" clId="{6520E74C-343A-4364-A090-DB7C097B5F6C}" dt="2022-12-08T01:03:06.333" v="4586" actId="255"/>
        <pc:sldMkLst>
          <pc:docMk/>
          <pc:sldMk cId="18399681" sldId="275"/>
        </pc:sldMkLst>
        <pc:spChg chg="mod">
          <ac:chgData name="Chauhan, Suman" userId="93a69711-3012-4b5f-a07f-14fc6dad969a" providerId="ADAL" clId="{6520E74C-343A-4364-A090-DB7C097B5F6C}" dt="2022-12-08T01:03:06.333" v="4586" actId="255"/>
          <ac:spMkLst>
            <pc:docMk/>
            <pc:sldMk cId="18399681" sldId="275"/>
            <ac:spMk id="4" creationId="{479503D0-8BB3-0E71-48CE-9735C7BB21A0}"/>
          </ac:spMkLst>
        </pc:spChg>
        <pc:spChg chg="mod">
          <ac:chgData name="Chauhan, Suman" userId="93a69711-3012-4b5f-a07f-14fc6dad969a" providerId="ADAL" clId="{6520E74C-343A-4364-A090-DB7C097B5F6C}" dt="2022-12-08T01:00:25.359" v="4582" actId="33524"/>
          <ac:spMkLst>
            <pc:docMk/>
            <pc:sldMk cId="18399681" sldId="275"/>
            <ac:spMk id="5" creationId="{7E852E1E-920C-15A5-B5E6-648AB441EB00}"/>
          </ac:spMkLst>
        </pc:spChg>
        <pc:spChg chg="del">
          <ac:chgData name="Chauhan, Suman" userId="93a69711-3012-4b5f-a07f-14fc6dad969a" providerId="ADAL" clId="{6520E74C-343A-4364-A090-DB7C097B5F6C}" dt="2022-12-08T00:40:23.458" v="4263" actId="26606"/>
          <ac:spMkLst>
            <pc:docMk/>
            <pc:sldMk cId="18399681" sldId="275"/>
            <ac:spMk id="7" creationId="{6D6CDB20-394C-4D51-9C5B-8751E21338DC}"/>
          </ac:spMkLst>
        </pc:spChg>
        <pc:spChg chg="del">
          <ac:chgData name="Chauhan, Suman" userId="93a69711-3012-4b5f-a07f-14fc6dad969a" providerId="ADAL" clId="{6520E74C-343A-4364-A090-DB7C097B5F6C}" dt="2022-12-08T00:40:23.458" v="4263" actId="26606"/>
          <ac:spMkLst>
            <pc:docMk/>
            <pc:sldMk cId="18399681" sldId="275"/>
            <ac:spMk id="9" creationId="{46DFD1E0-DCA7-47E6-B78B-6ECDDF873DD6}"/>
          </ac:spMkLst>
        </pc:spChg>
        <pc:spChg chg="del">
          <ac:chgData name="Chauhan, Suman" userId="93a69711-3012-4b5f-a07f-14fc6dad969a" providerId="ADAL" clId="{6520E74C-343A-4364-A090-DB7C097B5F6C}" dt="2022-12-08T00:40:23.458" v="4263" actId="26606"/>
          <ac:spMkLst>
            <pc:docMk/>
            <pc:sldMk cId="18399681" sldId="275"/>
            <ac:spMk id="11" creationId="{8AAB0B1E-BB97-40E0-8DCD-D1197A0E1D6A}"/>
          </ac:spMkLst>
        </pc:spChg>
        <pc:spChg chg="add del">
          <ac:chgData name="Chauhan, Suman" userId="93a69711-3012-4b5f-a07f-14fc6dad969a" providerId="ADAL" clId="{6520E74C-343A-4364-A090-DB7C097B5F6C}" dt="2022-12-08T00:41:02.072" v="4271" actId="26606"/>
          <ac:spMkLst>
            <pc:docMk/>
            <pc:sldMk cId="18399681" sldId="275"/>
            <ac:spMk id="21" creationId="{5C9B446A-6343-4E56-90BA-061E4DDF0FFB}"/>
          </ac:spMkLst>
        </pc:spChg>
        <pc:spChg chg="add del">
          <ac:chgData name="Chauhan, Suman" userId="93a69711-3012-4b5f-a07f-14fc6dad969a" providerId="ADAL" clId="{6520E74C-343A-4364-A090-DB7C097B5F6C}" dt="2022-12-08T00:41:02.072" v="4271" actId="26606"/>
          <ac:spMkLst>
            <pc:docMk/>
            <pc:sldMk cId="18399681" sldId="275"/>
            <ac:spMk id="23" creationId="{3EC72A1B-03D3-499C-B4BF-AC68EEC22B10}"/>
          </ac:spMkLst>
        </pc:spChg>
        <pc:spChg chg="add del">
          <ac:chgData name="Chauhan, Suman" userId="93a69711-3012-4b5f-a07f-14fc6dad969a" providerId="ADAL" clId="{6520E74C-343A-4364-A090-DB7C097B5F6C}" dt="2022-12-08T00:41:02.072" v="4271" actId="26606"/>
          <ac:spMkLst>
            <pc:docMk/>
            <pc:sldMk cId="18399681" sldId="275"/>
            <ac:spMk id="25" creationId="{216322C2-3CF0-4D33-BF90-3F384CF6D232}"/>
          </ac:spMkLst>
        </pc:spChg>
        <pc:spChg chg="add del">
          <ac:chgData name="Chauhan, Suman" userId="93a69711-3012-4b5f-a07f-14fc6dad969a" providerId="ADAL" clId="{6520E74C-343A-4364-A090-DB7C097B5F6C}" dt="2022-12-08T00:41:02.072" v="4271" actId="26606"/>
          <ac:spMkLst>
            <pc:docMk/>
            <pc:sldMk cId="18399681" sldId="275"/>
            <ac:spMk id="27" creationId="{55D4142C-5077-457F-A6AD-3FECFDB39685}"/>
          </ac:spMkLst>
        </pc:spChg>
        <pc:spChg chg="add del">
          <ac:chgData name="Chauhan, Suman" userId="93a69711-3012-4b5f-a07f-14fc6dad969a" providerId="ADAL" clId="{6520E74C-343A-4364-A090-DB7C097B5F6C}" dt="2022-12-08T00:41:02.072" v="4271" actId="26606"/>
          <ac:spMkLst>
            <pc:docMk/>
            <pc:sldMk cId="18399681" sldId="275"/>
            <ac:spMk id="29" creationId="{7A5F0580-5EE9-419F-96EE-B6529EF6E7D0}"/>
          </ac:spMkLst>
        </pc:spChg>
        <pc:spChg chg="add del">
          <ac:chgData name="Chauhan, Suman" userId="93a69711-3012-4b5f-a07f-14fc6dad969a" providerId="ADAL" clId="{6520E74C-343A-4364-A090-DB7C097B5F6C}" dt="2022-12-08T00:40:59.985" v="4268" actId="26606"/>
          <ac:spMkLst>
            <pc:docMk/>
            <pc:sldMk cId="18399681" sldId="275"/>
            <ac:spMk id="34" creationId="{823AC064-BC96-4F32-8AE1-B2FD38754823}"/>
          </ac:spMkLst>
        </pc:spChg>
        <pc:spChg chg="add del">
          <ac:chgData name="Chauhan, Suman" userId="93a69711-3012-4b5f-a07f-14fc6dad969a" providerId="ADAL" clId="{6520E74C-343A-4364-A090-DB7C097B5F6C}" dt="2022-12-08T00:41:02.053" v="4270" actId="26606"/>
          <ac:spMkLst>
            <pc:docMk/>
            <pc:sldMk cId="18399681" sldId="275"/>
            <ac:spMk id="40" creationId="{C4879EFC-8E62-4E00-973C-C45EE9EC676D}"/>
          </ac:spMkLst>
        </pc:spChg>
        <pc:spChg chg="add del">
          <ac:chgData name="Chauhan, Suman" userId="93a69711-3012-4b5f-a07f-14fc6dad969a" providerId="ADAL" clId="{6520E74C-343A-4364-A090-DB7C097B5F6C}" dt="2022-12-08T00:41:02.053" v="4270" actId="26606"/>
          <ac:spMkLst>
            <pc:docMk/>
            <pc:sldMk cId="18399681" sldId="275"/>
            <ac:spMk id="41" creationId="{D6A9C53F-5F90-40A5-8C85-5412D39C8C68}"/>
          </ac:spMkLst>
        </pc:spChg>
        <pc:spChg chg="add">
          <ac:chgData name="Chauhan, Suman" userId="93a69711-3012-4b5f-a07f-14fc6dad969a" providerId="ADAL" clId="{6520E74C-343A-4364-A090-DB7C097B5F6C}" dt="2022-12-08T00:41:02.072" v="4271" actId="26606"/>
          <ac:spMkLst>
            <pc:docMk/>
            <pc:sldMk cId="18399681" sldId="275"/>
            <ac:spMk id="43" creationId="{823AC064-BC96-4F32-8AE1-B2FD38754823}"/>
          </ac:spMkLst>
        </pc:spChg>
        <pc:picChg chg="add mod">
          <ac:chgData name="Chauhan, Suman" userId="93a69711-3012-4b5f-a07f-14fc6dad969a" providerId="ADAL" clId="{6520E74C-343A-4364-A090-DB7C097B5F6C}" dt="2022-12-08T00:41:02.072" v="4271" actId="26606"/>
          <ac:picMkLst>
            <pc:docMk/>
            <pc:sldMk cId="18399681" sldId="275"/>
            <ac:picMk id="3" creationId="{FA5A271C-8237-7579-C3EC-DB215D6AB89A}"/>
          </ac:picMkLst>
        </pc:picChg>
        <pc:picChg chg="add mod">
          <ac:chgData name="Chauhan, Suman" userId="93a69711-3012-4b5f-a07f-14fc6dad969a" providerId="ADAL" clId="{6520E74C-343A-4364-A090-DB7C097B5F6C}" dt="2022-12-08T00:41:02.072" v="4271" actId="26606"/>
          <ac:picMkLst>
            <pc:docMk/>
            <pc:sldMk cId="18399681" sldId="275"/>
            <ac:picMk id="8" creationId="{454317D3-3D14-41BA-12C8-0397967ED531}"/>
          </ac:picMkLst>
        </pc:picChg>
        <pc:cxnChg chg="del">
          <ac:chgData name="Chauhan, Suman" userId="93a69711-3012-4b5f-a07f-14fc6dad969a" providerId="ADAL" clId="{6520E74C-343A-4364-A090-DB7C097B5F6C}" dt="2022-12-08T00:40:23.458" v="4263" actId="26606"/>
          <ac:cxnSpMkLst>
            <pc:docMk/>
            <pc:sldMk cId="18399681" sldId="275"/>
            <ac:cxnSpMk id="16" creationId="{19C0742B-6FAB-4F71-A9CB-E140A40C8BE9}"/>
          </ac:cxnSpMkLst>
        </pc:cxnChg>
        <pc:cxnChg chg="add del">
          <ac:chgData name="Chauhan, Suman" userId="93a69711-3012-4b5f-a07f-14fc6dad969a" providerId="ADAL" clId="{6520E74C-343A-4364-A090-DB7C097B5F6C}" dt="2022-12-08T00:40:59.985" v="4268" actId="26606"/>
          <ac:cxnSpMkLst>
            <pc:docMk/>
            <pc:sldMk cId="18399681" sldId="275"/>
            <ac:cxnSpMk id="36" creationId="{7E7C77BC-7138-40B1-A15B-20F57A494629}"/>
          </ac:cxnSpMkLst>
        </pc:cxnChg>
        <pc:cxnChg chg="add del">
          <ac:chgData name="Chauhan, Suman" userId="93a69711-3012-4b5f-a07f-14fc6dad969a" providerId="ADAL" clId="{6520E74C-343A-4364-A090-DB7C097B5F6C}" dt="2022-12-08T00:40:59.985" v="4268" actId="26606"/>
          <ac:cxnSpMkLst>
            <pc:docMk/>
            <pc:sldMk cId="18399681" sldId="275"/>
            <ac:cxnSpMk id="38" creationId="{DB146403-F3D6-484B-B2ED-97F9565D0370}"/>
          </ac:cxnSpMkLst>
        </pc:cxnChg>
        <pc:cxnChg chg="add">
          <ac:chgData name="Chauhan, Suman" userId="93a69711-3012-4b5f-a07f-14fc6dad969a" providerId="ADAL" clId="{6520E74C-343A-4364-A090-DB7C097B5F6C}" dt="2022-12-08T00:41:02.072" v="4271" actId="26606"/>
          <ac:cxnSpMkLst>
            <pc:docMk/>
            <pc:sldMk cId="18399681" sldId="275"/>
            <ac:cxnSpMk id="44" creationId="{7E7C77BC-7138-40B1-A15B-20F57A494629}"/>
          </ac:cxnSpMkLst>
        </pc:cxnChg>
        <pc:cxnChg chg="add">
          <ac:chgData name="Chauhan, Suman" userId="93a69711-3012-4b5f-a07f-14fc6dad969a" providerId="ADAL" clId="{6520E74C-343A-4364-A090-DB7C097B5F6C}" dt="2022-12-08T00:41:02.072" v="4271" actId="26606"/>
          <ac:cxnSpMkLst>
            <pc:docMk/>
            <pc:sldMk cId="18399681" sldId="275"/>
            <ac:cxnSpMk id="45" creationId="{DB146403-F3D6-484B-B2ED-97F9565D0370}"/>
          </ac:cxnSpMkLst>
        </pc:cxnChg>
      </pc:sldChg>
      <pc:sldChg chg="addSp delSp modSp add mod">
        <pc:chgData name="Chauhan, Suman" userId="93a69711-3012-4b5f-a07f-14fc6dad969a" providerId="ADAL" clId="{6520E74C-343A-4364-A090-DB7C097B5F6C}" dt="2022-12-08T01:08:11.274" v="4641" actId="26606"/>
        <pc:sldMkLst>
          <pc:docMk/>
          <pc:sldMk cId="437664580" sldId="276"/>
        </pc:sldMkLst>
        <pc:spChg chg="mod">
          <ac:chgData name="Chauhan, Suman" userId="93a69711-3012-4b5f-a07f-14fc6dad969a" providerId="ADAL" clId="{6520E74C-343A-4364-A090-DB7C097B5F6C}" dt="2022-12-08T01:08:11.274" v="4641" actId="26606"/>
          <ac:spMkLst>
            <pc:docMk/>
            <pc:sldMk cId="437664580" sldId="276"/>
            <ac:spMk id="4" creationId="{479503D0-8BB3-0E71-48CE-9735C7BB21A0}"/>
          </ac:spMkLst>
        </pc:spChg>
        <pc:spChg chg="add del">
          <ac:chgData name="Chauhan, Suman" userId="93a69711-3012-4b5f-a07f-14fc6dad969a" providerId="ADAL" clId="{6520E74C-343A-4364-A090-DB7C097B5F6C}" dt="2022-12-08T01:07:57.791" v="4638" actId="26606"/>
          <ac:spMkLst>
            <pc:docMk/>
            <pc:sldMk cId="437664580" sldId="276"/>
            <ac:spMk id="7" creationId="{6D6CDB20-394C-4D51-9C5B-8751E21338DC}"/>
          </ac:spMkLst>
        </pc:spChg>
        <pc:spChg chg="add del">
          <ac:chgData name="Chauhan, Suman" userId="93a69711-3012-4b5f-a07f-14fc6dad969a" providerId="ADAL" clId="{6520E74C-343A-4364-A090-DB7C097B5F6C}" dt="2022-12-08T01:07:57.791" v="4638" actId="26606"/>
          <ac:spMkLst>
            <pc:docMk/>
            <pc:sldMk cId="437664580" sldId="276"/>
            <ac:spMk id="9" creationId="{46DFD1E0-DCA7-47E6-B78B-6ECDDF873DD6}"/>
          </ac:spMkLst>
        </pc:spChg>
        <pc:spChg chg="add del">
          <ac:chgData name="Chauhan, Suman" userId="93a69711-3012-4b5f-a07f-14fc6dad969a" providerId="ADAL" clId="{6520E74C-343A-4364-A090-DB7C097B5F6C}" dt="2022-12-08T01:07:57.791" v="4638" actId="26606"/>
          <ac:spMkLst>
            <pc:docMk/>
            <pc:sldMk cId="437664580" sldId="276"/>
            <ac:spMk id="11" creationId="{8AAB0B1E-BB97-40E0-8DCD-D1197A0E1D6A}"/>
          </ac:spMkLst>
        </pc:spChg>
        <pc:spChg chg="add del">
          <ac:chgData name="Chauhan, Suman" userId="93a69711-3012-4b5f-a07f-14fc6dad969a" providerId="ADAL" clId="{6520E74C-343A-4364-A090-DB7C097B5F6C}" dt="2022-12-08T01:07:52.751" v="4633" actId="26606"/>
          <ac:spMkLst>
            <pc:docMk/>
            <pc:sldMk cId="437664580" sldId="276"/>
            <ac:spMk id="22" creationId="{C93D702E-F4E0-47FC-A74C-ECD9647A81AA}"/>
          </ac:spMkLst>
        </pc:spChg>
        <pc:spChg chg="add del">
          <ac:chgData name="Chauhan, Suman" userId="93a69711-3012-4b5f-a07f-14fc6dad969a" providerId="ADAL" clId="{6520E74C-343A-4364-A090-DB7C097B5F6C}" dt="2022-12-08T01:07:56.786" v="4635" actId="26606"/>
          <ac:spMkLst>
            <pc:docMk/>
            <pc:sldMk cId="437664580" sldId="276"/>
            <ac:spMk id="23" creationId="{A4E37431-20F0-4DD6-84A9-ED2B644943A2}"/>
          </ac:spMkLst>
        </pc:spChg>
        <pc:spChg chg="add del">
          <ac:chgData name="Chauhan, Suman" userId="93a69711-3012-4b5f-a07f-14fc6dad969a" providerId="ADAL" clId="{6520E74C-343A-4364-A090-DB7C097B5F6C}" dt="2022-12-08T01:07:57.759" v="4637" actId="26606"/>
          <ac:spMkLst>
            <pc:docMk/>
            <pc:sldMk cId="437664580" sldId="276"/>
            <ac:spMk id="24" creationId="{021E12D4-3A88-428D-8E5E-AF1AFD923D63}"/>
          </ac:spMkLst>
        </pc:spChg>
        <pc:spChg chg="add del">
          <ac:chgData name="Chauhan, Suman" userId="93a69711-3012-4b5f-a07f-14fc6dad969a" providerId="ADAL" clId="{6520E74C-343A-4364-A090-DB7C097B5F6C}" dt="2022-12-08T01:07:56.786" v="4635" actId="26606"/>
          <ac:spMkLst>
            <pc:docMk/>
            <pc:sldMk cId="437664580" sldId="276"/>
            <ac:spMk id="25" creationId="{0AE98B72-66C6-4AB4-AF0D-BA830DE86393}"/>
          </ac:spMkLst>
        </pc:spChg>
        <pc:spChg chg="add del">
          <ac:chgData name="Chauhan, Suman" userId="93a69711-3012-4b5f-a07f-14fc6dad969a" providerId="ADAL" clId="{6520E74C-343A-4364-A090-DB7C097B5F6C}" dt="2022-12-08T01:07:56.786" v="4635" actId="26606"/>
          <ac:spMkLst>
            <pc:docMk/>
            <pc:sldMk cId="437664580" sldId="276"/>
            <ac:spMk id="27" creationId="{407EAFC6-733F-403D-BB4D-05A3A28742F1}"/>
          </ac:spMkLst>
        </pc:spChg>
        <pc:spChg chg="add del">
          <ac:chgData name="Chauhan, Suman" userId="93a69711-3012-4b5f-a07f-14fc6dad969a" providerId="ADAL" clId="{6520E74C-343A-4364-A090-DB7C097B5F6C}" dt="2022-12-08T01:07:56.786" v="4635" actId="26606"/>
          <ac:spMkLst>
            <pc:docMk/>
            <pc:sldMk cId="437664580" sldId="276"/>
            <ac:spMk id="29" creationId="{17A36730-4CB0-4F61-AD11-A44C9765833F}"/>
          </ac:spMkLst>
        </pc:spChg>
        <pc:spChg chg="add del">
          <ac:chgData name="Chauhan, Suman" userId="93a69711-3012-4b5f-a07f-14fc6dad969a" providerId="ADAL" clId="{6520E74C-343A-4364-A090-DB7C097B5F6C}" dt="2022-12-08T01:07:56.786" v="4635" actId="26606"/>
          <ac:spMkLst>
            <pc:docMk/>
            <pc:sldMk cId="437664580" sldId="276"/>
            <ac:spMk id="31" creationId="{C69C79E1-F916-4929-A4F3-DE763D4BFA57}"/>
          </ac:spMkLst>
        </pc:spChg>
        <pc:spChg chg="add del">
          <ac:chgData name="Chauhan, Suman" userId="93a69711-3012-4b5f-a07f-14fc6dad969a" providerId="ADAL" clId="{6520E74C-343A-4364-A090-DB7C097B5F6C}" dt="2022-12-08T01:07:56.786" v="4635" actId="26606"/>
          <ac:spMkLst>
            <pc:docMk/>
            <pc:sldMk cId="437664580" sldId="276"/>
            <ac:spMk id="33" creationId="{767334AB-16BD-4EC7-8C6B-4B5171600933}"/>
          </ac:spMkLst>
        </pc:spChg>
        <pc:spChg chg="add del">
          <ac:chgData name="Chauhan, Suman" userId="93a69711-3012-4b5f-a07f-14fc6dad969a" providerId="ADAL" clId="{6520E74C-343A-4364-A090-DB7C097B5F6C}" dt="2022-12-08T01:07:57.759" v="4637" actId="26606"/>
          <ac:spMkLst>
            <pc:docMk/>
            <pc:sldMk cId="437664580" sldId="276"/>
            <ac:spMk id="35" creationId="{F609FF9A-4FCE-468E-A86A-C9AB525EAE71}"/>
          </ac:spMkLst>
        </pc:spChg>
        <pc:spChg chg="add del">
          <ac:chgData name="Chauhan, Suman" userId="93a69711-3012-4b5f-a07f-14fc6dad969a" providerId="ADAL" clId="{6520E74C-343A-4364-A090-DB7C097B5F6C}" dt="2022-12-08T01:08:11.274" v="4641" actId="26606"/>
          <ac:spMkLst>
            <pc:docMk/>
            <pc:sldMk cId="437664580" sldId="276"/>
            <ac:spMk id="38" creationId="{C93D702E-F4E0-47FC-A74C-ECD9647A81AA}"/>
          </ac:spMkLst>
        </pc:spChg>
        <pc:spChg chg="add del">
          <ac:chgData name="Chauhan, Suman" userId="93a69711-3012-4b5f-a07f-14fc6dad969a" providerId="ADAL" clId="{6520E74C-343A-4364-A090-DB7C097B5F6C}" dt="2022-12-08T01:08:11.258" v="4640" actId="26606"/>
          <ac:spMkLst>
            <pc:docMk/>
            <pc:sldMk cId="437664580" sldId="276"/>
            <ac:spMk id="44" creationId="{74426AB7-D619-4515-962A-BC83909EC015}"/>
          </ac:spMkLst>
        </pc:spChg>
        <pc:spChg chg="add del">
          <ac:chgData name="Chauhan, Suman" userId="93a69711-3012-4b5f-a07f-14fc6dad969a" providerId="ADAL" clId="{6520E74C-343A-4364-A090-DB7C097B5F6C}" dt="2022-12-08T01:08:11.258" v="4640" actId="26606"/>
          <ac:spMkLst>
            <pc:docMk/>
            <pc:sldMk cId="437664580" sldId="276"/>
            <ac:spMk id="46" creationId="{DE47DF98-723F-4AAC-ABCF-CACBC438F78F}"/>
          </ac:spMkLst>
        </pc:spChg>
        <pc:spChg chg="add">
          <ac:chgData name="Chauhan, Suman" userId="93a69711-3012-4b5f-a07f-14fc6dad969a" providerId="ADAL" clId="{6520E74C-343A-4364-A090-DB7C097B5F6C}" dt="2022-12-08T01:08:11.274" v="4641" actId="26606"/>
          <ac:spMkLst>
            <pc:docMk/>
            <pc:sldMk cId="437664580" sldId="276"/>
            <ac:spMk id="50" creationId="{A7009A0A-BEF5-4EAC-AF15-E4F9F002E239}"/>
          </ac:spMkLst>
        </pc:spChg>
        <pc:spChg chg="add">
          <ac:chgData name="Chauhan, Suman" userId="93a69711-3012-4b5f-a07f-14fc6dad969a" providerId="ADAL" clId="{6520E74C-343A-4364-A090-DB7C097B5F6C}" dt="2022-12-08T01:08:11.274" v="4641" actId="26606"/>
          <ac:spMkLst>
            <pc:docMk/>
            <pc:sldMk cId="437664580" sldId="276"/>
            <ac:spMk id="51" creationId="{A8384FB5-9ADC-4DDC-881B-597D56F5B15D}"/>
          </ac:spMkLst>
        </pc:spChg>
        <pc:spChg chg="add">
          <ac:chgData name="Chauhan, Suman" userId="93a69711-3012-4b5f-a07f-14fc6dad969a" providerId="ADAL" clId="{6520E74C-343A-4364-A090-DB7C097B5F6C}" dt="2022-12-08T01:08:11.274" v="4641" actId="26606"/>
          <ac:spMkLst>
            <pc:docMk/>
            <pc:sldMk cId="437664580" sldId="276"/>
            <ac:spMk id="52" creationId="{1199E1B1-A8C0-4FE8-A5A8-1CB41D69F857}"/>
          </ac:spMkLst>
        </pc:spChg>
        <pc:spChg chg="add">
          <ac:chgData name="Chauhan, Suman" userId="93a69711-3012-4b5f-a07f-14fc6dad969a" providerId="ADAL" clId="{6520E74C-343A-4364-A090-DB7C097B5F6C}" dt="2022-12-08T01:08:11.274" v="4641" actId="26606"/>
          <ac:spMkLst>
            <pc:docMk/>
            <pc:sldMk cId="437664580" sldId="276"/>
            <ac:spMk id="53" creationId="{84A8DE83-DE75-4B41-9DB4-A7EC0B0DEC0B}"/>
          </ac:spMkLst>
        </pc:spChg>
        <pc:grpChg chg="del">
          <ac:chgData name="Chauhan, Suman" userId="93a69711-3012-4b5f-a07f-14fc6dad969a" providerId="ADAL" clId="{6520E74C-343A-4364-A090-DB7C097B5F6C}" dt="2022-12-08T01:07:38.384" v="4631" actId="478"/>
          <ac:grpSpMkLst>
            <pc:docMk/>
            <pc:sldMk cId="437664580" sldId="276"/>
            <ac:grpSpMk id="2" creationId="{84100F99-D3DF-46AA-A2E1-002516736B3C}"/>
          </ac:grpSpMkLst>
        </pc:grpChg>
        <pc:picChg chg="add del">
          <ac:chgData name="Chauhan, Suman" userId="93a69711-3012-4b5f-a07f-14fc6dad969a" providerId="ADAL" clId="{6520E74C-343A-4364-A090-DB7C097B5F6C}" dt="2022-12-08T01:07:52.751" v="4633" actId="26606"/>
          <ac:picMkLst>
            <pc:docMk/>
            <pc:sldMk cId="437664580" sldId="276"/>
            <ac:picMk id="18" creationId="{E03671A1-C4A8-DCA9-F2F6-6907F421966E}"/>
          </ac:picMkLst>
        </pc:picChg>
        <pc:picChg chg="add del">
          <ac:chgData name="Chauhan, Suman" userId="93a69711-3012-4b5f-a07f-14fc6dad969a" providerId="ADAL" clId="{6520E74C-343A-4364-A090-DB7C097B5F6C}" dt="2022-12-08T01:07:56.786" v="4635" actId="26606"/>
          <ac:picMkLst>
            <pc:docMk/>
            <pc:sldMk cId="437664580" sldId="276"/>
            <ac:picMk id="20" creationId="{51B81005-BDB3-D558-6142-2CD1C2015615}"/>
          </ac:picMkLst>
        </pc:picChg>
        <pc:picChg chg="add del">
          <ac:chgData name="Chauhan, Suman" userId="93a69711-3012-4b5f-a07f-14fc6dad969a" providerId="ADAL" clId="{6520E74C-343A-4364-A090-DB7C097B5F6C}" dt="2022-12-08T01:07:57.759" v="4637" actId="26606"/>
          <ac:picMkLst>
            <pc:docMk/>
            <pc:sldMk cId="437664580" sldId="276"/>
            <ac:picMk id="36" creationId="{A29313A1-8F7B-9C39-5FDA-6095D3827F20}"/>
          </ac:picMkLst>
        </pc:picChg>
        <pc:picChg chg="add mod">
          <ac:chgData name="Chauhan, Suman" userId="93a69711-3012-4b5f-a07f-14fc6dad969a" providerId="ADAL" clId="{6520E74C-343A-4364-A090-DB7C097B5F6C}" dt="2022-12-08T01:08:11.274" v="4641" actId="26606"/>
          <ac:picMkLst>
            <pc:docMk/>
            <pc:sldMk cId="437664580" sldId="276"/>
            <ac:picMk id="39" creationId="{E03671A1-C4A8-DCA9-F2F6-6907F421966E}"/>
          </ac:picMkLst>
        </pc:picChg>
        <pc:cxnChg chg="add del">
          <ac:chgData name="Chauhan, Suman" userId="93a69711-3012-4b5f-a07f-14fc6dad969a" providerId="ADAL" clId="{6520E74C-343A-4364-A090-DB7C097B5F6C}" dt="2022-12-08T01:07:57.791" v="4638" actId="26606"/>
          <ac:cxnSpMkLst>
            <pc:docMk/>
            <pc:sldMk cId="437664580" sldId="276"/>
            <ac:cxnSpMk id="16" creationId="{19C0742B-6FAB-4F71-A9CB-E140A40C8BE9}"/>
          </ac:cxnSpMkLst>
        </pc:cxnChg>
        <pc:cxnChg chg="add del">
          <ac:chgData name="Chauhan, Suman" userId="93a69711-3012-4b5f-a07f-14fc6dad969a" providerId="ADAL" clId="{6520E74C-343A-4364-A090-DB7C097B5F6C}" dt="2022-12-08T01:08:11.258" v="4640" actId="26606"/>
          <ac:cxnSpMkLst>
            <pc:docMk/>
            <pc:sldMk cId="437664580" sldId="276"/>
            <ac:cxnSpMk id="48" creationId="{EA29FC7C-9308-4FDE-8DCA-405668055B0F}"/>
          </ac:cxnSpMkLst>
        </pc:cxnChg>
      </pc:sldChg>
      <pc:sldChg chg="addSp delSp modSp add mod modClrScheme addAnim delAnim delDesignElem chgLayout">
        <pc:chgData name="Chauhan, Suman" userId="93a69711-3012-4b5f-a07f-14fc6dad969a" providerId="ADAL" clId="{6520E74C-343A-4364-A090-DB7C097B5F6C}" dt="2022-12-08T01:07:20.527" v="4616" actId="26606"/>
        <pc:sldMkLst>
          <pc:docMk/>
          <pc:sldMk cId="2948309475" sldId="277"/>
        </pc:sldMkLst>
        <pc:spChg chg="del mod ord">
          <ac:chgData name="Chauhan, Suman" userId="93a69711-3012-4b5f-a07f-14fc6dad969a" providerId="ADAL" clId="{6520E74C-343A-4364-A090-DB7C097B5F6C}" dt="2022-12-08T01:07:09.543" v="4611" actId="700"/>
          <ac:spMkLst>
            <pc:docMk/>
            <pc:sldMk cId="2948309475" sldId="277"/>
            <ac:spMk id="4" creationId="{479503D0-8BB3-0E71-48CE-9735C7BB21A0}"/>
          </ac:spMkLst>
        </pc:spChg>
        <pc:spChg chg="add del">
          <ac:chgData name="Chauhan, Suman" userId="93a69711-3012-4b5f-a07f-14fc6dad969a" providerId="ADAL" clId="{6520E74C-343A-4364-A090-DB7C097B5F6C}" dt="2022-12-08T01:07:09.543" v="4611" actId="700"/>
          <ac:spMkLst>
            <pc:docMk/>
            <pc:sldMk cId="2948309475" sldId="277"/>
            <ac:spMk id="7" creationId="{6D6CDB20-394C-4D51-9C5B-8751E21338DC}"/>
          </ac:spMkLst>
        </pc:spChg>
        <pc:spChg chg="add del">
          <ac:chgData name="Chauhan, Suman" userId="93a69711-3012-4b5f-a07f-14fc6dad969a" providerId="ADAL" clId="{6520E74C-343A-4364-A090-DB7C097B5F6C}" dt="2022-12-08T01:07:09.543" v="4611" actId="700"/>
          <ac:spMkLst>
            <pc:docMk/>
            <pc:sldMk cId="2948309475" sldId="277"/>
            <ac:spMk id="9" creationId="{46DFD1E0-DCA7-47E6-B78B-6ECDDF873DD6}"/>
          </ac:spMkLst>
        </pc:spChg>
        <pc:spChg chg="add del">
          <ac:chgData name="Chauhan, Suman" userId="93a69711-3012-4b5f-a07f-14fc6dad969a" providerId="ADAL" clId="{6520E74C-343A-4364-A090-DB7C097B5F6C}" dt="2022-12-08T01:07:09.543" v="4611" actId="700"/>
          <ac:spMkLst>
            <pc:docMk/>
            <pc:sldMk cId="2948309475" sldId="277"/>
            <ac:spMk id="11" creationId="{8AAB0B1E-BB97-40E0-8DCD-D1197A0E1D6A}"/>
          </ac:spMkLst>
        </pc:spChg>
        <pc:spChg chg="add del">
          <ac:chgData name="Chauhan, Suman" userId="93a69711-3012-4b5f-a07f-14fc6dad969a" providerId="ADAL" clId="{6520E74C-343A-4364-A090-DB7C097B5F6C}" dt="2022-12-08T01:07:17.533" v="4613" actId="26606"/>
          <ac:spMkLst>
            <pc:docMk/>
            <pc:sldMk cId="2948309475" sldId="277"/>
            <ac:spMk id="2054" creationId="{32BC26D8-82FB-445E-AA49-62A77D7C1EE0}"/>
          </ac:spMkLst>
        </pc:spChg>
        <pc:spChg chg="add del">
          <ac:chgData name="Chauhan, Suman" userId="93a69711-3012-4b5f-a07f-14fc6dad969a" providerId="ADAL" clId="{6520E74C-343A-4364-A090-DB7C097B5F6C}" dt="2022-12-08T01:06:44.533" v="4603" actId="26606"/>
          <ac:spMkLst>
            <pc:docMk/>
            <pc:sldMk cId="2948309475" sldId="277"/>
            <ac:spMk id="2055" creationId="{C1DD1A8A-57D5-4A81-AD04-532B043C5611}"/>
          </ac:spMkLst>
        </pc:spChg>
        <pc:spChg chg="add del">
          <ac:chgData name="Chauhan, Suman" userId="93a69711-3012-4b5f-a07f-14fc6dad969a" providerId="ADAL" clId="{6520E74C-343A-4364-A090-DB7C097B5F6C}" dt="2022-12-08T01:06:44.533" v="4603" actId="26606"/>
          <ac:spMkLst>
            <pc:docMk/>
            <pc:sldMk cId="2948309475" sldId="277"/>
            <ac:spMk id="2057" creationId="{007891EC-4501-44ED-A8C8-B11B6DB767AB}"/>
          </ac:spMkLst>
        </pc:spChg>
        <pc:spChg chg="add del">
          <ac:chgData name="Chauhan, Suman" userId="93a69711-3012-4b5f-a07f-14fc6dad969a" providerId="ADAL" clId="{6520E74C-343A-4364-A090-DB7C097B5F6C}" dt="2022-12-08T01:07:17.533" v="4613" actId="26606"/>
          <ac:spMkLst>
            <pc:docMk/>
            <pc:sldMk cId="2948309475" sldId="277"/>
            <ac:spMk id="2059" creationId="{CB44330D-EA18-4254-AA95-EB49948539B8}"/>
          </ac:spMkLst>
        </pc:spChg>
        <pc:spChg chg="add del">
          <ac:chgData name="Chauhan, Suman" userId="93a69711-3012-4b5f-a07f-14fc6dad969a" providerId="ADAL" clId="{6520E74C-343A-4364-A090-DB7C097B5F6C}" dt="2022-12-08T01:07:20.519" v="4615" actId="26606"/>
          <ac:spMkLst>
            <pc:docMk/>
            <pc:sldMk cId="2948309475" sldId="277"/>
            <ac:spMk id="2061" creationId="{42A4FC2C-047E-45A5-965D-8E1E3BF09BC6}"/>
          </ac:spMkLst>
        </pc:spChg>
        <pc:spChg chg="add">
          <ac:chgData name="Chauhan, Suman" userId="93a69711-3012-4b5f-a07f-14fc6dad969a" providerId="ADAL" clId="{6520E74C-343A-4364-A090-DB7C097B5F6C}" dt="2022-12-08T01:07:20.527" v="4616" actId="26606"/>
          <ac:spMkLst>
            <pc:docMk/>
            <pc:sldMk cId="2948309475" sldId="277"/>
            <ac:spMk id="2063" creationId="{A8D57A06-A426-446D-B02C-A2DC6B62E45E}"/>
          </ac:spMkLst>
        </pc:spChg>
        <pc:spChg chg="add">
          <ac:chgData name="Chauhan, Suman" userId="93a69711-3012-4b5f-a07f-14fc6dad969a" providerId="ADAL" clId="{6520E74C-343A-4364-A090-DB7C097B5F6C}" dt="2022-12-08T01:07:20.527" v="4616" actId="26606"/>
          <ac:spMkLst>
            <pc:docMk/>
            <pc:sldMk cId="2948309475" sldId="277"/>
            <ac:spMk id="2064" creationId="{AB8C311F-7253-4AED-9701-7FC0708C41C7}"/>
          </ac:spMkLst>
        </pc:spChg>
        <pc:spChg chg="add">
          <ac:chgData name="Chauhan, Suman" userId="93a69711-3012-4b5f-a07f-14fc6dad969a" providerId="ADAL" clId="{6520E74C-343A-4364-A090-DB7C097B5F6C}" dt="2022-12-08T01:07:20.527" v="4616" actId="26606"/>
          <ac:spMkLst>
            <pc:docMk/>
            <pc:sldMk cId="2948309475" sldId="277"/>
            <ac:spMk id="2065" creationId="{E2384209-CB15-4CDF-9D31-C44FD9A3F20D}"/>
          </ac:spMkLst>
        </pc:spChg>
        <pc:spChg chg="add">
          <ac:chgData name="Chauhan, Suman" userId="93a69711-3012-4b5f-a07f-14fc6dad969a" providerId="ADAL" clId="{6520E74C-343A-4364-A090-DB7C097B5F6C}" dt="2022-12-08T01:07:20.527" v="4616" actId="26606"/>
          <ac:spMkLst>
            <pc:docMk/>
            <pc:sldMk cId="2948309475" sldId="277"/>
            <ac:spMk id="2066" creationId="{2633B3B5-CC90-43F0-8714-D31D1F3F0209}"/>
          </ac:spMkLst>
        </pc:spChg>
        <pc:grpChg chg="del">
          <ac:chgData name="Chauhan, Suman" userId="93a69711-3012-4b5f-a07f-14fc6dad969a" providerId="ADAL" clId="{6520E74C-343A-4364-A090-DB7C097B5F6C}" dt="2022-12-08T00:57:23.151" v="4562" actId="478"/>
          <ac:grpSpMkLst>
            <pc:docMk/>
            <pc:sldMk cId="2948309475" sldId="277"/>
            <ac:grpSpMk id="2" creationId="{84100F99-D3DF-46AA-A2E1-002516736B3C}"/>
          </ac:grpSpMkLst>
        </pc:grpChg>
        <pc:picChg chg="add del mod">
          <ac:chgData name="Chauhan, Suman" userId="93a69711-3012-4b5f-a07f-14fc6dad969a" providerId="ADAL" clId="{6520E74C-343A-4364-A090-DB7C097B5F6C}" dt="2022-12-08T01:06:55.538" v="4604"/>
          <ac:picMkLst>
            <pc:docMk/>
            <pc:sldMk cId="2948309475" sldId="277"/>
            <ac:picMk id="2050" creationId="{C818951B-5380-9AC3-8CF1-1D3533F726E8}"/>
          </ac:picMkLst>
        </pc:picChg>
        <pc:picChg chg="add mod">
          <ac:chgData name="Chauhan, Suman" userId="93a69711-3012-4b5f-a07f-14fc6dad969a" providerId="ADAL" clId="{6520E74C-343A-4364-A090-DB7C097B5F6C}" dt="2022-12-08T01:07:20.527" v="4616" actId="26606"/>
          <ac:picMkLst>
            <pc:docMk/>
            <pc:sldMk cId="2948309475" sldId="277"/>
            <ac:picMk id="2052" creationId="{CBF4D0F3-E6AE-9F8C-CABA-846C93F785E0}"/>
          </ac:picMkLst>
        </pc:picChg>
        <pc:cxnChg chg="add del">
          <ac:chgData name="Chauhan, Suman" userId="93a69711-3012-4b5f-a07f-14fc6dad969a" providerId="ADAL" clId="{6520E74C-343A-4364-A090-DB7C097B5F6C}" dt="2022-12-08T01:07:09.543" v="4611" actId="700"/>
          <ac:cxnSpMkLst>
            <pc:docMk/>
            <pc:sldMk cId="2948309475" sldId="277"/>
            <ac:cxnSpMk id="16" creationId="{19C0742B-6FAB-4F71-A9CB-E140A40C8BE9}"/>
          </ac:cxnSpMkLst>
        </pc:cxnChg>
      </pc:sldChg>
      <pc:sldChg chg="addSp delSp modSp add mod">
        <pc:chgData name="Chauhan, Suman" userId="93a69711-3012-4b5f-a07f-14fc6dad969a" providerId="ADAL" clId="{6520E74C-343A-4364-A090-DB7C097B5F6C}" dt="2022-12-08T01:03:19.091" v="4587" actId="255"/>
        <pc:sldMkLst>
          <pc:docMk/>
          <pc:sldMk cId="2541448059" sldId="278"/>
        </pc:sldMkLst>
        <pc:spChg chg="mod">
          <ac:chgData name="Chauhan, Suman" userId="93a69711-3012-4b5f-a07f-14fc6dad969a" providerId="ADAL" clId="{6520E74C-343A-4364-A090-DB7C097B5F6C}" dt="2022-12-08T01:03:19.091" v="4587" actId="255"/>
          <ac:spMkLst>
            <pc:docMk/>
            <pc:sldMk cId="2541448059" sldId="278"/>
            <ac:spMk id="4" creationId="{479503D0-8BB3-0E71-48CE-9735C7BB21A0}"/>
          </ac:spMkLst>
        </pc:spChg>
        <pc:spChg chg="mod">
          <ac:chgData name="Chauhan, Suman" userId="93a69711-3012-4b5f-a07f-14fc6dad969a" providerId="ADAL" clId="{6520E74C-343A-4364-A090-DB7C097B5F6C}" dt="2022-12-08T00:43:57.157" v="4299" actId="207"/>
          <ac:spMkLst>
            <pc:docMk/>
            <pc:sldMk cId="2541448059" sldId="278"/>
            <ac:spMk id="5" creationId="{7E852E1E-920C-15A5-B5E6-648AB441EB00}"/>
          </ac:spMkLst>
        </pc:spChg>
        <pc:spChg chg="del">
          <ac:chgData name="Chauhan, Suman" userId="93a69711-3012-4b5f-a07f-14fc6dad969a" providerId="ADAL" clId="{6520E74C-343A-4364-A090-DB7C097B5F6C}" dt="2022-12-08T00:43:41.253" v="4296" actId="26606"/>
          <ac:spMkLst>
            <pc:docMk/>
            <pc:sldMk cId="2541448059" sldId="278"/>
            <ac:spMk id="43" creationId="{823AC064-BC96-4F32-8AE1-B2FD38754823}"/>
          </ac:spMkLst>
        </pc:spChg>
        <pc:spChg chg="add del">
          <ac:chgData name="Chauhan, Suman" userId="93a69711-3012-4b5f-a07f-14fc6dad969a" providerId="ADAL" clId="{6520E74C-343A-4364-A090-DB7C097B5F6C}" dt="2022-12-08T00:43:46.679" v="4298" actId="26606"/>
          <ac:spMkLst>
            <pc:docMk/>
            <pc:sldMk cId="2541448059" sldId="278"/>
            <ac:spMk id="50" creationId="{7316481C-0A49-4796-812B-0D64F063B720}"/>
          </ac:spMkLst>
        </pc:spChg>
        <pc:spChg chg="add del">
          <ac:chgData name="Chauhan, Suman" userId="93a69711-3012-4b5f-a07f-14fc6dad969a" providerId="ADAL" clId="{6520E74C-343A-4364-A090-DB7C097B5F6C}" dt="2022-12-08T00:43:46.679" v="4298" actId="26606"/>
          <ac:spMkLst>
            <pc:docMk/>
            <pc:sldMk cId="2541448059" sldId="278"/>
            <ac:spMk id="52" creationId="{A5271697-90F1-4A23-8EF2-0179F2EAFACB}"/>
          </ac:spMkLst>
        </pc:spChg>
        <pc:spChg chg="add del">
          <ac:chgData name="Chauhan, Suman" userId="93a69711-3012-4b5f-a07f-14fc6dad969a" providerId="ADAL" clId="{6520E74C-343A-4364-A090-DB7C097B5F6C}" dt="2022-12-08T00:43:46.679" v="4298" actId="26606"/>
          <ac:spMkLst>
            <pc:docMk/>
            <pc:sldMk cId="2541448059" sldId="278"/>
            <ac:spMk id="76" creationId="{D9F5512A-48E1-4C07-B75E-3CCC517B6804}"/>
          </ac:spMkLst>
        </pc:spChg>
        <pc:spChg chg="add">
          <ac:chgData name="Chauhan, Suman" userId="93a69711-3012-4b5f-a07f-14fc6dad969a" providerId="ADAL" clId="{6520E74C-343A-4364-A090-DB7C097B5F6C}" dt="2022-12-08T00:43:46.679" v="4298" actId="26606"/>
          <ac:spMkLst>
            <pc:docMk/>
            <pc:sldMk cId="2541448059" sldId="278"/>
            <ac:spMk id="81" creationId="{823AC064-BC96-4F32-8AE1-B2FD38754823}"/>
          </ac:spMkLst>
        </pc:spChg>
        <pc:grpChg chg="add del">
          <ac:chgData name="Chauhan, Suman" userId="93a69711-3012-4b5f-a07f-14fc6dad969a" providerId="ADAL" clId="{6520E74C-343A-4364-A090-DB7C097B5F6C}" dt="2022-12-08T00:43:46.679" v="4298" actId="26606"/>
          <ac:grpSpMkLst>
            <pc:docMk/>
            <pc:sldMk cId="2541448059" sldId="278"/>
            <ac:grpSpMk id="54" creationId="{1F49CE81-B2F4-47B2-9D4A-886DCE0A8404}"/>
          </ac:grpSpMkLst>
        </pc:grpChg>
        <pc:picChg chg="del">
          <ac:chgData name="Chauhan, Suman" userId="93a69711-3012-4b5f-a07f-14fc6dad969a" providerId="ADAL" clId="{6520E74C-343A-4364-A090-DB7C097B5F6C}" dt="2022-12-08T00:43:21.528" v="4288" actId="478"/>
          <ac:picMkLst>
            <pc:docMk/>
            <pc:sldMk cId="2541448059" sldId="278"/>
            <ac:picMk id="3" creationId="{FA5A271C-8237-7579-C3EC-DB215D6AB89A}"/>
          </ac:picMkLst>
        </pc:picChg>
        <pc:picChg chg="add mod ord">
          <ac:chgData name="Chauhan, Suman" userId="93a69711-3012-4b5f-a07f-14fc6dad969a" providerId="ADAL" clId="{6520E74C-343A-4364-A090-DB7C097B5F6C}" dt="2022-12-08T00:43:46.679" v="4298" actId="26606"/>
          <ac:picMkLst>
            <pc:docMk/>
            <pc:sldMk cId="2541448059" sldId="278"/>
            <ac:picMk id="6" creationId="{B61ACF37-0C38-A4A6-C1DE-282EFE66E929}"/>
          </ac:picMkLst>
        </pc:picChg>
        <pc:picChg chg="del mod ord">
          <ac:chgData name="Chauhan, Suman" userId="93a69711-3012-4b5f-a07f-14fc6dad969a" providerId="ADAL" clId="{6520E74C-343A-4364-A090-DB7C097B5F6C}" dt="2022-12-08T00:43:42.747" v="4297" actId="478"/>
          <ac:picMkLst>
            <pc:docMk/>
            <pc:sldMk cId="2541448059" sldId="278"/>
            <ac:picMk id="8" creationId="{454317D3-3D14-41BA-12C8-0397967ED531}"/>
          </ac:picMkLst>
        </pc:picChg>
        <pc:picChg chg="add mod">
          <ac:chgData name="Chauhan, Suman" userId="93a69711-3012-4b5f-a07f-14fc6dad969a" providerId="ADAL" clId="{6520E74C-343A-4364-A090-DB7C097B5F6C}" dt="2022-12-08T00:44:08.764" v="4301" actId="14100"/>
          <ac:picMkLst>
            <pc:docMk/>
            <pc:sldMk cId="2541448059" sldId="278"/>
            <ac:picMk id="9" creationId="{A262EBF1-CA3F-6901-43D8-06D9DF19D9E1}"/>
          </ac:picMkLst>
        </pc:picChg>
        <pc:cxnChg chg="del">
          <ac:chgData name="Chauhan, Suman" userId="93a69711-3012-4b5f-a07f-14fc6dad969a" providerId="ADAL" clId="{6520E74C-343A-4364-A090-DB7C097B5F6C}" dt="2022-12-08T00:43:41.253" v="4296" actId="26606"/>
          <ac:cxnSpMkLst>
            <pc:docMk/>
            <pc:sldMk cId="2541448059" sldId="278"/>
            <ac:cxnSpMk id="44" creationId="{7E7C77BC-7138-40B1-A15B-20F57A494629}"/>
          </ac:cxnSpMkLst>
        </pc:cxnChg>
        <pc:cxnChg chg="del">
          <ac:chgData name="Chauhan, Suman" userId="93a69711-3012-4b5f-a07f-14fc6dad969a" providerId="ADAL" clId="{6520E74C-343A-4364-A090-DB7C097B5F6C}" dt="2022-12-08T00:43:41.253" v="4296" actId="26606"/>
          <ac:cxnSpMkLst>
            <pc:docMk/>
            <pc:sldMk cId="2541448059" sldId="278"/>
            <ac:cxnSpMk id="45" creationId="{DB146403-F3D6-484B-B2ED-97F9565D0370}"/>
          </ac:cxnSpMkLst>
        </pc:cxnChg>
        <pc:cxnChg chg="add">
          <ac:chgData name="Chauhan, Suman" userId="93a69711-3012-4b5f-a07f-14fc6dad969a" providerId="ADAL" clId="{6520E74C-343A-4364-A090-DB7C097B5F6C}" dt="2022-12-08T00:43:46.679" v="4298" actId="26606"/>
          <ac:cxnSpMkLst>
            <pc:docMk/>
            <pc:sldMk cId="2541448059" sldId="278"/>
            <ac:cxnSpMk id="83" creationId="{7E7C77BC-7138-40B1-A15B-20F57A494629}"/>
          </ac:cxnSpMkLst>
        </pc:cxnChg>
        <pc:cxnChg chg="add">
          <ac:chgData name="Chauhan, Suman" userId="93a69711-3012-4b5f-a07f-14fc6dad969a" providerId="ADAL" clId="{6520E74C-343A-4364-A090-DB7C097B5F6C}" dt="2022-12-08T00:43:46.679" v="4298" actId="26606"/>
          <ac:cxnSpMkLst>
            <pc:docMk/>
            <pc:sldMk cId="2541448059" sldId="278"/>
            <ac:cxnSpMk id="85" creationId="{DB146403-F3D6-484B-B2ED-97F9565D0370}"/>
          </ac:cxnSpMkLst>
        </pc:cxnChg>
      </pc:sldChg>
      <pc:sldChg chg="addSp delSp modSp add mod">
        <pc:chgData name="Chauhan, Suman" userId="93a69711-3012-4b5f-a07f-14fc6dad969a" providerId="ADAL" clId="{6520E74C-343A-4364-A090-DB7C097B5F6C}" dt="2022-12-08T01:03:33.376" v="4588" actId="255"/>
        <pc:sldMkLst>
          <pc:docMk/>
          <pc:sldMk cId="4074175645" sldId="279"/>
        </pc:sldMkLst>
        <pc:spChg chg="mod">
          <ac:chgData name="Chauhan, Suman" userId="93a69711-3012-4b5f-a07f-14fc6dad969a" providerId="ADAL" clId="{6520E74C-343A-4364-A090-DB7C097B5F6C}" dt="2022-12-08T01:03:33.376" v="4588" actId="255"/>
          <ac:spMkLst>
            <pc:docMk/>
            <pc:sldMk cId="4074175645" sldId="279"/>
            <ac:spMk id="4" creationId="{479503D0-8BB3-0E71-48CE-9735C7BB21A0}"/>
          </ac:spMkLst>
        </pc:spChg>
        <pc:spChg chg="mod">
          <ac:chgData name="Chauhan, Suman" userId="93a69711-3012-4b5f-a07f-14fc6dad969a" providerId="ADAL" clId="{6520E74C-343A-4364-A090-DB7C097B5F6C}" dt="2022-12-08T00:45:22.924" v="4310" actId="26606"/>
          <ac:spMkLst>
            <pc:docMk/>
            <pc:sldMk cId="4074175645" sldId="279"/>
            <ac:spMk id="5" creationId="{7E852E1E-920C-15A5-B5E6-648AB441EB00}"/>
          </ac:spMkLst>
        </pc:spChg>
        <pc:spChg chg="del">
          <ac:chgData name="Chauhan, Suman" userId="93a69711-3012-4b5f-a07f-14fc6dad969a" providerId="ADAL" clId="{6520E74C-343A-4364-A090-DB7C097B5F6C}" dt="2022-12-08T00:45:22.924" v="4310" actId="26606"/>
          <ac:spMkLst>
            <pc:docMk/>
            <pc:sldMk cId="4074175645" sldId="279"/>
            <ac:spMk id="81" creationId="{823AC064-BC96-4F32-8AE1-B2FD38754823}"/>
          </ac:spMkLst>
        </pc:spChg>
        <pc:spChg chg="add">
          <ac:chgData name="Chauhan, Suman" userId="93a69711-3012-4b5f-a07f-14fc6dad969a" providerId="ADAL" clId="{6520E74C-343A-4364-A090-DB7C097B5F6C}" dt="2022-12-08T00:45:22.924" v="4310" actId="26606"/>
          <ac:spMkLst>
            <pc:docMk/>
            <pc:sldMk cId="4074175645" sldId="279"/>
            <ac:spMk id="92" creationId="{7F57BEA8-497D-4AA8-8A18-BDCD696B25FE}"/>
          </ac:spMkLst>
        </pc:spChg>
        <pc:picChg chg="add mod">
          <ac:chgData name="Chauhan, Suman" userId="93a69711-3012-4b5f-a07f-14fc6dad969a" providerId="ADAL" clId="{6520E74C-343A-4364-A090-DB7C097B5F6C}" dt="2022-12-08T00:45:22.924" v="4310" actId="26606"/>
          <ac:picMkLst>
            <pc:docMk/>
            <pc:sldMk cId="4074175645" sldId="279"/>
            <ac:picMk id="3" creationId="{0D6C1BEA-A7C5-B476-2F24-6A0F4F25226B}"/>
          </ac:picMkLst>
        </pc:picChg>
        <pc:picChg chg="del">
          <ac:chgData name="Chauhan, Suman" userId="93a69711-3012-4b5f-a07f-14fc6dad969a" providerId="ADAL" clId="{6520E74C-343A-4364-A090-DB7C097B5F6C}" dt="2022-12-08T00:44:54.694" v="4306" actId="478"/>
          <ac:picMkLst>
            <pc:docMk/>
            <pc:sldMk cId="4074175645" sldId="279"/>
            <ac:picMk id="6" creationId="{B61ACF37-0C38-A4A6-C1DE-282EFE66E929}"/>
          </ac:picMkLst>
        </pc:picChg>
        <pc:picChg chg="del">
          <ac:chgData name="Chauhan, Suman" userId="93a69711-3012-4b5f-a07f-14fc6dad969a" providerId="ADAL" clId="{6520E74C-343A-4364-A090-DB7C097B5F6C}" dt="2022-12-08T00:44:52.631" v="4305" actId="478"/>
          <ac:picMkLst>
            <pc:docMk/>
            <pc:sldMk cId="4074175645" sldId="279"/>
            <ac:picMk id="9" creationId="{A262EBF1-CA3F-6901-43D8-06D9DF19D9E1}"/>
          </ac:picMkLst>
        </pc:picChg>
        <pc:cxnChg chg="del">
          <ac:chgData name="Chauhan, Suman" userId="93a69711-3012-4b5f-a07f-14fc6dad969a" providerId="ADAL" clId="{6520E74C-343A-4364-A090-DB7C097B5F6C}" dt="2022-12-08T00:45:22.924" v="4310" actId="26606"/>
          <ac:cxnSpMkLst>
            <pc:docMk/>
            <pc:sldMk cId="4074175645" sldId="279"/>
            <ac:cxnSpMk id="83" creationId="{7E7C77BC-7138-40B1-A15B-20F57A494629}"/>
          </ac:cxnSpMkLst>
        </pc:cxnChg>
        <pc:cxnChg chg="del">
          <ac:chgData name="Chauhan, Suman" userId="93a69711-3012-4b5f-a07f-14fc6dad969a" providerId="ADAL" clId="{6520E74C-343A-4364-A090-DB7C097B5F6C}" dt="2022-12-08T00:45:22.924" v="4310" actId="26606"/>
          <ac:cxnSpMkLst>
            <pc:docMk/>
            <pc:sldMk cId="4074175645" sldId="279"/>
            <ac:cxnSpMk id="85" creationId="{DB146403-F3D6-484B-B2ED-97F9565D0370}"/>
          </ac:cxnSpMkLst>
        </pc:cxnChg>
        <pc:cxnChg chg="add">
          <ac:chgData name="Chauhan, Suman" userId="93a69711-3012-4b5f-a07f-14fc6dad969a" providerId="ADAL" clId="{6520E74C-343A-4364-A090-DB7C097B5F6C}" dt="2022-12-08T00:45:22.924" v="4310" actId="26606"/>
          <ac:cxnSpMkLst>
            <pc:docMk/>
            <pc:sldMk cId="4074175645" sldId="279"/>
            <ac:cxnSpMk id="90" creationId="{D2E961F1-4A28-4A5F-BBD4-6E400E5E6C75}"/>
          </ac:cxnSpMkLst>
        </pc:cxnChg>
        <pc:cxnChg chg="add">
          <ac:chgData name="Chauhan, Suman" userId="93a69711-3012-4b5f-a07f-14fc6dad969a" providerId="ADAL" clId="{6520E74C-343A-4364-A090-DB7C097B5F6C}" dt="2022-12-08T00:45:22.924" v="4310" actId="26606"/>
          <ac:cxnSpMkLst>
            <pc:docMk/>
            <pc:sldMk cId="4074175645" sldId="279"/>
            <ac:cxnSpMk id="94" creationId="{A82415D3-DDE5-4D63-8CB3-23A5EC581B27}"/>
          </ac:cxnSpMkLst>
        </pc:cxnChg>
        <pc:cxnChg chg="add">
          <ac:chgData name="Chauhan, Suman" userId="93a69711-3012-4b5f-a07f-14fc6dad969a" providerId="ADAL" clId="{6520E74C-343A-4364-A090-DB7C097B5F6C}" dt="2022-12-08T00:45:22.924" v="4310" actId="26606"/>
          <ac:cxnSpMkLst>
            <pc:docMk/>
            <pc:sldMk cId="4074175645" sldId="279"/>
            <ac:cxnSpMk id="96" creationId="{AD7193FB-6AE6-4B3B-8F89-56B55DD63B4D}"/>
          </ac:cxnSpMkLst>
        </pc:cxnChg>
      </pc:sldChg>
      <pc:sldChg chg="addSp delSp modSp add mod ord">
        <pc:chgData name="Chauhan, Suman" userId="93a69711-3012-4b5f-a07f-14fc6dad969a" providerId="ADAL" clId="{6520E74C-343A-4364-A090-DB7C097B5F6C}" dt="2022-12-08T01:05:05.419" v="4592" actId="255"/>
        <pc:sldMkLst>
          <pc:docMk/>
          <pc:sldMk cId="2083413579" sldId="280"/>
        </pc:sldMkLst>
        <pc:spChg chg="mod ord">
          <ac:chgData name="Chauhan, Suman" userId="93a69711-3012-4b5f-a07f-14fc6dad969a" providerId="ADAL" clId="{6520E74C-343A-4364-A090-DB7C097B5F6C}" dt="2022-12-08T01:04:57.280" v="4591" actId="255"/>
          <ac:spMkLst>
            <pc:docMk/>
            <pc:sldMk cId="2083413579" sldId="280"/>
            <ac:spMk id="4" creationId="{479503D0-8BB3-0E71-48CE-9735C7BB21A0}"/>
          </ac:spMkLst>
        </pc:spChg>
        <pc:spChg chg="mod ord">
          <ac:chgData name="Chauhan, Suman" userId="93a69711-3012-4b5f-a07f-14fc6dad969a" providerId="ADAL" clId="{6520E74C-343A-4364-A090-DB7C097B5F6C}" dt="2022-12-08T01:05:05.419" v="4592" actId="255"/>
          <ac:spMkLst>
            <pc:docMk/>
            <pc:sldMk cId="2083413579" sldId="280"/>
            <ac:spMk id="5" creationId="{7E852E1E-920C-15A5-B5E6-648AB441EB00}"/>
          </ac:spMkLst>
        </pc:spChg>
        <pc:spChg chg="add del">
          <ac:chgData name="Chauhan, Suman" userId="93a69711-3012-4b5f-a07f-14fc6dad969a" providerId="ADAL" clId="{6520E74C-343A-4364-A090-DB7C097B5F6C}" dt="2022-12-08T00:47:44.614" v="4328" actId="26606"/>
          <ac:spMkLst>
            <pc:docMk/>
            <pc:sldMk cId="2083413579" sldId="280"/>
            <ac:spMk id="81" creationId="{823AC064-BC96-4F32-8AE1-B2FD38754823}"/>
          </ac:spMkLst>
        </pc:spChg>
        <pc:spChg chg="add del">
          <ac:chgData name="Chauhan, Suman" userId="93a69711-3012-4b5f-a07f-14fc6dad969a" providerId="ADAL" clId="{6520E74C-343A-4364-A090-DB7C097B5F6C}" dt="2022-12-08T00:47:44.590" v="4327" actId="26606"/>
          <ac:spMkLst>
            <pc:docMk/>
            <pc:sldMk cId="2083413579" sldId="280"/>
            <ac:spMk id="90" creationId="{231BF440-39FA-4087-84CC-2EEC0BBDAF29}"/>
          </ac:spMkLst>
        </pc:spChg>
        <pc:spChg chg="add del">
          <ac:chgData name="Chauhan, Suman" userId="93a69711-3012-4b5f-a07f-14fc6dad969a" providerId="ADAL" clId="{6520E74C-343A-4364-A090-DB7C097B5F6C}" dt="2022-12-08T00:47:44.590" v="4327" actId="26606"/>
          <ac:spMkLst>
            <pc:docMk/>
            <pc:sldMk cId="2083413579" sldId="280"/>
            <ac:spMk id="92" creationId="{F04E4CBA-303B-48BD-8451-C2701CB0EEBF}"/>
          </ac:spMkLst>
        </pc:spChg>
        <pc:spChg chg="add del">
          <ac:chgData name="Chauhan, Suman" userId="93a69711-3012-4b5f-a07f-14fc6dad969a" providerId="ADAL" clId="{6520E74C-343A-4364-A090-DB7C097B5F6C}" dt="2022-12-08T00:47:44.590" v="4327" actId="26606"/>
          <ac:spMkLst>
            <pc:docMk/>
            <pc:sldMk cId="2083413579" sldId="280"/>
            <ac:spMk id="94" creationId="{F6CA58B3-AFCC-4A40-9882-50D5080879B0}"/>
          </ac:spMkLst>
        </pc:spChg>
        <pc:spChg chg="add del">
          <ac:chgData name="Chauhan, Suman" userId="93a69711-3012-4b5f-a07f-14fc6dad969a" providerId="ADAL" clId="{6520E74C-343A-4364-A090-DB7C097B5F6C}" dt="2022-12-08T00:47:44.590" v="4327" actId="26606"/>
          <ac:spMkLst>
            <pc:docMk/>
            <pc:sldMk cId="2083413579" sldId="280"/>
            <ac:spMk id="96" creationId="{75C56826-D4E5-42ED-8529-079651CB3005}"/>
          </ac:spMkLst>
        </pc:spChg>
        <pc:spChg chg="add del">
          <ac:chgData name="Chauhan, Suman" userId="93a69711-3012-4b5f-a07f-14fc6dad969a" providerId="ADAL" clId="{6520E74C-343A-4364-A090-DB7C097B5F6C}" dt="2022-12-08T00:47:44.590" v="4327" actId="26606"/>
          <ac:spMkLst>
            <pc:docMk/>
            <pc:sldMk cId="2083413579" sldId="280"/>
            <ac:spMk id="98" creationId="{82095FCE-EF05-4443-B97A-85DEE3A5CA17}"/>
          </ac:spMkLst>
        </pc:spChg>
        <pc:spChg chg="add del">
          <ac:chgData name="Chauhan, Suman" userId="93a69711-3012-4b5f-a07f-14fc6dad969a" providerId="ADAL" clId="{6520E74C-343A-4364-A090-DB7C097B5F6C}" dt="2022-12-08T00:47:44.590" v="4327" actId="26606"/>
          <ac:spMkLst>
            <pc:docMk/>
            <pc:sldMk cId="2083413579" sldId="280"/>
            <ac:spMk id="100" creationId="{CA00AE6B-AA30-4CF8-BA6F-339B780AD76C}"/>
          </ac:spMkLst>
        </pc:spChg>
        <pc:spChg chg="add del">
          <ac:chgData name="Chauhan, Suman" userId="93a69711-3012-4b5f-a07f-14fc6dad969a" providerId="ADAL" clId="{6520E74C-343A-4364-A090-DB7C097B5F6C}" dt="2022-12-08T00:49:04.614" v="4342" actId="26606"/>
          <ac:spMkLst>
            <pc:docMk/>
            <pc:sldMk cId="2083413579" sldId="280"/>
            <ac:spMk id="102" creationId="{8F7AFB9A-7364-478C-B48B-8523CDD9AE8D}"/>
          </ac:spMkLst>
        </pc:spChg>
        <pc:spChg chg="add del">
          <ac:chgData name="Chauhan, Suman" userId="93a69711-3012-4b5f-a07f-14fc6dad969a" providerId="ADAL" clId="{6520E74C-343A-4364-A090-DB7C097B5F6C}" dt="2022-12-08T00:49:04.614" v="4342" actId="26606"/>
          <ac:spMkLst>
            <pc:docMk/>
            <pc:sldMk cId="2083413579" sldId="280"/>
            <ac:spMk id="103" creationId="{36678033-86B6-40E6-BE90-78D8ED4E3A31}"/>
          </ac:spMkLst>
        </pc:spChg>
        <pc:spChg chg="add del">
          <ac:chgData name="Chauhan, Suman" userId="93a69711-3012-4b5f-a07f-14fc6dad969a" providerId="ADAL" clId="{6520E74C-343A-4364-A090-DB7C097B5F6C}" dt="2022-12-08T00:49:04.614" v="4342" actId="26606"/>
          <ac:spMkLst>
            <pc:docMk/>
            <pc:sldMk cId="2083413579" sldId="280"/>
            <ac:spMk id="104" creationId="{D2542E1A-076E-4A34-BB67-2BF961754E0C}"/>
          </ac:spMkLst>
        </pc:spChg>
        <pc:spChg chg="add del">
          <ac:chgData name="Chauhan, Suman" userId="93a69711-3012-4b5f-a07f-14fc6dad969a" providerId="ADAL" clId="{6520E74C-343A-4364-A090-DB7C097B5F6C}" dt="2022-12-08T00:49:04.614" v="4342" actId="26606"/>
          <ac:spMkLst>
            <pc:docMk/>
            <pc:sldMk cId="2083413579" sldId="280"/>
            <ac:spMk id="105" creationId="{75C56826-D4E5-42ED-8529-079651CB3005}"/>
          </ac:spMkLst>
        </pc:spChg>
        <pc:spChg chg="add del">
          <ac:chgData name="Chauhan, Suman" userId="93a69711-3012-4b5f-a07f-14fc6dad969a" providerId="ADAL" clId="{6520E74C-343A-4364-A090-DB7C097B5F6C}" dt="2022-12-08T00:49:04.614" v="4342" actId="26606"/>
          <ac:spMkLst>
            <pc:docMk/>
            <pc:sldMk cId="2083413579" sldId="280"/>
            <ac:spMk id="106" creationId="{82095FCE-EF05-4443-B97A-85DEE3A5CA17}"/>
          </ac:spMkLst>
        </pc:spChg>
        <pc:spChg chg="add del">
          <ac:chgData name="Chauhan, Suman" userId="93a69711-3012-4b5f-a07f-14fc6dad969a" providerId="ADAL" clId="{6520E74C-343A-4364-A090-DB7C097B5F6C}" dt="2022-12-08T00:49:27.652" v="4347" actId="26606"/>
          <ac:spMkLst>
            <pc:docMk/>
            <pc:sldMk cId="2083413579" sldId="280"/>
            <ac:spMk id="111" creationId="{8F7AFB9A-7364-478C-B48B-8523CDD9AE8D}"/>
          </ac:spMkLst>
        </pc:spChg>
        <pc:spChg chg="add del">
          <ac:chgData name="Chauhan, Suman" userId="93a69711-3012-4b5f-a07f-14fc6dad969a" providerId="ADAL" clId="{6520E74C-343A-4364-A090-DB7C097B5F6C}" dt="2022-12-08T00:49:27.652" v="4347" actId="26606"/>
          <ac:spMkLst>
            <pc:docMk/>
            <pc:sldMk cId="2083413579" sldId="280"/>
            <ac:spMk id="113" creationId="{36678033-86B6-40E6-BE90-78D8ED4E3A31}"/>
          </ac:spMkLst>
        </pc:spChg>
        <pc:spChg chg="add del">
          <ac:chgData name="Chauhan, Suman" userId="93a69711-3012-4b5f-a07f-14fc6dad969a" providerId="ADAL" clId="{6520E74C-343A-4364-A090-DB7C097B5F6C}" dt="2022-12-08T00:49:27.652" v="4347" actId="26606"/>
          <ac:spMkLst>
            <pc:docMk/>
            <pc:sldMk cId="2083413579" sldId="280"/>
            <ac:spMk id="115" creationId="{D2542E1A-076E-4A34-BB67-2BF961754E0C}"/>
          </ac:spMkLst>
        </pc:spChg>
        <pc:spChg chg="add del">
          <ac:chgData name="Chauhan, Suman" userId="93a69711-3012-4b5f-a07f-14fc6dad969a" providerId="ADAL" clId="{6520E74C-343A-4364-A090-DB7C097B5F6C}" dt="2022-12-08T00:49:27.652" v="4347" actId="26606"/>
          <ac:spMkLst>
            <pc:docMk/>
            <pc:sldMk cId="2083413579" sldId="280"/>
            <ac:spMk id="117" creationId="{75C56826-D4E5-42ED-8529-079651CB3005}"/>
          </ac:spMkLst>
        </pc:spChg>
        <pc:spChg chg="add del">
          <ac:chgData name="Chauhan, Suman" userId="93a69711-3012-4b5f-a07f-14fc6dad969a" providerId="ADAL" clId="{6520E74C-343A-4364-A090-DB7C097B5F6C}" dt="2022-12-08T00:49:27.652" v="4347" actId="26606"/>
          <ac:spMkLst>
            <pc:docMk/>
            <pc:sldMk cId="2083413579" sldId="280"/>
            <ac:spMk id="119" creationId="{82095FCE-EF05-4443-B97A-85DEE3A5CA17}"/>
          </ac:spMkLst>
        </pc:spChg>
        <pc:spChg chg="add del">
          <ac:chgData name="Chauhan, Suman" userId="93a69711-3012-4b5f-a07f-14fc6dad969a" providerId="ADAL" clId="{6520E74C-343A-4364-A090-DB7C097B5F6C}" dt="2022-12-08T00:49:27.628" v="4346" actId="26606"/>
          <ac:spMkLst>
            <pc:docMk/>
            <pc:sldMk cId="2083413579" sldId="280"/>
            <ac:spMk id="124" creationId="{823AC064-BC96-4F32-8AE1-B2FD38754823}"/>
          </ac:spMkLst>
        </pc:spChg>
        <pc:spChg chg="add">
          <ac:chgData name="Chauhan, Suman" userId="93a69711-3012-4b5f-a07f-14fc6dad969a" providerId="ADAL" clId="{6520E74C-343A-4364-A090-DB7C097B5F6C}" dt="2022-12-08T00:49:27.652" v="4347" actId="26606"/>
          <ac:spMkLst>
            <pc:docMk/>
            <pc:sldMk cId="2083413579" sldId="280"/>
            <ac:spMk id="130" creationId="{75C56826-D4E5-42ED-8529-079651CB3005}"/>
          </ac:spMkLst>
        </pc:spChg>
        <pc:spChg chg="add">
          <ac:chgData name="Chauhan, Suman" userId="93a69711-3012-4b5f-a07f-14fc6dad969a" providerId="ADAL" clId="{6520E74C-343A-4364-A090-DB7C097B5F6C}" dt="2022-12-08T00:49:27.652" v="4347" actId="26606"/>
          <ac:spMkLst>
            <pc:docMk/>
            <pc:sldMk cId="2083413579" sldId="280"/>
            <ac:spMk id="131" creationId="{8F7AFB9A-7364-478C-B48B-8523CDD9AE8D}"/>
          </ac:spMkLst>
        </pc:spChg>
        <pc:spChg chg="add">
          <ac:chgData name="Chauhan, Suman" userId="93a69711-3012-4b5f-a07f-14fc6dad969a" providerId="ADAL" clId="{6520E74C-343A-4364-A090-DB7C097B5F6C}" dt="2022-12-08T00:49:27.652" v="4347" actId="26606"/>
          <ac:spMkLst>
            <pc:docMk/>
            <pc:sldMk cId="2083413579" sldId="280"/>
            <ac:spMk id="132" creationId="{82095FCE-EF05-4443-B97A-85DEE3A5CA17}"/>
          </ac:spMkLst>
        </pc:spChg>
        <pc:spChg chg="add">
          <ac:chgData name="Chauhan, Suman" userId="93a69711-3012-4b5f-a07f-14fc6dad969a" providerId="ADAL" clId="{6520E74C-343A-4364-A090-DB7C097B5F6C}" dt="2022-12-08T00:49:27.652" v="4347" actId="26606"/>
          <ac:spMkLst>
            <pc:docMk/>
            <pc:sldMk cId="2083413579" sldId="280"/>
            <ac:spMk id="133" creationId="{36678033-86B6-40E6-BE90-78D8ED4E3A31}"/>
          </ac:spMkLst>
        </pc:spChg>
        <pc:spChg chg="add">
          <ac:chgData name="Chauhan, Suman" userId="93a69711-3012-4b5f-a07f-14fc6dad969a" providerId="ADAL" clId="{6520E74C-343A-4364-A090-DB7C097B5F6C}" dt="2022-12-08T00:49:27.652" v="4347" actId="26606"/>
          <ac:spMkLst>
            <pc:docMk/>
            <pc:sldMk cId="2083413579" sldId="280"/>
            <ac:spMk id="134" creationId="{D2542E1A-076E-4A34-BB67-2BF961754E0C}"/>
          </ac:spMkLst>
        </pc:spChg>
        <pc:picChg chg="add del mod">
          <ac:chgData name="Chauhan, Suman" userId="93a69711-3012-4b5f-a07f-14fc6dad969a" providerId="ADAL" clId="{6520E74C-343A-4364-A090-DB7C097B5F6C}" dt="2022-12-08T00:48:17.972" v="4334" actId="478"/>
          <ac:picMkLst>
            <pc:docMk/>
            <pc:sldMk cId="2083413579" sldId="280"/>
            <ac:picMk id="3" creationId="{C44C3CF7-6126-6349-8884-2CFFBB800CA4}"/>
          </ac:picMkLst>
        </pc:picChg>
        <pc:picChg chg="del">
          <ac:chgData name="Chauhan, Suman" userId="93a69711-3012-4b5f-a07f-14fc6dad969a" providerId="ADAL" clId="{6520E74C-343A-4364-A090-DB7C097B5F6C}" dt="2022-12-08T00:46:31.875" v="4319" actId="478"/>
          <ac:picMkLst>
            <pc:docMk/>
            <pc:sldMk cId="2083413579" sldId="280"/>
            <ac:picMk id="6" creationId="{B61ACF37-0C38-A4A6-C1DE-282EFE66E929}"/>
          </ac:picMkLst>
        </pc:picChg>
        <pc:picChg chg="add del mod">
          <ac:chgData name="Chauhan, Suman" userId="93a69711-3012-4b5f-a07f-14fc6dad969a" providerId="ADAL" clId="{6520E74C-343A-4364-A090-DB7C097B5F6C}" dt="2022-12-08T00:48:19.778" v="4335" actId="478"/>
          <ac:picMkLst>
            <pc:docMk/>
            <pc:sldMk cId="2083413579" sldId="280"/>
            <ac:picMk id="8" creationId="{D32D3279-E1C3-8D1E-2880-A1FAC073B6CC}"/>
          </ac:picMkLst>
        </pc:picChg>
        <pc:picChg chg="del">
          <ac:chgData name="Chauhan, Suman" userId="93a69711-3012-4b5f-a07f-14fc6dad969a" providerId="ADAL" clId="{6520E74C-343A-4364-A090-DB7C097B5F6C}" dt="2022-12-08T00:46:29.926" v="4318" actId="478"/>
          <ac:picMkLst>
            <pc:docMk/>
            <pc:sldMk cId="2083413579" sldId="280"/>
            <ac:picMk id="9" creationId="{A262EBF1-CA3F-6901-43D8-06D9DF19D9E1}"/>
          </ac:picMkLst>
        </pc:picChg>
        <pc:picChg chg="add mod">
          <ac:chgData name="Chauhan, Suman" userId="93a69711-3012-4b5f-a07f-14fc6dad969a" providerId="ADAL" clId="{6520E74C-343A-4364-A090-DB7C097B5F6C}" dt="2022-12-08T00:50:15.049" v="4354" actId="1076"/>
          <ac:picMkLst>
            <pc:docMk/>
            <pc:sldMk cId="2083413579" sldId="280"/>
            <ac:picMk id="11" creationId="{A4228C5D-2449-D543-FD90-DED59E4142D2}"/>
          </ac:picMkLst>
        </pc:picChg>
        <pc:picChg chg="add del mod">
          <ac:chgData name="Chauhan, Suman" userId="93a69711-3012-4b5f-a07f-14fc6dad969a" providerId="ADAL" clId="{6520E74C-343A-4364-A090-DB7C097B5F6C}" dt="2022-12-08T00:49:37.425" v="4349" actId="478"/>
          <ac:picMkLst>
            <pc:docMk/>
            <pc:sldMk cId="2083413579" sldId="280"/>
            <ac:picMk id="13" creationId="{EB3F1EED-0EA7-0877-201A-850BBFBC1AF2}"/>
          </ac:picMkLst>
        </pc:picChg>
        <pc:picChg chg="add mod">
          <ac:chgData name="Chauhan, Suman" userId="93a69711-3012-4b5f-a07f-14fc6dad969a" providerId="ADAL" clId="{6520E74C-343A-4364-A090-DB7C097B5F6C}" dt="2022-12-08T00:50:06.531" v="4353" actId="1076"/>
          <ac:picMkLst>
            <pc:docMk/>
            <pc:sldMk cId="2083413579" sldId="280"/>
            <ac:picMk id="15" creationId="{4E106F5C-0634-3010-DFFD-F77084ECFAD9}"/>
          </ac:picMkLst>
        </pc:picChg>
        <pc:cxnChg chg="add del">
          <ac:chgData name="Chauhan, Suman" userId="93a69711-3012-4b5f-a07f-14fc6dad969a" providerId="ADAL" clId="{6520E74C-343A-4364-A090-DB7C097B5F6C}" dt="2022-12-08T00:47:44.614" v="4328" actId="26606"/>
          <ac:cxnSpMkLst>
            <pc:docMk/>
            <pc:sldMk cId="2083413579" sldId="280"/>
            <ac:cxnSpMk id="83" creationId="{7E7C77BC-7138-40B1-A15B-20F57A494629}"/>
          </ac:cxnSpMkLst>
        </pc:cxnChg>
        <pc:cxnChg chg="add del">
          <ac:chgData name="Chauhan, Suman" userId="93a69711-3012-4b5f-a07f-14fc6dad969a" providerId="ADAL" clId="{6520E74C-343A-4364-A090-DB7C097B5F6C}" dt="2022-12-08T00:47:44.614" v="4328" actId="26606"/>
          <ac:cxnSpMkLst>
            <pc:docMk/>
            <pc:sldMk cId="2083413579" sldId="280"/>
            <ac:cxnSpMk id="85" creationId="{DB146403-F3D6-484B-B2ED-97F9565D0370}"/>
          </ac:cxnSpMkLst>
        </pc:cxnChg>
        <pc:cxnChg chg="add del">
          <ac:chgData name="Chauhan, Suman" userId="93a69711-3012-4b5f-a07f-14fc6dad969a" providerId="ADAL" clId="{6520E74C-343A-4364-A090-DB7C097B5F6C}" dt="2022-12-08T00:49:27.628" v="4346" actId="26606"/>
          <ac:cxnSpMkLst>
            <pc:docMk/>
            <pc:sldMk cId="2083413579" sldId="280"/>
            <ac:cxnSpMk id="126" creationId="{7E7C77BC-7138-40B1-A15B-20F57A494629}"/>
          </ac:cxnSpMkLst>
        </pc:cxnChg>
        <pc:cxnChg chg="add del">
          <ac:chgData name="Chauhan, Suman" userId="93a69711-3012-4b5f-a07f-14fc6dad969a" providerId="ADAL" clId="{6520E74C-343A-4364-A090-DB7C097B5F6C}" dt="2022-12-08T00:49:27.628" v="4346" actId="26606"/>
          <ac:cxnSpMkLst>
            <pc:docMk/>
            <pc:sldMk cId="2083413579" sldId="280"/>
            <ac:cxnSpMk id="128" creationId="{DB146403-F3D6-484B-B2ED-97F9565D0370}"/>
          </ac:cxnSpMkLst>
        </pc:cxnChg>
      </pc:sldChg>
      <pc:sldChg chg="modSp add mod">
        <pc:chgData name="Chauhan, Suman" userId="93a69711-3012-4b5f-a07f-14fc6dad969a" providerId="ADAL" clId="{6520E74C-343A-4364-A090-DB7C097B5F6C}" dt="2022-12-16T22:53:45.042" v="4723" actId="14100"/>
        <pc:sldMkLst>
          <pc:docMk/>
          <pc:sldMk cId="2691585552" sldId="281"/>
        </pc:sldMkLst>
        <pc:spChg chg="mod">
          <ac:chgData name="Chauhan, Suman" userId="93a69711-3012-4b5f-a07f-14fc6dad969a" providerId="ADAL" clId="{6520E74C-343A-4364-A090-DB7C097B5F6C}" dt="2022-12-08T01:04:39.688" v="4589" actId="255"/>
          <ac:spMkLst>
            <pc:docMk/>
            <pc:sldMk cId="2691585552" sldId="281"/>
            <ac:spMk id="4" creationId="{479503D0-8BB3-0E71-48CE-9735C7BB21A0}"/>
          </ac:spMkLst>
        </pc:spChg>
        <pc:spChg chg="mod">
          <ac:chgData name="Chauhan, Suman" userId="93a69711-3012-4b5f-a07f-14fc6dad969a" providerId="ADAL" clId="{6520E74C-343A-4364-A090-DB7C097B5F6C}" dt="2022-12-08T01:04:45.183" v="4590" actId="255"/>
          <ac:spMkLst>
            <pc:docMk/>
            <pc:sldMk cId="2691585552" sldId="281"/>
            <ac:spMk id="5" creationId="{7E852E1E-920C-15A5-B5E6-648AB441EB00}"/>
          </ac:spMkLst>
        </pc:spChg>
        <pc:picChg chg="mod">
          <ac:chgData name="Chauhan, Suman" userId="93a69711-3012-4b5f-a07f-14fc6dad969a" providerId="ADAL" clId="{6520E74C-343A-4364-A090-DB7C097B5F6C}" dt="2022-12-16T22:53:45.042" v="4723" actId="14100"/>
          <ac:picMkLst>
            <pc:docMk/>
            <pc:sldMk cId="2691585552" sldId="281"/>
            <ac:picMk id="3" creationId="{C44C3CF7-6126-6349-8884-2CFFBB800CA4}"/>
          </ac:picMkLst>
        </pc:picChg>
        <pc:picChg chg="mod">
          <ac:chgData name="Chauhan, Suman" userId="93a69711-3012-4b5f-a07f-14fc6dad969a" providerId="ADAL" clId="{6520E74C-343A-4364-A090-DB7C097B5F6C}" dt="2022-12-16T22:53:39.639" v="4721" actId="1076"/>
          <ac:picMkLst>
            <pc:docMk/>
            <pc:sldMk cId="2691585552" sldId="281"/>
            <ac:picMk id="8" creationId="{D32D3279-E1C3-8D1E-2880-A1FAC073B6CC}"/>
          </ac:picMkLst>
        </pc:picChg>
      </pc:sldChg>
      <pc:sldChg chg="addSp delSp modSp add mod ord">
        <pc:chgData name="Chauhan, Suman" userId="93a69711-3012-4b5f-a07f-14fc6dad969a" providerId="ADAL" clId="{6520E74C-343A-4364-A090-DB7C097B5F6C}" dt="2022-12-08T01:05:22.202" v="4595" actId="27636"/>
        <pc:sldMkLst>
          <pc:docMk/>
          <pc:sldMk cId="2861871433" sldId="282"/>
        </pc:sldMkLst>
        <pc:spChg chg="mod">
          <ac:chgData name="Chauhan, Suman" userId="93a69711-3012-4b5f-a07f-14fc6dad969a" providerId="ADAL" clId="{6520E74C-343A-4364-A090-DB7C097B5F6C}" dt="2022-12-08T01:05:17.024" v="4593" actId="255"/>
          <ac:spMkLst>
            <pc:docMk/>
            <pc:sldMk cId="2861871433" sldId="282"/>
            <ac:spMk id="4" creationId="{479503D0-8BB3-0E71-48CE-9735C7BB21A0}"/>
          </ac:spMkLst>
        </pc:spChg>
        <pc:spChg chg="del mod">
          <ac:chgData name="Chauhan, Suman" userId="93a69711-3012-4b5f-a07f-14fc6dad969a" providerId="ADAL" clId="{6520E74C-343A-4364-A090-DB7C097B5F6C}" dt="2022-12-08T00:51:41.413" v="4381"/>
          <ac:spMkLst>
            <pc:docMk/>
            <pc:sldMk cId="2861871433" sldId="282"/>
            <ac:spMk id="5" creationId="{7E852E1E-920C-15A5-B5E6-648AB441EB00}"/>
          </ac:spMkLst>
        </pc:spChg>
        <pc:spChg chg="add del mod">
          <ac:chgData name="Chauhan, Suman" userId="93a69711-3012-4b5f-a07f-14fc6dad969a" providerId="ADAL" clId="{6520E74C-343A-4364-A090-DB7C097B5F6C}" dt="2022-12-08T00:52:06.051" v="4386"/>
          <ac:spMkLst>
            <pc:docMk/>
            <pc:sldMk cId="2861871433" sldId="282"/>
            <ac:spMk id="8" creationId="{6E189B9E-D59D-A8B2-E5E3-7180BA21F2F8}"/>
          </ac:spMkLst>
        </pc:spChg>
        <pc:spChg chg="add mod">
          <ac:chgData name="Chauhan, Suman" userId="93a69711-3012-4b5f-a07f-14fc6dad969a" providerId="ADAL" clId="{6520E74C-343A-4364-A090-DB7C097B5F6C}" dt="2022-12-08T01:05:22.202" v="4595" actId="27636"/>
          <ac:spMkLst>
            <pc:docMk/>
            <pc:sldMk cId="2861871433" sldId="282"/>
            <ac:spMk id="14" creationId="{36CAB1A6-5438-B9DE-3C3D-C225ADCBF40E}"/>
          </ac:spMkLst>
        </pc:spChg>
        <pc:spChg chg="del">
          <ac:chgData name="Chauhan, Suman" userId="93a69711-3012-4b5f-a07f-14fc6dad969a" providerId="ADAL" clId="{6520E74C-343A-4364-A090-DB7C097B5F6C}" dt="2022-12-08T00:52:22.012" v="4392" actId="26606"/>
          <ac:spMkLst>
            <pc:docMk/>
            <pc:sldMk cId="2861871433" sldId="282"/>
            <ac:spMk id="81" creationId="{823AC064-BC96-4F32-8AE1-B2FD38754823}"/>
          </ac:spMkLst>
        </pc:spChg>
        <pc:spChg chg="add">
          <ac:chgData name="Chauhan, Suman" userId="93a69711-3012-4b5f-a07f-14fc6dad969a" providerId="ADAL" clId="{6520E74C-343A-4364-A090-DB7C097B5F6C}" dt="2022-12-08T00:52:22.012" v="4392" actId="26606"/>
          <ac:spMkLst>
            <pc:docMk/>
            <pc:sldMk cId="2861871433" sldId="282"/>
            <ac:spMk id="90" creationId="{823AC064-BC96-4F32-8AE1-B2FD38754823}"/>
          </ac:spMkLst>
        </pc:spChg>
        <pc:picChg chg="add del mod">
          <ac:chgData name="Chauhan, Suman" userId="93a69711-3012-4b5f-a07f-14fc6dad969a" providerId="ADAL" clId="{6520E74C-343A-4364-A090-DB7C097B5F6C}" dt="2022-12-08T00:51:53.137" v="4385" actId="478"/>
          <ac:picMkLst>
            <pc:docMk/>
            <pc:sldMk cId="2861871433" sldId="282"/>
            <ac:picMk id="3" creationId="{E8DBEF1B-73D4-7191-A50D-E8B1FC63E977}"/>
          </ac:picMkLst>
        </pc:picChg>
        <pc:picChg chg="del">
          <ac:chgData name="Chauhan, Suman" userId="93a69711-3012-4b5f-a07f-14fc6dad969a" providerId="ADAL" clId="{6520E74C-343A-4364-A090-DB7C097B5F6C}" dt="2022-12-08T00:51:07.555" v="4378" actId="478"/>
          <ac:picMkLst>
            <pc:docMk/>
            <pc:sldMk cId="2861871433" sldId="282"/>
            <ac:picMk id="6" creationId="{B61ACF37-0C38-A4A6-C1DE-282EFE66E929}"/>
          </ac:picMkLst>
        </pc:picChg>
        <pc:picChg chg="del mod">
          <ac:chgData name="Chauhan, Suman" userId="93a69711-3012-4b5f-a07f-14fc6dad969a" providerId="ADAL" clId="{6520E74C-343A-4364-A090-DB7C097B5F6C}" dt="2022-12-08T00:51:05.583" v="4377" actId="478"/>
          <ac:picMkLst>
            <pc:docMk/>
            <pc:sldMk cId="2861871433" sldId="282"/>
            <ac:picMk id="9" creationId="{A262EBF1-CA3F-6901-43D8-06D9DF19D9E1}"/>
          </ac:picMkLst>
        </pc:picChg>
        <pc:picChg chg="add mod ord">
          <ac:chgData name="Chauhan, Suman" userId="93a69711-3012-4b5f-a07f-14fc6dad969a" providerId="ADAL" clId="{6520E74C-343A-4364-A090-DB7C097B5F6C}" dt="2022-12-08T00:52:22.012" v="4392" actId="26606"/>
          <ac:picMkLst>
            <pc:docMk/>
            <pc:sldMk cId="2861871433" sldId="282"/>
            <ac:picMk id="11" creationId="{E615481B-CB6F-CD2E-D98B-3864BBBB30AA}"/>
          </ac:picMkLst>
        </pc:picChg>
        <pc:picChg chg="add mod">
          <ac:chgData name="Chauhan, Suman" userId="93a69711-3012-4b5f-a07f-14fc6dad969a" providerId="ADAL" clId="{6520E74C-343A-4364-A090-DB7C097B5F6C}" dt="2022-12-08T00:52:22.012" v="4392" actId="26606"/>
          <ac:picMkLst>
            <pc:docMk/>
            <pc:sldMk cId="2861871433" sldId="282"/>
            <ac:picMk id="13" creationId="{FE54A1AB-2665-D6A7-B380-A3351FEFFC29}"/>
          </ac:picMkLst>
        </pc:picChg>
        <pc:cxnChg chg="del">
          <ac:chgData name="Chauhan, Suman" userId="93a69711-3012-4b5f-a07f-14fc6dad969a" providerId="ADAL" clId="{6520E74C-343A-4364-A090-DB7C097B5F6C}" dt="2022-12-08T00:52:22.012" v="4392" actId="26606"/>
          <ac:cxnSpMkLst>
            <pc:docMk/>
            <pc:sldMk cId="2861871433" sldId="282"/>
            <ac:cxnSpMk id="83" creationId="{7E7C77BC-7138-40B1-A15B-20F57A494629}"/>
          </ac:cxnSpMkLst>
        </pc:cxnChg>
        <pc:cxnChg chg="del">
          <ac:chgData name="Chauhan, Suman" userId="93a69711-3012-4b5f-a07f-14fc6dad969a" providerId="ADAL" clId="{6520E74C-343A-4364-A090-DB7C097B5F6C}" dt="2022-12-08T00:52:22.012" v="4392" actId="26606"/>
          <ac:cxnSpMkLst>
            <pc:docMk/>
            <pc:sldMk cId="2861871433" sldId="282"/>
            <ac:cxnSpMk id="85" creationId="{DB146403-F3D6-484B-B2ED-97F9565D0370}"/>
          </ac:cxnSpMkLst>
        </pc:cxnChg>
        <pc:cxnChg chg="add">
          <ac:chgData name="Chauhan, Suman" userId="93a69711-3012-4b5f-a07f-14fc6dad969a" providerId="ADAL" clId="{6520E74C-343A-4364-A090-DB7C097B5F6C}" dt="2022-12-08T00:52:22.012" v="4392" actId="26606"/>
          <ac:cxnSpMkLst>
            <pc:docMk/>
            <pc:sldMk cId="2861871433" sldId="282"/>
            <ac:cxnSpMk id="92" creationId="{7E7C77BC-7138-40B1-A15B-20F57A494629}"/>
          </ac:cxnSpMkLst>
        </pc:cxnChg>
        <pc:cxnChg chg="add">
          <ac:chgData name="Chauhan, Suman" userId="93a69711-3012-4b5f-a07f-14fc6dad969a" providerId="ADAL" clId="{6520E74C-343A-4364-A090-DB7C097B5F6C}" dt="2022-12-08T00:52:22.012" v="4392" actId="26606"/>
          <ac:cxnSpMkLst>
            <pc:docMk/>
            <pc:sldMk cId="2861871433" sldId="282"/>
            <ac:cxnSpMk id="94" creationId="{DB146403-F3D6-484B-B2ED-97F9565D0370}"/>
          </ac:cxnSpMkLst>
        </pc:cxnChg>
      </pc:sldChg>
      <pc:sldChg chg="addSp delSp modSp add mod">
        <pc:chgData name="Chauhan, Suman" userId="93a69711-3012-4b5f-a07f-14fc6dad969a" providerId="ADAL" clId="{6520E74C-343A-4364-A090-DB7C097B5F6C}" dt="2022-12-08T01:05:44.015" v="4596" actId="255"/>
        <pc:sldMkLst>
          <pc:docMk/>
          <pc:sldMk cId="992758416" sldId="283"/>
        </pc:sldMkLst>
        <pc:spChg chg="mod">
          <ac:chgData name="Chauhan, Suman" userId="93a69711-3012-4b5f-a07f-14fc6dad969a" providerId="ADAL" clId="{6520E74C-343A-4364-A090-DB7C097B5F6C}" dt="2022-12-08T01:05:44.015" v="4596" actId="255"/>
          <ac:spMkLst>
            <pc:docMk/>
            <pc:sldMk cId="992758416" sldId="283"/>
            <ac:spMk id="4" creationId="{479503D0-8BB3-0E71-48CE-9735C7BB21A0}"/>
          </ac:spMkLst>
        </pc:spChg>
        <pc:spChg chg="mod">
          <ac:chgData name="Chauhan, Suman" userId="93a69711-3012-4b5f-a07f-14fc6dad969a" providerId="ADAL" clId="{6520E74C-343A-4364-A090-DB7C097B5F6C}" dt="2022-12-08T00:54:23.231" v="4508" actId="20577"/>
          <ac:spMkLst>
            <pc:docMk/>
            <pc:sldMk cId="992758416" sldId="283"/>
            <ac:spMk id="5" creationId="{7E852E1E-920C-15A5-B5E6-648AB441EB00}"/>
          </ac:spMkLst>
        </pc:spChg>
        <pc:spChg chg="del">
          <ac:chgData name="Chauhan, Suman" userId="93a69711-3012-4b5f-a07f-14fc6dad969a" providerId="ADAL" clId="{6520E74C-343A-4364-A090-DB7C097B5F6C}" dt="2022-12-08T00:54:09.088" v="4473" actId="26606"/>
          <ac:spMkLst>
            <pc:docMk/>
            <pc:sldMk cId="992758416" sldId="283"/>
            <ac:spMk id="81" creationId="{823AC064-BC96-4F32-8AE1-B2FD38754823}"/>
          </ac:spMkLst>
        </pc:spChg>
        <pc:spChg chg="add">
          <ac:chgData name="Chauhan, Suman" userId="93a69711-3012-4b5f-a07f-14fc6dad969a" providerId="ADAL" clId="{6520E74C-343A-4364-A090-DB7C097B5F6C}" dt="2022-12-08T00:54:09.088" v="4473" actId="26606"/>
          <ac:spMkLst>
            <pc:docMk/>
            <pc:sldMk cId="992758416" sldId="283"/>
            <ac:spMk id="92" creationId="{7F57BEA8-497D-4AA8-8A18-BDCD696B25FE}"/>
          </ac:spMkLst>
        </pc:spChg>
        <pc:picChg chg="add mod">
          <ac:chgData name="Chauhan, Suman" userId="93a69711-3012-4b5f-a07f-14fc6dad969a" providerId="ADAL" clId="{6520E74C-343A-4364-A090-DB7C097B5F6C}" dt="2022-12-08T00:54:09.088" v="4473" actId="26606"/>
          <ac:picMkLst>
            <pc:docMk/>
            <pc:sldMk cId="992758416" sldId="283"/>
            <ac:picMk id="3" creationId="{831312F5-85B0-83BA-68CC-D5595AD7E60B}"/>
          </ac:picMkLst>
        </pc:picChg>
        <pc:cxnChg chg="del">
          <ac:chgData name="Chauhan, Suman" userId="93a69711-3012-4b5f-a07f-14fc6dad969a" providerId="ADAL" clId="{6520E74C-343A-4364-A090-DB7C097B5F6C}" dt="2022-12-08T00:54:09.088" v="4473" actId="26606"/>
          <ac:cxnSpMkLst>
            <pc:docMk/>
            <pc:sldMk cId="992758416" sldId="283"/>
            <ac:cxnSpMk id="83" creationId="{7E7C77BC-7138-40B1-A15B-20F57A494629}"/>
          </ac:cxnSpMkLst>
        </pc:cxnChg>
        <pc:cxnChg chg="del">
          <ac:chgData name="Chauhan, Suman" userId="93a69711-3012-4b5f-a07f-14fc6dad969a" providerId="ADAL" clId="{6520E74C-343A-4364-A090-DB7C097B5F6C}" dt="2022-12-08T00:54:09.088" v="4473" actId="26606"/>
          <ac:cxnSpMkLst>
            <pc:docMk/>
            <pc:sldMk cId="992758416" sldId="283"/>
            <ac:cxnSpMk id="85" creationId="{DB146403-F3D6-484B-B2ED-97F9565D0370}"/>
          </ac:cxnSpMkLst>
        </pc:cxnChg>
        <pc:cxnChg chg="add">
          <ac:chgData name="Chauhan, Suman" userId="93a69711-3012-4b5f-a07f-14fc6dad969a" providerId="ADAL" clId="{6520E74C-343A-4364-A090-DB7C097B5F6C}" dt="2022-12-08T00:54:09.088" v="4473" actId="26606"/>
          <ac:cxnSpMkLst>
            <pc:docMk/>
            <pc:sldMk cId="992758416" sldId="283"/>
            <ac:cxnSpMk id="90" creationId="{D2E961F1-4A28-4A5F-BBD4-6E400E5E6C75}"/>
          </ac:cxnSpMkLst>
        </pc:cxnChg>
        <pc:cxnChg chg="add">
          <ac:chgData name="Chauhan, Suman" userId="93a69711-3012-4b5f-a07f-14fc6dad969a" providerId="ADAL" clId="{6520E74C-343A-4364-A090-DB7C097B5F6C}" dt="2022-12-08T00:54:09.088" v="4473" actId="26606"/>
          <ac:cxnSpMkLst>
            <pc:docMk/>
            <pc:sldMk cId="992758416" sldId="283"/>
            <ac:cxnSpMk id="94" creationId="{A82415D3-DDE5-4D63-8CB3-23A5EC581B27}"/>
          </ac:cxnSpMkLst>
        </pc:cxnChg>
        <pc:cxnChg chg="add">
          <ac:chgData name="Chauhan, Suman" userId="93a69711-3012-4b5f-a07f-14fc6dad969a" providerId="ADAL" clId="{6520E74C-343A-4364-A090-DB7C097B5F6C}" dt="2022-12-08T00:54:09.088" v="4473" actId="26606"/>
          <ac:cxnSpMkLst>
            <pc:docMk/>
            <pc:sldMk cId="992758416" sldId="283"/>
            <ac:cxnSpMk id="96" creationId="{AD7193FB-6AE6-4B3B-8F89-56B55DD63B4D}"/>
          </ac:cxnSpMkLst>
        </pc:cxnChg>
      </pc:sldChg>
      <pc:sldChg chg="addSp delSp modSp add mod">
        <pc:chgData name="Chauhan, Suman" userId="93a69711-3012-4b5f-a07f-14fc6dad969a" providerId="ADAL" clId="{6520E74C-343A-4364-A090-DB7C097B5F6C}" dt="2022-12-08T01:05:58.670" v="4598" actId="1076"/>
        <pc:sldMkLst>
          <pc:docMk/>
          <pc:sldMk cId="3452237956" sldId="284"/>
        </pc:sldMkLst>
        <pc:spChg chg="mod">
          <ac:chgData name="Chauhan, Suman" userId="93a69711-3012-4b5f-a07f-14fc6dad969a" providerId="ADAL" clId="{6520E74C-343A-4364-A090-DB7C097B5F6C}" dt="2022-12-08T01:05:55.103" v="4597" actId="255"/>
          <ac:spMkLst>
            <pc:docMk/>
            <pc:sldMk cId="3452237956" sldId="284"/>
            <ac:spMk id="4" creationId="{479503D0-8BB3-0E71-48CE-9735C7BB21A0}"/>
          </ac:spMkLst>
        </pc:spChg>
        <pc:spChg chg="mod">
          <ac:chgData name="Chauhan, Suman" userId="93a69711-3012-4b5f-a07f-14fc6dad969a" providerId="ADAL" clId="{6520E74C-343A-4364-A090-DB7C097B5F6C}" dt="2022-12-08T00:56:17.936" v="4547" actId="26606"/>
          <ac:spMkLst>
            <pc:docMk/>
            <pc:sldMk cId="3452237956" sldId="284"/>
            <ac:spMk id="5" creationId="{7E852E1E-920C-15A5-B5E6-648AB441EB00}"/>
          </ac:spMkLst>
        </pc:spChg>
        <pc:spChg chg="add del">
          <ac:chgData name="Chauhan, Suman" userId="93a69711-3012-4b5f-a07f-14fc6dad969a" providerId="ADAL" clId="{6520E74C-343A-4364-A090-DB7C097B5F6C}" dt="2022-12-08T00:56:17.936" v="4547" actId="26606"/>
          <ac:spMkLst>
            <pc:docMk/>
            <pc:sldMk cId="3452237956" sldId="284"/>
            <ac:spMk id="92" creationId="{7F57BEA8-497D-4AA8-8A18-BDCD696B25FE}"/>
          </ac:spMkLst>
        </pc:spChg>
        <pc:spChg chg="add del">
          <ac:chgData name="Chauhan, Suman" userId="93a69711-3012-4b5f-a07f-14fc6dad969a" providerId="ADAL" clId="{6520E74C-343A-4364-A090-DB7C097B5F6C}" dt="2022-12-08T00:56:13.695" v="4545" actId="26606"/>
          <ac:spMkLst>
            <pc:docMk/>
            <pc:sldMk cId="3452237956" sldId="284"/>
            <ac:spMk id="1031" creationId="{70BDD0CE-06A4-404B-8A13-580229C1C923}"/>
          </ac:spMkLst>
        </pc:spChg>
        <pc:spChg chg="add del">
          <ac:chgData name="Chauhan, Suman" userId="93a69711-3012-4b5f-a07f-14fc6dad969a" providerId="ADAL" clId="{6520E74C-343A-4364-A090-DB7C097B5F6C}" dt="2022-12-08T00:56:13.695" v="4545" actId="26606"/>
          <ac:spMkLst>
            <pc:docMk/>
            <pc:sldMk cId="3452237956" sldId="284"/>
            <ac:spMk id="1033" creationId="{EE9899FA-8881-472C-AA59-D08A89CA8AEF}"/>
          </ac:spMkLst>
        </pc:spChg>
        <pc:spChg chg="add del">
          <ac:chgData name="Chauhan, Suman" userId="93a69711-3012-4b5f-a07f-14fc6dad969a" providerId="ADAL" clId="{6520E74C-343A-4364-A090-DB7C097B5F6C}" dt="2022-12-08T00:56:13.695" v="4545" actId="26606"/>
          <ac:spMkLst>
            <pc:docMk/>
            <pc:sldMk cId="3452237956" sldId="284"/>
            <ac:spMk id="1035" creationId="{080B7D90-3DF1-4514-B26D-616BE35553C9}"/>
          </ac:spMkLst>
        </pc:spChg>
        <pc:spChg chg="add del">
          <ac:chgData name="Chauhan, Suman" userId="93a69711-3012-4b5f-a07f-14fc6dad969a" providerId="ADAL" clId="{6520E74C-343A-4364-A090-DB7C097B5F6C}" dt="2022-12-08T00:56:17.936" v="4547" actId="26606"/>
          <ac:spMkLst>
            <pc:docMk/>
            <pc:sldMk cId="3452237956" sldId="284"/>
            <ac:spMk id="1037" creationId="{5E52985E-2553-471E-82AA-5ED7A329890A}"/>
          </ac:spMkLst>
        </pc:spChg>
        <pc:picChg chg="del">
          <ac:chgData name="Chauhan, Suman" userId="93a69711-3012-4b5f-a07f-14fc6dad969a" providerId="ADAL" clId="{6520E74C-343A-4364-A090-DB7C097B5F6C}" dt="2022-12-08T00:54:47.117" v="4510" actId="478"/>
          <ac:picMkLst>
            <pc:docMk/>
            <pc:sldMk cId="3452237956" sldId="284"/>
            <ac:picMk id="3" creationId="{831312F5-85B0-83BA-68CC-D5595AD7E60B}"/>
          </ac:picMkLst>
        </pc:picChg>
        <pc:picChg chg="add del mod">
          <ac:chgData name="Chauhan, Suman" userId="93a69711-3012-4b5f-a07f-14fc6dad969a" providerId="ADAL" clId="{6520E74C-343A-4364-A090-DB7C097B5F6C}" dt="2022-12-08T00:56:18.384" v="4549"/>
          <ac:picMkLst>
            <pc:docMk/>
            <pc:sldMk cId="3452237956" sldId="284"/>
            <ac:picMk id="6" creationId="{72C91213-21D8-1BD1-B666-836A2ECF3F65}"/>
          </ac:picMkLst>
        </pc:picChg>
        <pc:picChg chg="add mod">
          <ac:chgData name="Chauhan, Suman" userId="93a69711-3012-4b5f-a07f-14fc6dad969a" providerId="ADAL" clId="{6520E74C-343A-4364-A090-DB7C097B5F6C}" dt="2022-12-08T00:56:56.836" v="4561" actId="1076"/>
          <ac:picMkLst>
            <pc:docMk/>
            <pc:sldMk cId="3452237956" sldId="284"/>
            <ac:picMk id="8" creationId="{68E1A2EE-0C78-5B17-0954-09A2909D1FF4}"/>
          </ac:picMkLst>
        </pc:picChg>
        <pc:picChg chg="add mod ord">
          <ac:chgData name="Chauhan, Suman" userId="93a69711-3012-4b5f-a07f-14fc6dad969a" providerId="ADAL" clId="{6520E74C-343A-4364-A090-DB7C097B5F6C}" dt="2022-12-08T01:05:58.670" v="4598" actId="1076"/>
          <ac:picMkLst>
            <pc:docMk/>
            <pc:sldMk cId="3452237956" sldId="284"/>
            <ac:picMk id="1026" creationId="{E6069DF6-E711-711B-C446-5EAD68A26962}"/>
          </ac:picMkLst>
        </pc:picChg>
        <pc:cxnChg chg="add del">
          <ac:chgData name="Chauhan, Suman" userId="93a69711-3012-4b5f-a07f-14fc6dad969a" providerId="ADAL" clId="{6520E74C-343A-4364-A090-DB7C097B5F6C}" dt="2022-12-08T00:56:17.936" v="4547" actId="26606"/>
          <ac:cxnSpMkLst>
            <pc:docMk/>
            <pc:sldMk cId="3452237956" sldId="284"/>
            <ac:cxnSpMk id="90" creationId="{D2E961F1-4A28-4A5F-BBD4-6E400E5E6C75}"/>
          </ac:cxnSpMkLst>
        </pc:cxnChg>
        <pc:cxnChg chg="add del">
          <ac:chgData name="Chauhan, Suman" userId="93a69711-3012-4b5f-a07f-14fc6dad969a" providerId="ADAL" clId="{6520E74C-343A-4364-A090-DB7C097B5F6C}" dt="2022-12-08T00:56:17.936" v="4547" actId="26606"/>
          <ac:cxnSpMkLst>
            <pc:docMk/>
            <pc:sldMk cId="3452237956" sldId="284"/>
            <ac:cxnSpMk id="94" creationId="{A82415D3-DDE5-4D63-8CB3-23A5EC581B27}"/>
          </ac:cxnSpMkLst>
        </pc:cxnChg>
        <pc:cxnChg chg="add del">
          <ac:chgData name="Chauhan, Suman" userId="93a69711-3012-4b5f-a07f-14fc6dad969a" providerId="ADAL" clId="{6520E74C-343A-4364-A090-DB7C097B5F6C}" dt="2022-12-08T00:56:17.936" v="4547" actId="26606"/>
          <ac:cxnSpMkLst>
            <pc:docMk/>
            <pc:sldMk cId="3452237956" sldId="284"/>
            <ac:cxnSpMk id="96" creationId="{AD7193FB-6AE6-4B3B-8F89-56B55DD63B4D}"/>
          </ac:cxnSpMkLst>
        </pc:cxnChg>
        <pc:cxnChg chg="add del">
          <ac:chgData name="Chauhan, Suman" userId="93a69711-3012-4b5f-a07f-14fc6dad969a" providerId="ADAL" clId="{6520E74C-343A-4364-A090-DB7C097B5F6C}" dt="2022-12-08T00:56:17.936" v="4547" actId="26606"/>
          <ac:cxnSpMkLst>
            <pc:docMk/>
            <pc:sldMk cId="3452237956" sldId="284"/>
            <ac:cxnSpMk id="1038" creationId="{DAE3ABC6-4042-4293-A7DF-F01181363B7E}"/>
          </ac:cxnSpMkLst>
        </pc:cxnChg>
      </pc:sldChg>
      <pc:sldChg chg="addSp delSp modSp add mod">
        <pc:chgData name="Chauhan, Suman" userId="93a69711-3012-4b5f-a07f-14fc6dad969a" providerId="ADAL" clId="{6520E74C-343A-4364-A090-DB7C097B5F6C}" dt="2022-12-17T01:58:49.441" v="4777" actId="692"/>
        <pc:sldMkLst>
          <pc:docMk/>
          <pc:sldMk cId="2261681672" sldId="285"/>
        </pc:sldMkLst>
        <pc:spChg chg="mod">
          <ac:chgData name="Chauhan, Suman" userId="93a69711-3012-4b5f-a07f-14fc6dad969a" providerId="ADAL" clId="{6520E74C-343A-4364-A090-DB7C097B5F6C}" dt="2022-12-17T01:55:12.661" v="4766" actId="26606"/>
          <ac:spMkLst>
            <pc:docMk/>
            <pc:sldMk cId="2261681672" sldId="285"/>
            <ac:spMk id="4" creationId="{479503D0-8BB3-0E71-48CE-9735C7BB21A0}"/>
          </ac:spMkLst>
        </pc:spChg>
        <pc:spChg chg="del">
          <ac:chgData name="Chauhan, Suman" userId="93a69711-3012-4b5f-a07f-14fc6dad969a" providerId="ADAL" clId="{6520E74C-343A-4364-A090-DB7C097B5F6C}" dt="2022-12-17T01:53:52.287" v="4764" actId="26606"/>
          <ac:spMkLst>
            <pc:docMk/>
            <pc:sldMk cId="2261681672" sldId="285"/>
            <ac:spMk id="7" creationId="{6D6CDB20-394C-4D51-9C5B-8751E21338DC}"/>
          </ac:spMkLst>
        </pc:spChg>
        <pc:spChg chg="del">
          <ac:chgData name="Chauhan, Suman" userId="93a69711-3012-4b5f-a07f-14fc6dad969a" providerId="ADAL" clId="{6520E74C-343A-4364-A090-DB7C097B5F6C}" dt="2022-12-17T01:53:52.287" v="4764" actId="26606"/>
          <ac:spMkLst>
            <pc:docMk/>
            <pc:sldMk cId="2261681672" sldId="285"/>
            <ac:spMk id="9" creationId="{46DFD1E0-DCA7-47E6-B78B-6ECDDF873DD6}"/>
          </ac:spMkLst>
        </pc:spChg>
        <pc:spChg chg="del">
          <ac:chgData name="Chauhan, Suman" userId="93a69711-3012-4b5f-a07f-14fc6dad969a" providerId="ADAL" clId="{6520E74C-343A-4364-A090-DB7C097B5F6C}" dt="2022-12-17T01:53:52.287" v="4764" actId="26606"/>
          <ac:spMkLst>
            <pc:docMk/>
            <pc:sldMk cId="2261681672" sldId="285"/>
            <ac:spMk id="11" creationId="{8AAB0B1E-BB97-40E0-8DCD-D1197A0E1D6A}"/>
          </ac:spMkLst>
        </pc:spChg>
        <pc:spChg chg="add del">
          <ac:chgData name="Chauhan, Suman" userId="93a69711-3012-4b5f-a07f-14fc6dad969a" providerId="ADAL" clId="{6520E74C-343A-4364-A090-DB7C097B5F6C}" dt="2022-12-17T01:55:12.661" v="4766" actId="26606"/>
          <ac:spMkLst>
            <pc:docMk/>
            <pc:sldMk cId="2261681672" sldId="285"/>
            <ac:spMk id="25" creationId="{D4771268-CB57-404A-9271-370EB28F6090}"/>
          </ac:spMkLst>
        </pc:spChg>
        <pc:spChg chg="add">
          <ac:chgData name="Chauhan, Suman" userId="93a69711-3012-4b5f-a07f-14fc6dad969a" providerId="ADAL" clId="{6520E74C-343A-4364-A090-DB7C097B5F6C}" dt="2022-12-17T01:55:12.661" v="4766" actId="26606"/>
          <ac:spMkLst>
            <pc:docMk/>
            <pc:sldMk cId="2261681672" sldId="285"/>
            <ac:spMk id="30" creationId="{823AC064-BC96-4F32-8AE1-B2FD38754823}"/>
          </ac:spMkLst>
        </pc:spChg>
        <pc:grpChg chg="del">
          <ac:chgData name="Chauhan, Suman" userId="93a69711-3012-4b5f-a07f-14fc6dad969a" providerId="ADAL" clId="{6520E74C-343A-4364-A090-DB7C097B5F6C}" dt="2022-12-17T01:52:59.411" v="4754" actId="478"/>
          <ac:grpSpMkLst>
            <pc:docMk/>
            <pc:sldMk cId="2261681672" sldId="285"/>
            <ac:grpSpMk id="2" creationId="{84100F99-D3DF-46AA-A2E1-002516736B3C}"/>
          </ac:grpSpMkLst>
        </pc:grpChg>
        <pc:grpChg chg="del">
          <ac:chgData name="Chauhan, Suman" userId="93a69711-3012-4b5f-a07f-14fc6dad969a" providerId="ADAL" clId="{6520E74C-343A-4364-A090-DB7C097B5F6C}" dt="2022-12-17T01:53:12.306" v="4758" actId="478"/>
          <ac:grpSpMkLst>
            <pc:docMk/>
            <pc:sldMk cId="2261681672" sldId="285"/>
            <ac:grpSpMk id="6" creationId="{B07731FE-36F3-14D8-C265-963776237C81}"/>
          </ac:grpSpMkLst>
        </pc:grpChg>
        <pc:grpChg chg="del mod">
          <ac:chgData name="Chauhan, Suman" userId="93a69711-3012-4b5f-a07f-14fc6dad969a" providerId="ADAL" clId="{6520E74C-343A-4364-A090-DB7C097B5F6C}" dt="2022-12-17T01:53:10.825" v="4757" actId="478"/>
          <ac:grpSpMkLst>
            <pc:docMk/>
            <pc:sldMk cId="2261681672" sldId="285"/>
            <ac:grpSpMk id="12" creationId="{DFA0A34A-E740-2065-0E3E-2C4BC0D60E4B}"/>
          </ac:grpSpMkLst>
        </pc:grpChg>
        <pc:grpChg chg="del">
          <ac:chgData name="Chauhan, Suman" userId="93a69711-3012-4b5f-a07f-14fc6dad969a" providerId="ADAL" clId="{6520E74C-343A-4364-A090-DB7C097B5F6C}" dt="2022-12-17T01:53:14.833" v="4759" actId="478"/>
          <ac:grpSpMkLst>
            <pc:docMk/>
            <pc:sldMk cId="2261681672" sldId="285"/>
            <ac:grpSpMk id="15" creationId="{9E68D171-B2AD-479E-8CA2-ED1F9DE6AD9B}"/>
          </ac:grpSpMkLst>
        </pc:grpChg>
        <pc:picChg chg="add mod">
          <ac:chgData name="Chauhan, Suman" userId="93a69711-3012-4b5f-a07f-14fc6dad969a" providerId="ADAL" clId="{6520E74C-343A-4364-A090-DB7C097B5F6C}" dt="2022-12-17T01:58:47.077" v="4776" actId="692"/>
          <ac:picMkLst>
            <pc:docMk/>
            <pc:sldMk cId="2261681672" sldId="285"/>
            <ac:picMk id="20" creationId="{395EB435-CE42-6886-C98B-D85CF8F9A3DE}"/>
          </ac:picMkLst>
        </pc:picChg>
        <pc:picChg chg="add mod">
          <ac:chgData name="Chauhan, Suman" userId="93a69711-3012-4b5f-a07f-14fc6dad969a" providerId="ADAL" clId="{6520E74C-343A-4364-A090-DB7C097B5F6C}" dt="2022-12-17T01:58:49.441" v="4777" actId="692"/>
          <ac:picMkLst>
            <pc:docMk/>
            <pc:sldMk cId="2261681672" sldId="285"/>
            <ac:picMk id="22" creationId="{2D8FE2CF-7B6E-E80A-A3E5-F54C3B5A95D2}"/>
          </ac:picMkLst>
        </pc:picChg>
        <pc:cxnChg chg="del">
          <ac:chgData name="Chauhan, Suman" userId="93a69711-3012-4b5f-a07f-14fc6dad969a" providerId="ADAL" clId="{6520E74C-343A-4364-A090-DB7C097B5F6C}" dt="2022-12-17T01:53:52.287" v="4764" actId="26606"/>
          <ac:cxnSpMkLst>
            <pc:docMk/>
            <pc:sldMk cId="2261681672" sldId="285"/>
            <ac:cxnSpMk id="16" creationId="{19C0742B-6FAB-4F71-A9CB-E140A40C8BE9}"/>
          </ac:cxnSpMkLst>
        </pc:cxnChg>
        <pc:cxnChg chg="add">
          <ac:chgData name="Chauhan, Suman" userId="93a69711-3012-4b5f-a07f-14fc6dad969a" providerId="ADAL" clId="{6520E74C-343A-4364-A090-DB7C097B5F6C}" dt="2022-12-17T01:55:12.661" v="4766" actId="26606"/>
          <ac:cxnSpMkLst>
            <pc:docMk/>
            <pc:sldMk cId="2261681672" sldId="285"/>
            <ac:cxnSpMk id="32" creationId="{7E7C77BC-7138-40B1-A15B-20F57A494629}"/>
          </ac:cxnSpMkLst>
        </pc:cxnChg>
        <pc:cxnChg chg="add">
          <ac:chgData name="Chauhan, Suman" userId="93a69711-3012-4b5f-a07f-14fc6dad969a" providerId="ADAL" clId="{6520E74C-343A-4364-A090-DB7C097B5F6C}" dt="2022-12-17T01:55:12.661" v="4766" actId="26606"/>
          <ac:cxnSpMkLst>
            <pc:docMk/>
            <pc:sldMk cId="2261681672" sldId="285"/>
            <ac:cxnSpMk id="34" creationId="{DB146403-F3D6-484B-B2ED-97F9565D0370}"/>
          </ac:cxnSpMkLst>
        </pc:cxnChg>
      </pc:sldChg>
      <pc:sldChg chg="addSp delSp modSp add mod">
        <pc:chgData name="Chauhan, Suman" userId="93a69711-3012-4b5f-a07f-14fc6dad969a" providerId="ADAL" clId="{6520E74C-343A-4364-A090-DB7C097B5F6C}" dt="2022-12-17T01:58:21.930" v="4773" actId="692"/>
        <pc:sldMkLst>
          <pc:docMk/>
          <pc:sldMk cId="878468061" sldId="286"/>
        </pc:sldMkLst>
        <pc:spChg chg="mod">
          <ac:chgData name="Chauhan, Suman" userId="93a69711-3012-4b5f-a07f-14fc6dad969a" providerId="ADAL" clId="{6520E74C-343A-4364-A090-DB7C097B5F6C}" dt="2022-12-17T01:57:39.518" v="4772" actId="26606"/>
          <ac:spMkLst>
            <pc:docMk/>
            <pc:sldMk cId="878468061" sldId="286"/>
            <ac:spMk id="4" creationId="{479503D0-8BB3-0E71-48CE-9735C7BB21A0}"/>
          </ac:spMkLst>
        </pc:spChg>
        <pc:spChg chg="del">
          <ac:chgData name="Chauhan, Suman" userId="93a69711-3012-4b5f-a07f-14fc6dad969a" providerId="ADAL" clId="{6520E74C-343A-4364-A090-DB7C097B5F6C}" dt="2022-12-17T01:57:39.518" v="4772" actId="26606"/>
          <ac:spMkLst>
            <pc:docMk/>
            <pc:sldMk cId="878468061" sldId="286"/>
            <ac:spMk id="30" creationId="{823AC064-BC96-4F32-8AE1-B2FD38754823}"/>
          </ac:spMkLst>
        </pc:spChg>
        <pc:spChg chg="add">
          <ac:chgData name="Chauhan, Suman" userId="93a69711-3012-4b5f-a07f-14fc6dad969a" providerId="ADAL" clId="{6520E74C-343A-4364-A090-DB7C097B5F6C}" dt="2022-12-17T01:57:39.518" v="4772" actId="26606"/>
          <ac:spMkLst>
            <pc:docMk/>
            <pc:sldMk cId="878468061" sldId="286"/>
            <ac:spMk id="41" creationId="{7F57BEA8-497D-4AA8-8A18-BDCD696B25FE}"/>
          </ac:spMkLst>
        </pc:spChg>
        <pc:picChg chg="add mod">
          <ac:chgData name="Chauhan, Suman" userId="93a69711-3012-4b5f-a07f-14fc6dad969a" providerId="ADAL" clId="{6520E74C-343A-4364-A090-DB7C097B5F6C}" dt="2022-12-17T01:58:21.930" v="4773" actId="692"/>
          <ac:picMkLst>
            <pc:docMk/>
            <pc:sldMk cId="878468061" sldId="286"/>
            <ac:picMk id="3" creationId="{04B657A0-ACB8-6B32-B1D0-B3728221E4B9}"/>
          </ac:picMkLst>
        </pc:picChg>
        <pc:picChg chg="del mod">
          <ac:chgData name="Chauhan, Suman" userId="93a69711-3012-4b5f-a07f-14fc6dad969a" providerId="ADAL" clId="{6520E74C-343A-4364-A090-DB7C097B5F6C}" dt="2022-12-17T01:55:28.597" v="4769" actId="478"/>
          <ac:picMkLst>
            <pc:docMk/>
            <pc:sldMk cId="878468061" sldId="286"/>
            <ac:picMk id="20" creationId="{395EB435-CE42-6886-C98B-D85CF8F9A3DE}"/>
          </ac:picMkLst>
        </pc:picChg>
        <pc:picChg chg="del">
          <ac:chgData name="Chauhan, Suman" userId="93a69711-3012-4b5f-a07f-14fc6dad969a" providerId="ADAL" clId="{6520E74C-343A-4364-A090-DB7C097B5F6C}" dt="2022-12-17T01:55:30.340" v="4770" actId="478"/>
          <ac:picMkLst>
            <pc:docMk/>
            <pc:sldMk cId="878468061" sldId="286"/>
            <ac:picMk id="22" creationId="{2D8FE2CF-7B6E-E80A-A3E5-F54C3B5A95D2}"/>
          </ac:picMkLst>
        </pc:picChg>
        <pc:cxnChg chg="del">
          <ac:chgData name="Chauhan, Suman" userId="93a69711-3012-4b5f-a07f-14fc6dad969a" providerId="ADAL" clId="{6520E74C-343A-4364-A090-DB7C097B5F6C}" dt="2022-12-17T01:57:39.518" v="4772" actId="26606"/>
          <ac:cxnSpMkLst>
            <pc:docMk/>
            <pc:sldMk cId="878468061" sldId="286"/>
            <ac:cxnSpMk id="32" creationId="{7E7C77BC-7138-40B1-A15B-20F57A494629}"/>
          </ac:cxnSpMkLst>
        </pc:cxnChg>
        <pc:cxnChg chg="del">
          <ac:chgData name="Chauhan, Suman" userId="93a69711-3012-4b5f-a07f-14fc6dad969a" providerId="ADAL" clId="{6520E74C-343A-4364-A090-DB7C097B5F6C}" dt="2022-12-17T01:57:39.518" v="4772" actId="26606"/>
          <ac:cxnSpMkLst>
            <pc:docMk/>
            <pc:sldMk cId="878468061" sldId="286"/>
            <ac:cxnSpMk id="34" creationId="{DB146403-F3D6-484B-B2ED-97F9565D0370}"/>
          </ac:cxnSpMkLst>
        </pc:cxnChg>
        <pc:cxnChg chg="add">
          <ac:chgData name="Chauhan, Suman" userId="93a69711-3012-4b5f-a07f-14fc6dad969a" providerId="ADAL" clId="{6520E74C-343A-4364-A090-DB7C097B5F6C}" dt="2022-12-17T01:57:39.518" v="4772" actId="26606"/>
          <ac:cxnSpMkLst>
            <pc:docMk/>
            <pc:sldMk cId="878468061" sldId="286"/>
            <ac:cxnSpMk id="39" creationId="{D2E961F1-4A28-4A5F-BBD4-6E400E5E6C75}"/>
          </ac:cxnSpMkLst>
        </pc:cxnChg>
        <pc:cxnChg chg="add">
          <ac:chgData name="Chauhan, Suman" userId="93a69711-3012-4b5f-a07f-14fc6dad969a" providerId="ADAL" clId="{6520E74C-343A-4364-A090-DB7C097B5F6C}" dt="2022-12-17T01:57:39.518" v="4772" actId="26606"/>
          <ac:cxnSpMkLst>
            <pc:docMk/>
            <pc:sldMk cId="878468061" sldId="286"/>
            <ac:cxnSpMk id="43" creationId="{A82415D3-DDE5-4D63-8CB3-23A5EC581B27}"/>
          </ac:cxnSpMkLst>
        </pc:cxnChg>
        <pc:cxnChg chg="add">
          <ac:chgData name="Chauhan, Suman" userId="93a69711-3012-4b5f-a07f-14fc6dad969a" providerId="ADAL" clId="{6520E74C-343A-4364-A090-DB7C097B5F6C}" dt="2022-12-17T01:57:39.518" v="4772" actId="26606"/>
          <ac:cxnSpMkLst>
            <pc:docMk/>
            <pc:sldMk cId="878468061" sldId="286"/>
            <ac:cxnSpMk id="45" creationId="{AD7193FB-6AE6-4B3B-8F89-56B55DD63B4D}"/>
          </ac:cxnSpMkLst>
        </pc:cxnChg>
      </pc:sldChg>
      <pc:sldChg chg="add del ord">
        <pc:chgData name="Chauhan, Suman" userId="93a69711-3012-4b5f-a07f-14fc6dad969a" providerId="ADAL" clId="{6520E74C-343A-4364-A090-DB7C097B5F6C}" dt="2022-12-17T00:50:22.751" v="4744" actId="2696"/>
        <pc:sldMkLst>
          <pc:docMk/>
          <pc:sldMk cId="2414581094" sldId="286"/>
        </pc:sldMkLst>
      </pc:sldChg>
      <pc:sldChg chg="add del">
        <pc:chgData name="Chauhan, Suman" userId="93a69711-3012-4b5f-a07f-14fc6dad969a" providerId="ADAL" clId="{6520E74C-343A-4364-A090-DB7C097B5F6C}" dt="2022-12-16T22:53:51.538" v="4724" actId="2696"/>
        <pc:sldMkLst>
          <pc:docMk/>
          <pc:sldMk cId="3502889445" sldId="28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5925E-E255-4579-B04C-7B72145430E6}" type="doc">
      <dgm:prSet loTypeId="urn:microsoft.com/office/officeart/2005/8/layout/hierarchy1" loCatId="hierarchy" qsTypeId="urn:microsoft.com/office/officeart/2005/8/quickstyle/simple5" qsCatId="simple" csTypeId="urn:microsoft.com/office/officeart/2005/8/colors/accent2_2" csCatId="accent2" phldr="1"/>
      <dgm:spPr/>
      <dgm:t>
        <a:bodyPr/>
        <a:lstStyle/>
        <a:p>
          <a:endParaRPr lang="en-US"/>
        </a:p>
      </dgm:t>
    </dgm:pt>
    <dgm:pt modelId="{4CEB7F6A-7767-43DF-8120-9D15D1EE92A1}">
      <dgm:prSet/>
      <dgm:spPr/>
      <dgm:t>
        <a:bodyPr/>
        <a:lstStyle/>
        <a:p>
          <a:r>
            <a:rPr lang="en-US" dirty="0"/>
            <a:t>Yougender Chauhan</a:t>
          </a:r>
        </a:p>
      </dgm:t>
    </dgm:pt>
    <dgm:pt modelId="{C7AE48EC-197C-49B1-A541-0444C9E26A98}" type="parTrans" cxnId="{D2319D81-5FB4-4955-9A4B-536B9A3BA644}">
      <dgm:prSet/>
      <dgm:spPr/>
      <dgm:t>
        <a:bodyPr/>
        <a:lstStyle/>
        <a:p>
          <a:endParaRPr lang="en-US" sz="2400"/>
        </a:p>
      </dgm:t>
    </dgm:pt>
    <dgm:pt modelId="{B39EAD87-7A9E-4445-A079-A6560E6019E8}" type="sibTrans" cxnId="{D2319D81-5FB4-4955-9A4B-536B9A3BA644}">
      <dgm:prSet/>
      <dgm:spPr/>
      <dgm:t>
        <a:bodyPr/>
        <a:lstStyle/>
        <a:p>
          <a:endParaRPr lang="en-US"/>
        </a:p>
      </dgm:t>
    </dgm:pt>
    <dgm:pt modelId="{8CC7B7ED-863A-4FE3-91B5-DABE7B6EADBC}">
      <dgm:prSet/>
      <dgm:spPr/>
      <dgm:t>
        <a:bodyPr/>
        <a:lstStyle/>
        <a:p>
          <a:r>
            <a:rPr lang="en-US" dirty="0"/>
            <a:t>Suman Chauhan </a:t>
          </a:r>
        </a:p>
      </dgm:t>
    </dgm:pt>
    <dgm:pt modelId="{A848E9C2-D768-4ED4-AECA-B5118E195854}" type="parTrans" cxnId="{A0B0A7C0-8D67-4117-BE54-85E2D63D495D}">
      <dgm:prSet/>
      <dgm:spPr/>
      <dgm:t>
        <a:bodyPr/>
        <a:lstStyle/>
        <a:p>
          <a:endParaRPr lang="en-US" sz="2400"/>
        </a:p>
      </dgm:t>
    </dgm:pt>
    <dgm:pt modelId="{C25CAC60-EA5F-4F47-B493-6318D4FC32EE}" type="sibTrans" cxnId="{A0B0A7C0-8D67-4117-BE54-85E2D63D495D}">
      <dgm:prSet/>
      <dgm:spPr/>
      <dgm:t>
        <a:bodyPr/>
        <a:lstStyle/>
        <a:p>
          <a:endParaRPr lang="en-US"/>
        </a:p>
      </dgm:t>
    </dgm:pt>
    <dgm:pt modelId="{FC5C8185-494C-4FCD-98B3-79CF94A35AE0}">
      <dgm:prSet/>
      <dgm:spPr/>
      <dgm:t>
        <a:bodyPr/>
        <a:lstStyle/>
        <a:p>
          <a:r>
            <a:rPr lang="en-US" dirty="0"/>
            <a:t>Nagender Chauhan</a:t>
          </a:r>
        </a:p>
      </dgm:t>
    </dgm:pt>
    <dgm:pt modelId="{B4628120-38A9-49F4-90BE-AA2394716891}" type="parTrans" cxnId="{4DC866F4-5A32-4DEA-93D5-E61436C0FBAE}">
      <dgm:prSet/>
      <dgm:spPr/>
      <dgm:t>
        <a:bodyPr/>
        <a:lstStyle/>
        <a:p>
          <a:endParaRPr lang="en-US" sz="2400"/>
        </a:p>
      </dgm:t>
    </dgm:pt>
    <dgm:pt modelId="{2264483B-F72D-4C93-B62E-ECA8B88E8F7F}" type="sibTrans" cxnId="{4DC866F4-5A32-4DEA-93D5-E61436C0FBAE}">
      <dgm:prSet/>
      <dgm:spPr/>
      <dgm:t>
        <a:bodyPr/>
        <a:lstStyle/>
        <a:p>
          <a:endParaRPr lang="en-US"/>
        </a:p>
      </dgm:t>
    </dgm:pt>
    <dgm:pt modelId="{93ABC169-0749-4336-B28E-E687513EE219}" type="pres">
      <dgm:prSet presAssocID="{F485925E-E255-4579-B04C-7B72145430E6}" presName="hierChild1" presStyleCnt="0">
        <dgm:presLayoutVars>
          <dgm:chPref val="1"/>
          <dgm:dir/>
          <dgm:animOne val="branch"/>
          <dgm:animLvl val="lvl"/>
          <dgm:resizeHandles/>
        </dgm:presLayoutVars>
      </dgm:prSet>
      <dgm:spPr/>
    </dgm:pt>
    <dgm:pt modelId="{0B9265A6-7F77-4844-BF5C-3E28A98C140E}" type="pres">
      <dgm:prSet presAssocID="{4CEB7F6A-7767-43DF-8120-9D15D1EE92A1}" presName="hierRoot1" presStyleCnt="0"/>
      <dgm:spPr/>
    </dgm:pt>
    <dgm:pt modelId="{859B97E3-2B57-40BD-BDCD-7B9D2DB3F1A2}" type="pres">
      <dgm:prSet presAssocID="{4CEB7F6A-7767-43DF-8120-9D15D1EE92A1}" presName="composite" presStyleCnt="0"/>
      <dgm:spPr/>
    </dgm:pt>
    <dgm:pt modelId="{6319D2FB-5C43-407A-960A-F33BE1086D31}" type="pres">
      <dgm:prSet presAssocID="{4CEB7F6A-7767-43DF-8120-9D15D1EE92A1}" presName="background" presStyleLbl="node0" presStyleIdx="0" presStyleCnt="3"/>
      <dgm:spPr/>
    </dgm:pt>
    <dgm:pt modelId="{0E21278F-0F11-4C48-90EC-476970B144E6}" type="pres">
      <dgm:prSet presAssocID="{4CEB7F6A-7767-43DF-8120-9D15D1EE92A1}" presName="text" presStyleLbl="fgAcc0" presStyleIdx="0" presStyleCnt="3">
        <dgm:presLayoutVars>
          <dgm:chPref val="3"/>
        </dgm:presLayoutVars>
      </dgm:prSet>
      <dgm:spPr/>
    </dgm:pt>
    <dgm:pt modelId="{5D18465F-2C71-426B-AACB-BD1CF259ECD9}" type="pres">
      <dgm:prSet presAssocID="{4CEB7F6A-7767-43DF-8120-9D15D1EE92A1}" presName="hierChild2" presStyleCnt="0"/>
      <dgm:spPr/>
    </dgm:pt>
    <dgm:pt modelId="{A6A1AF1F-4291-4604-A6A7-C1ABF327E833}" type="pres">
      <dgm:prSet presAssocID="{8CC7B7ED-863A-4FE3-91B5-DABE7B6EADBC}" presName="hierRoot1" presStyleCnt="0"/>
      <dgm:spPr/>
    </dgm:pt>
    <dgm:pt modelId="{1F0B599D-E089-48CE-BF8F-C10DAC4A892C}" type="pres">
      <dgm:prSet presAssocID="{8CC7B7ED-863A-4FE3-91B5-DABE7B6EADBC}" presName="composite" presStyleCnt="0"/>
      <dgm:spPr/>
    </dgm:pt>
    <dgm:pt modelId="{3B5D13D5-5E3A-4531-BE9F-4675DA3156B3}" type="pres">
      <dgm:prSet presAssocID="{8CC7B7ED-863A-4FE3-91B5-DABE7B6EADBC}" presName="background" presStyleLbl="node0" presStyleIdx="1" presStyleCnt="3"/>
      <dgm:spPr/>
    </dgm:pt>
    <dgm:pt modelId="{688A6B6C-2DCB-4509-9771-469BE458C4C5}" type="pres">
      <dgm:prSet presAssocID="{8CC7B7ED-863A-4FE3-91B5-DABE7B6EADBC}" presName="text" presStyleLbl="fgAcc0" presStyleIdx="1" presStyleCnt="3">
        <dgm:presLayoutVars>
          <dgm:chPref val="3"/>
        </dgm:presLayoutVars>
      </dgm:prSet>
      <dgm:spPr/>
    </dgm:pt>
    <dgm:pt modelId="{968F2554-FA54-437A-A563-84A8AA2C10C3}" type="pres">
      <dgm:prSet presAssocID="{8CC7B7ED-863A-4FE3-91B5-DABE7B6EADBC}" presName="hierChild2" presStyleCnt="0"/>
      <dgm:spPr/>
    </dgm:pt>
    <dgm:pt modelId="{035D0C15-ACA5-417C-BA11-2AB8206C592D}" type="pres">
      <dgm:prSet presAssocID="{FC5C8185-494C-4FCD-98B3-79CF94A35AE0}" presName="hierRoot1" presStyleCnt="0"/>
      <dgm:spPr/>
    </dgm:pt>
    <dgm:pt modelId="{6A35F55B-CB23-4508-A0DA-C6D0D8069C15}" type="pres">
      <dgm:prSet presAssocID="{FC5C8185-494C-4FCD-98B3-79CF94A35AE0}" presName="composite" presStyleCnt="0"/>
      <dgm:spPr/>
    </dgm:pt>
    <dgm:pt modelId="{DDBE2740-7953-4B46-8724-A52284F11A65}" type="pres">
      <dgm:prSet presAssocID="{FC5C8185-494C-4FCD-98B3-79CF94A35AE0}" presName="background" presStyleLbl="node0" presStyleIdx="2" presStyleCnt="3"/>
      <dgm:spPr/>
    </dgm:pt>
    <dgm:pt modelId="{666660E7-E6B0-4A4F-9338-CECD682365E4}" type="pres">
      <dgm:prSet presAssocID="{FC5C8185-494C-4FCD-98B3-79CF94A35AE0}" presName="text" presStyleLbl="fgAcc0" presStyleIdx="2" presStyleCnt="3">
        <dgm:presLayoutVars>
          <dgm:chPref val="3"/>
        </dgm:presLayoutVars>
      </dgm:prSet>
      <dgm:spPr/>
    </dgm:pt>
    <dgm:pt modelId="{BEE3A278-0711-4A3D-94F1-D11259C870BF}" type="pres">
      <dgm:prSet presAssocID="{FC5C8185-494C-4FCD-98B3-79CF94A35AE0}" presName="hierChild2" presStyleCnt="0"/>
      <dgm:spPr/>
    </dgm:pt>
  </dgm:ptLst>
  <dgm:cxnLst>
    <dgm:cxn modelId="{B02C5C07-A5E8-4C30-B84B-B1156FB95D11}" type="presOf" srcId="{8CC7B7ED-863A-4FE3-91B5-DABE7B6EADBC}" destId="{688A6B6C-2DCB-4509-9771-469BE458C4C5}" srcOrd="0" destOrd="0" presId="urn:microsoft.com/office/officeart/2005/8/layout/hierarchy1"/>
    <dgm:cxn modelId="{99D07061-7DE7-420C-91BD-6F205EC45C0A}" type="presOf" srcId="{F485925E-E255-4579-B04C-7B72145430E6}" destId="{93ABC169-0749-4336-B28E-E687513EE219}" srcOrd="0" destOrd="0" presId="urn:microsoft.com/office/officeart/2005/8/layout/hierarchy1"/>
    <dgm:cxn modelId="{D2319D81-5FB4-4955-9A4B-536B9A3BA644}" srcId="{F485925E-E255-4579-B04C-7B72145430E6}" destId="{4CEB7F6A-7767-43DF-8120-9D15D1EE92A1}" srcOrd="0" destOrd="0" parTransId="{C7AE48EC-197C-49B1-A541-0444C9E26A98}" sibTransId="{B39EAD87-7A9E-4445-A079-A6560E6019E8}"/>
    <dgm:cxn modelId="{8AB9A1BC-E81A-46A8-AB89-2BA51DA8A66C}" type="presOf" srcId="{FC5C8185-494C-4FCD-98B3-79CF94A35AE0}" destId="{666660E7-E6B0-4A4F-9338-CECD682365E4}" srcOrd="0" destOrd="0" presId="urn:microsoft.com/office/officeart/2005/8/layout/hierarchy1"/>
    <dgm:cxn modelId="{A0B0A7C0-8D67-4117-BE54-85E2D63D495D}" srcId="{F485925E-E255-4579-B04C-7B72145430E6}" destId="{8CC7B7ED-863A-4FE3-91B5-DABE7B6EADBC}" srcOrd="1" destOrd="0" parTransId="{A848E9C2-D768-4ED4-AECA-B5118E195854}" sibTransId="{C25CAC60-EA5F-4F47-B493-6318D4FC32EE}"/>
    <dgm:cxn modelId="{D485B9D1-41EF-48FD-BD66-03C3BB8CC24F}" type="presOf" srcId="{4CEB7F6A-7767-43DF-8120-9D15D1EE92A1}" destId="{0E21278F-0F11-4C48-90EC-476970B144E6}" srcOrd="0" destOrd="0" presId="urn:microsoft.com/office/officeart/2005/8/layout/hierarchy1"/>
    <dgm:cxn modelId="{4DC866F4-5A32-4DEA-93D5-E61436C0FBAE}" srcId="{F485925E-E255-4579-B04C-7B72145430E6}" destId="{FC5C8185-494C-4FCD-98B3-79CF94A35AE0}" srcOrd="2" destOrd="0" parTransId="{B4628120-38A9-49F4-90BE-AA2394716891}" sibTransId="{2264483B-F72D-4C93-B62E-ECA8B88E8F7F}"/>
    <dgm:cxn modelId="{F8187EE0-F461-4EC3-A422-38D2027F21E5}" type="presParOf" srcId="{93ABC169-0749-4336-B28E-E687513EE219}" destId="{0B9265A6-7F77-4844-BF5C-3E28A98C140E}" srcOrd="0" destOrd="0" presId="urn:microsoft.com/office/officeart/2005/8/layout/hierarchy1"/>
    <dgm:cxn modelId="{42BD879E-1F63-4A72-951D-5EF34C9A9247}" type="presParOf" srcId="{0B9265A6-7F77-4844-BF5C-3E28A98C140E}" destId="{859B97E3-2B57-40BD-BDCD-7B9D2DB3F1A2}" srcOrd="0" destOrd="0" presId="urn:microsoft.com/office/officeart/2005/8/layout/hierarchy1"/>
    <dgm:cxn modelId="{588292CD-8507-4973-8D89-2C6844D36A99}" type="presParOf" srcId="{859B97E3-2B57-40BD-BDCD-7B9D2DB3F1A2}" destId="{6319D2FB-5C43-407A-960A-F33BE1086D31}" srcOrd="0" destOrd="0" presId="urn:microsoft.com/office/officeart/2005/8/layout/hierarchy1"/>
    <dgm:cxn modelId="{824A7B1C-F9BB-4F7C-8342-29A43938A16D}" type="presParOf" srcId="{859B97E3-2B57-40BD-BDCD-7B9D2DB3F1A2}" destId="{0E21278F-0F11-4C48-90EC-476970B144E6}" srcOrd="1" destOrd="0" presId="urn:microsoft.com/office/officeart/2005/8/layout/hierarchy1"/>
    <dgm:cxn modelId="{42FFC102-4C04-42C6-83DF-C184348B78D0}" type="presParOf" srcId="{0B9265A6-7F77-4844-BF5C-3E28A98C140E}" destId="{5D18465F-2C71-426B-AACB-BD1CF259ECD9}" srcOrd="1" destOrd="0" presId="urn:microsoft.com/office/officeart/2005/8/layout/hierarchy1"/>
    <dgm:cxn modelId="{6CEAB4D6-A9CB-4458-A07F-0914704943C8}" type="presParOf" srcId="{93ABC169-0749-4336-B28E-E687513EE219}" destId="{A6A1AF1F-4291-4604-A6A7-C1ABF327E833}" srcOrd="1" destOrd="0" presId="urn:microsoft.com/office/officeart/2005/8/layout/hierarchy1"/>
    <dgm:cxn modelId="{242B98B2-EFDD-450D-95A1-0FA88829D89E}" type="presParOf" srcId="{A6A1AF1F-4291-4604-A6A7-C1ABF327E833}" destId="{1F0B599D-E089-48CE-BF8F-C10DAC4A892C}" srcOrd="0" destOrd="0" presId="urn:microsoft.com/office/officeart/2005/8/layout/hierarchy1"/>
    <dgm:cxn modelId="{BA53DA5A-02BE-4748-BCD2-736C7C20D1D2}" type="presParOf" srcId="{1F0B599D-E089-48CE-BF8F-C10DAC4A892C}" destId="{3B5D13D5-5E3A-4531-BE9F-4675DA3156B3}" srcOrd="0" destOrd="0" presId="urn:microsoft.com/office/officeart/2005/8/layout/hierarchy1"/>
    <dgm:cxn modelId="{6CEDC3EF-441F-49E0-B278-E7753DA604AA}" type="presParOf" srcId="{1F0B599D-E089-48CE-BF8F-C10DAC4A892C}" destId="{688A6B6C-2DCB-4509-9771-469BE458C4C5}" srcOrd="1" destOrd="0" presId="urn:microsoft.com/office/officeart/2005/8/layout/hierarchy1"/>
    <dgm:cxn modelId="{F93A790E-2BC6-4A3F-8828-8C5A6DB5954B}" type="presParOf" srcId="{A6A1AF1F-4291-4604-A6A7-C1ABF327E833}" destId="{968F2554-FA54-437A-A563-84A8AA2C10C3}" srcOrd="1" destOrd="0" presId="urn:microsoft.com/office/officeart/2005/8/layout/hierarchy1"/>
    <dgm:cxn modelId="{1925B304-0B26-4BBF-9C40-33CB3A85F138}" type="presParOf" srcId="{93ABC169-0749-4336-B28E-E687513EE219}" destId="{035D0C15-ACA5-417C-BA11-2AB8206C592D}" srcOrd="2" destOrd="0" presId="urn:microsoft.com/office/officeart/2005/8/layout/hierarchy1"/>
    <dgm:cxn modelId="{85A57643-34C0-4152-BA14-F3C93C1F11BA}" type="presParOf" srcId="{035D0C15-ACA5-417C-BA11-2AB8206C592D}" destId="{6A35F55B-CB23-4508-A0DA-C6D0D8069C15}" srcOrd="0" destOrd="0" presId="urn:microsoft.com/office/officeart/2005/8/layout/hierarchy1"/>
    <dgm:cxn modelId="{5BBEB0B7-9AA8-4F6F-B40C-FFF6E61F5468}" type="presParOf" srcId="{6A35F55B-CB23-4508-A0DA-C6D0D8069C15}" destId="{DDBE2740-7953-4B46-8724-A52284F11A65}" srcOrd="0" destOrd="0" presId="urn:microsoft.com/office/officeart/2005/8/layout/hierarchy1"/>
    <dgm:cxn modelId="{456D4E41-10D5-42FE-A081-5638A44B4512}" type="presParOf" srcId="{6A35F55B-CB23-4508-A0DA-C6D0D8069C15}" destId="{666660E7-E6B0-4A4F-9338-CECD682365E4}" srcOrd="1" destOrd="0" presId="urn:microsoft.com/office/officeart/2005/8/layout/hierarchy1"/>
    <dgm:cxn modelId="{CE1829C3-0883-4671-B632-914C8F84C8DE}" type="presParOf" srcId="{035D0C15-ACA5-417C-BA11-2AB8206C592D}" destId="{BEE3A278-0711-4A3D-94F1-D11259C870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A130C3-E032-43E8-8ABC-3084B8444A8D}" type="doc">
      <dgm:prSet loTypeId="urn:microsoft.com/office/officeart/2008/layout/VerticalCurvedList" loCatId="list" qsTypeId="urn:microsoft.com/office/officeart/2005/8/quickstyle/simple4" qsCatId="simple" csTypeId="urn:microsoft.com/office/officeart/2005/8/colors/colorful2" csCatId="colorful" phldr="1"/>
      <dgm:spPr/>
      <dgm:t>
        <a:bodyPr/>
        <a:lstStyle/>
        <a:p>
          <a:endParaRPr lang="en-US"/>
        </a:p>
      </dgm:t>
    </dgm:pt>
    <dgm:pt modelId="{49F402DB-32E9-40B0-9941-AD46A3A04F85}">
      <dgm:prSet phldrT="[Text]" custT="1"/>
      <dgm:spPr/>
      <dgm:t>
        <a:bodyPr/>
        <a:lstStyle/>
        <a:p>
          <a:r>
            <a:rPr lang="en-US" sz="2000" dirty="0">
              <a:latin typeface="+mn-lt"/>
            </a:rPr>
            <a:t>Data Processing and Analysis</a:t>
          </a:r>
        </a:p>
        <a:p>
          <a:r>
            <a:rPr lang="en-US" sz="2000" dirty="0">
              <a:latin typeface="+mn-lt"/>
            </a:rPr>
            <a:t>(SQL, Python)</a:t>
          </a:r>
        </a:p>
      </dgm:t>
    </dgm:pt>
    <dgm:pt modelId="{1CDDDD4C-79E0-45D8-B5E0-D3A23D18C526}" type="parTrans" cxnId="{5253B5C5-F631-4EF5-B7AD-583A83811A15}">
      <dgm:prSet/>
      <dgm:spPr/>
      <dgm:t>
        <a:bodyPr/>
        <a:lstStyle/>
        <a:p>
          <a:endParaRPr lang="en-US"/>
        </a:p>
      </dgm:t>
    </dgm:pt>
    <dgm:pt modelId="{C3032A68-2283-4B20-BA27-370620B6C06C}" type="sibTrans" cxnId="{5253B5C5-F631-4EF5-B7AD-583A83811A15}">
      <dgm:prSet/>
      <dgm:spPr/>
      <dgm:t>
        <a:bodyPr/>
        <a:lstStyle/>
        <a:p>
          <a:endParaRPr lang="en-US"/>
        </a:p>
      </dgm:t>
    </dgm:pt>
    <dgm:pt modelId="{67E42998-C07C-4536-B795-7BE2424A21CE}">
      <dgm:prSet phldrT="[Text]" custT="1"/>
      <dgm:spPr/>
      <dgm:t>
        <a:bodyPr/>
        <a:lstStyle/>
        <a:p>
          <a:r>
            <a:rPr lang="en-US" sz="2000" dirty="0">
              <a:latin typeface="+mn-lt"/>
            </a:rPr>
            <a:t>Insights and Future work</a:t>
          </a:r>
        </a:p>
      </dgm:t>
    </dgm:pt>
    <dgm:pt modelId="{BB9560E1-014A-48A4-9245-4FB59923FED1}" type="parTrans" cxnId="{04880D99-A5B1-4D00-8C84-368735BD22FA}">
      <dgm:prSet/>
      <dgm:spPr/>
      <dgm:t>
        <a:bodyPr/>
        <a:lstStyle/>
        <a:p>
          <a:endParaRPr lang="en-US"/>
        </a:p>
      </dgm:t>
    </dgm:pt>
    <dgm:pt modelId="{03E5C092-4CB8-4FFE-B581-3AF21BB4D31C}" type="sibTrans" cxnId="{04880D99-A5B1-4D00-8C84-368735BD22FA}">
      <dgm:prSet/>
      <dgm:spPr/>
      <dgm:t>
        <a:bodyPr/>
        <a:lstStyle/>
        <a:p>
          <a:endParaRPr lang="en-US"/>
        </a:p>
      </dgm:t>
    </dgm:pt>
    <dgm:pt modelId="{3C5A65EF-82E8-4032-89AD-3FD57E828DBE}">
      <dgm:prSet phldrT="[Text]"/>
      <dgm:spPr/>
      <dgm:t>
        <a:bodyPr/>
        <a:lstStyle/>
        <a:p>
          <a:endParaRPr lang="en-US" sz="500" dirty="0">
            <a:latin typeface="+mn-lt"/>
          </a:endParaRPr>
        </a:p>
      </dgm:t>
    </dgm:pt>
    <dgm:pt modelId="{8C5E75E1-2C19-4D51-9847-5A589A48AD51}" type="parTrans" cxnId="{931EB6A2-91B6-4429-9116-D5611C12CD00}">
      <dgm:prSet/>
      <dgm:spPr/>
      <dgm:t>
        <a:bodyPr/>
        <a:lstStyle/>
        <a:p>
          <a:endParaRPr lang="en-US"/>
        </a:p>
      </dgm:t>
    </dgm:pt>
    <dgm:pt modelId="{CAF6DE6E-5476-4779-97DE-25A7CA3499A4}" type="sibTrans" cxnId="{931EB6A2-91B6-4429-9116-D5611C12CD00}">
      <dgm:prSet/>
      <dgm:spPr/>
      <dgm:t>
        <a:bodyPr/>
        <a:lstStyle/>
        <a:p>
          <a:endParaRPr lang="en-US"/>
        </a:p>
      </dgm:t>
    </dgm:pt>
    <dgm:pt modelId="{0512915B-F63C-45EF-8148-B046582E276D}">
      <dgm:prSet phldrT="[Text]" custT="1"/>
      <dgm:spPr/>
      <dgm:t>
        <a:bodyPr/>
        <a:lstStyle/>
        <a:p>
          <a:r>
            <a:rPr lang="en-US" sz="2000" dirty="0">
              <a:latin typeface="+mn-lt"/>
            </a:rPr>
            <a:t>Data visualization</a:t>
          </a:r>
        </a:p>
        <a:p>
          <a:r>
            <a:rPr lang="en-US" sz="2000" dirty="0">
              <a:latin typeface="+mn-lt"/>
            </a:rPr>
            <a:t>(Tableau)</a:t>
          </a:r>
        </a:p>
      </dgm:t>
    </dgm:pt>
    <dgm:pt modelId="{FD6EE5E2-65AE-4C3B-A747-0F44CE0FA6F9}" type="sibTrans" cxnId="{B6B7F491-CDF8-43E0-93EB-4BAB247244F2}">
      <dgm:prSet/>
      <dgm:spPr/>
      <dgm:t>
        <a:bodyPr/>
        <a:lstStyle/>
        <a:p>
          <a:endParaRPr lang="en-US"/>
        </a:p>
      </dgm:t>
    </dgm:pt>
    <dgm:pt modelId="{42AF8C67-0E76-46B9-AC2D-7FE8B86153DE}" type="parTrans" cxnId="{B6B7F491-CDF8-43E0-93EB-4BAB247244F2}">
      <dgm:prSet/>
      <dgm:spPr/>
      <dgm:t>
        <a:bodyPr/>
        <a:lstStyle/>
        <a:p>
          <a:endParaRPr lang="en-US"/>
        </a:p>
      </dgm:t>
    </dgm:pt>
    <dgm:pt modelId="{6A7DE557-69DF-4554-9554-4CB925EE62FD}">
      <dgm:prSet phldrT="[Text]" custT="1"/>
      <dgm:spPr/>
      <dgm:t>
        <a:bodyPr/>
        <a:lstStyle/>
        <a:p>
          <a:r>
            <a:rPr lang="en-US" sz="2000" dirty="0">
              <a:latin typeface="+mn-lt"/>
            </a:rPr>
            <a:t>Data Sourcing </a:t>
          </a:r>
        </a:p>
      </dgm:t>
    </dgm:pt>
    <dgm:pt modelId="{36F869EF-885F-4E14-8A06-4C193CCA5071}" type="sibTrans" cxnId="{A93848F5-EA8A-492D-A17F-EE05507821EF}">
      <dgm:prSet/>
      <dgm:spPr/>
      <dgm:t>
        <a:bodyPr/>
        <a:lstStyle/>
        <a:p>
          <a:endParaRPr lang="en-US"/>
        </a:p>
      </dgm:t>
    </dgm:pt>
    <dgm:pt modelId="{713EE62C-F2C5-4FBA-8D4D-9E4DCA15B19D}" type="parTrans" cxnId="{A93848F5-EA8A-492D-A17F-EE05507821EF}">
      <dgm:prSet/>
      <dgm:spPr/>
      <dgm:t>
        <a:bodyPr/>
        <a:lstStyle/>
        <a:p>
          <a:endParaRPr lang="en-US"/>
        </a:p>
      </dgm:t>
    </dgm:pt>
    <dgm:pt modelId="{0E473D3E-3E50-4E1A-BC83-FBFE2E27D3EA}" type="pres">
      <dgm:prSet presAssocID="{4CA130C3-E032-43E8-8ABC-3084B8444A8D}" presName="Name0" presStyleCnt="0">
        <dgm:presLayoutVars>
          <dgm:chMax val="7"/>
          <dgm:chPref val="7"/>
          <dgm:dir/>
        </dgm:presLayoutVars>
      </dgm:prSet>
      <dgm:spPr/>
    </dgm:pt>
    <dgm:pt modelId="{4F183A38-1A63-418D-ABA4-DB803B4F90B3}" type="pres">
      <dgm:prSet presAssocID="{4CA130C3-E032-43E8-8ABC-3084B8444A8D}" presName="Name1" presStyleCnt="0"/>
      <dgm:spPr/>
    </dgm:pt>
    <dgm:pt modelId="{7D76C0C0-5233-4948-87E2-F897521AA6AE}" type="pres">
      <dgm:prSet presAssocID="{4CA130C3-E032-43E8-8ABC-3084B8444A8D}" presName="cycle" presStyleCnt="0"/>
      <dgm:spPr/>
    </dgm:pt>
    <dgm:pt modelId="{F6D2857B-4E76-491D-A07D-E1D0A4FDBD3E}" type="pres">
      <dgm:prSet presAssocID="{4CA130C3-E032-43E8-8ABC-3084B8444A8D}" presName="srcNode" presStyleLbl="node1" presStyleIdx="0" presStyleCnt="4"/>
      <dgm:spPr/>
    </dgm:pt>
    <dgm:pt modelId="{0C78C7F7-A1B1-4049-AE05-B5E0882E714F}" type="pres">
      <dgm:prSet presAssocID="{4CA130C3-E032-43E8-8ABC-3084B8444A8D}" presName="conn" presStyleLbl="parChTrans1D2" presStyleIdx="0" presStyleCnt="1"/>
      <dgm:spPr/>
    </dgm:pt>
    <dgm:pt modelId="{0881D936-CE5E-4AA1-BE58-548166D88625}" type="pres">
      <dgm:prSet presAssocID="{4CA130C3-E032-43E8-8ABC-3084B8444A8D}" presName="extraNode" presStyleLbl="node1" presStyleIdx="0" presStyleCnt="4"/>
      <dgm:spPr/>
    </dgm:pt>
    <dgm:pt modelId="{B6FE786B-F498-4B82-97A5-7D866180FEA0}" type="pres">
      <dgm:prSet presAssocID="{4CA130C3-E032-43E8-8ABC-3084B8444A8D}" presName="dstNode" presStyleLbl="node1" presStyleIdx="0" presStyleCnt="4"/>
      <dgm:spPr/>
    </dgm:pt>
    <dgm:pt modelId="{AD3A5F89-49FF-4599-ABFA-D153FC1257EF}" type="pres">
      <dgm:prSet presAssocID="{6A7DE557-69DF-4554-9554-4CB925EE62FD}" presName="text_1" presStyleLbl="node1" presStyleIdx="0" presStyleCnt="4" custLinFactNeighborY="7674">
        <dgm:presLayoutVars>
          <dgm:bulletEnabled val="1"/>
        </dgm:presLayoutVars>
      </dgm:prSet>
      <dgm:spPr/>
    </dgm:pt>
    <dgm:pt modelId="{29E461F4-97D9-4E8A-8A3C-1E185C2C1DB0}" type="pres">
      <dgm:prSet presAssocID="{6A7DE557-69DF-4554-9554-4CB925EE62FD}" presName="accent_1" presStyleCnt="0"/>
      <dgm:spPr/>
    </dgm:pt>
    <dgm:pt modelId="{0C1B9A18-AE8F-4B08-8475-5D7202484944}" type="pres">
      <dgm:prSet presAssocID="{6A7DE557-69DF-4554-9554-4CB925EE62FD}" presName="accentRepeatNode" presStyleLbl="solidFgAcc1" presStyleIdx="0" presStyleCnt="4"/>
      <dgm:spPr/>
    </dgm:pt>
    <dgm:pt modelId="{83B21974-A4FB-454F-A3CB-C978AE2A37A5}" type="pres">
      <dgm:prSet presAssocID="{49F402DB-32E9-40B0-9941-AD46A3A04F85}" presName="text_2" presStyleLbl="node1" presStyleIdx="1" presStyleCnt="4">
        <dgm:presLayoutVars>
          <dgm:bulletEnabled val="1"/>
        </dgm:presLayoutVars>
      </dgm:prSet>
      <dgm:spPr/>
    </dgm:pt>
    <dgm:pt modelId="{30977506-82FF-4B8D-A519-CEF600079BD4}" type="pres">
      <dgm:prSet presAssocID="{49F402DB-32E9-40B0-9941-AD46A3A04F85}" presName="accent_2" presStyleCnt="0"/>
      <dgm:spPr/>
    </dgm:pt>
    <dgm:pt modelId="{ADFCCB06-D124-47F0-A4C9-3D09A9CCFAC9}" type="pres">
      <dgm:prSet presAssocID="{49F402DB-32E9-40B0-9941-AD46A3A04F85}" presName="accentRepeatNode" presStyleLbl="solidFgAcc1" presStyleIdx="1" presStyleCnt="4" custLinFactNeighborY="-8383"/>
      <dgm:spPr/>
    </dgm:pt>
    <dgm:pt modelId="{31162754-30C7-47A0-95D0-756E95396009}" type="pres">
      <dgm:prSet presAssocID="{0512915B-F63C-45EF-8148-B046582E276D}" presName="text_3" presStyleLbl="node1" presStyleIdx="2" presStyleCnt="4">
        <dgm:presLayoutVars>
          <dgm:bulletEnabled val="1"/>
        </dgm:presLayoutVars>
      </dgm:prSet>
      <dgm:spPr/>
    </dgm:pt>
    <dgm:pt modelId="{C5FC7E5E-232D-46DD-BC60-82AEC3F3EF23}" type="pres">
      <dgm:prSet presAssocID="{0512915B-F63C-45EF-8148-B046582E276D}" presName="accent_3" presStyleCnt="0"/>
      <dgm:spPr/>
    </dgm:pt>
    <dgm:pt modelId="{6F5626D4-6248-4F77-8025-21358A1ACABE}" type="pres">
      <dgm:prSet presAssocID="{0512915B-F63C-45EF-8148-B046582E276D}" presName="accentRepeatNode" presStyleLbl="solidFgAcc1" presStyleIdx="2" presStyleCnt="4"/>
      <dgm:spPr/>
    </dgm:pt>
    <dgm:pt modelId="{4A81B3ED-F70C-4CD1-A463-572A5145E378}" type="pres">
      <dgm:prSet presAssocID="{67E42998-C07C-4536-B795-7BE2424A21CE}" presName="text_4" presStyleLbl="node1" presStyleIdx="3" presStyleCnt="4">
        <dgm:presLayoutVars>
          <dgm:bulletEnabled val="1"/>
        </dgm:presLayoutVars>
      </dgm:prSet>
      <dgm:spPr/>
    </dgm:pt>
    <dgm:pt modelId="{005FE1B2-34B9-4FAD-86E5-E103CAAEEF0E}" type="pres">
      <dgm:prSet presAssocID="{67E42998-C07C-4536-B795-7BE2424A21CE}" presName="accent_4" presStyleCnt="0"/>
      <dgm:spPr/>
    </dgm:pt>
    <dgm:pt modelId="{5ED32B28-1BAC-411E-8EB0-06605DCFDA20}" type="pres">
      <dgm:prSet presAssocID="{67E42998-C07C-4536-B795-7BE2424A21CE}" presName="accentRepeatNode" presStyleLbl="solidFgAcc1" presStyleIdx="3" presStyleCnt="4"/>
      <dgm:spPr/>
    </dgm:pt>
  </dgm:ptLst>
  <dgm:cxnLst>
    <dgm:cxn modelId="{B6127C0E-E111-4680-9731-992BF937D1AB}" type="presOf" srcId="{0512915B-F63C-45EF-8148-B046582E276D}" destId="{31162754-30C7-47A0-95D0-756E95396009}" srcOrd="0" destOrd="0" presId="urn:microsoft.com/office/officeart/2008/layout/VerticalCurvedList"/>
    <dgm:cxn modelId="{8FC12C3E-7C2E-42D1-8107-3DC9627CDAC5}" type="presOf" srcId="{67E42998-C07C-4536-B795-7BE2424A21CE}" destId="{4A81B3ED-F70C-4CD1-A463-572A5145E378}" srcOrd="0" destOrd="0" presId="urn:microsoft.com/office/officeart/2008/layout/VerticalCurvedList"/>
    <dgm:cxn modelId="{9A4BD65C-E9B5-4DF4-A010-E4EA5A616853}" type="presOf" srcId="{4CA130C3-E032-43E8-8ABC-3084B8444A8D}" destId="{0E473D3E-3E50-4E1A-BC83-FBFE2E27D3EA}" srcOrd="0" destOrd="0" presId="urn:microsoft.com/office/officeart/2008/layout/VerticalCurvedList"/>
    <dgm:cxn modelId="{109C5C81-8158-4285-9202-8AA3B2152D75}" type="presOf" srcId="{3C5A65EF-82E8-4032-89AD-3FD57E828DBE}" destId="{83B21974-A4FB-454F-A3CB-C978AE2A37A5}" srcOrd="0" destOrd="1" presId="urn:microsoft.com/office/officeart/2008/layout/VerticalCurvedList"/>
    <dgm:cxn modelId="{B6B7F491-CDF8-43E0-93EB-4BAB247244F2}" srcId="{4CA130C3-E032-43E8-8ABC-3084B8444A8D}" destId="{0512915B-F63C-45EF-8148-B046582E276D}" srcOrd="2" destOrd="0" parTransId="{42AF8C67-0E76-46B9-AC2D-7FE8B86153DE}" sibTransId="{FD6EE5E2-65AE-4C3B-A747-0F44CE0FA6F9}"/>
    <dgm:cxn modelId="{664A7097-A306-44A8-9D7D-51DEF776EE56}" type="presOf" srcId="{49F402DB-32E9-40B0-9941-AD46A3A04F85}" destId="{83B21974-A4FB-454F-A3CB-C978AE2A37A5}" srcOrd="0" destOrd="0" presId="urn:microsoft.com/office/officeart/2008/layout/VerticalCurvedList"/>
    <dgm:cxn modelId="{04880D99-A5B1-4D00-8C84-368735BD22FA}" srcId="{4CA130C3-E032-43E8-8ABC-3084B8444A8D}" destId="{67E42998-C07C-4536-B795-7BE2424A21CE}" srcOrd="3" destOrd="0" parTransId="{BB9560E1-014A-48A4-9245-4FB59923FED1}" sibTransId="{03E5C092-4CB8-4FFE-B581-3AF21BB4D31C}"/>
    <dgm:cxn modelId="{931EB6A2-91B6-4429-9116-D5611C12CD00}" srcId="{49F402DB-32E9-40B0-9941-AD46A3A04F85}" destId="{3C5A65EF-82E8-4032-89AD-3FD57E828DBE}" srcOrd="0" destOrd="0" parTransId="{8C5E75E1-2C19-4D51-9847-5A589A48AD51}" sibTransId="{CAF6DE6E-5476-4779-97DE-25A7CA3499A4}"/>
    <dgm:cxn modelId="{10379BB8-B514-4EAC-8920-2733DA8D90D9}" type="presOf" srcId="{6A7DE557-69DF-4554-9554-4CB925EE62FD}" destId="{AD3A5F89-49FF-4599-ABFA-D153FC1257EF}" srcOrd="0" destOrd="0" presId="urn:microsoft.com/office/officeart/2008/layout/VerticalCurvedList"/>
    <dgm:cxn modelId="{5253B5C5-F631-4EF5-B7AD-583A83811A15}" srcId="{4CA130C3-E032-43E8-8ABC-3084B8444A8D}" destId="{49F402DB-32E9-40B0-9941-AD46A3A04F85}" srcOrd="1" destOrd="0" parTransId="{1CDDDD4C-79E0-45D8-B5E0-D3A23D18C526}" sibTransId="{C3032A68-2283-4B20-BA27-370620B6C06C}"/>
    <dgm:cxn modelId="{4A0F96CD-0F84-44F1-913C-F1BCD6F7773E}" type="presOf" srcId="{36F869EF-885F-4E14-8A06-4C193CCA5071}" destId="{0C78C7F7-A1B1-4049-AE05-B5E0882E714F}" srcOrd="0" destOrd="0" presId="urn:microsoft.com/office/officeart/2008/layout/VerticalCurvedList"/>
    <dgm:cxn modelId="{A93848F5-EA8A-492D-A17F-EE05507821EF}" srcId="{4CA130C3-E032-43E8-8ABC-3084B8444A8D}" destId="{6A7DE557-69DF-4554-9554-4CB925EE62FD}" srcOrd="0" destOrd="0" parTransId="{713EE62C-F2C5-4FBA-8D4D-9E4DCA15B19D}" sibTransId="{36F869EF-885F-4E14-8A06-4C193CCA5071}"/>
    <dgm:cxn modelId="{E4E5BB8F-F3E7-4A91-81B2-8E97AEDFC0AA}" type="presParOf" srcId="{0E473D3E-3E50-4E1A-BC83-FBFE2E27D3EA}" destId="{4F183A38-1A63-418D-ABA4-DB803B4F90B3}" srcOrd="0" destOrd="0" presId="urn:microsoft.com/office/officeart/2008/layout/VerticalCurvedList"/>
    <dgm:cxn modelId="{B361679B-E1E3-4041-A4C8-67B3BD638AAE}" type="presParOf" srcId="{4F183A38-1A63-418D-ABA4-DB803B4F90B3}" destId="{7D76C0C0-5233-4948-87E2-F897521AA6AE}" srcOrd="0" destOrd="0" presId="urn:microsoft.com/office/officeart/2008/layout/VerticalCurvedList"/>
    <dgm:cxn modelId="{527AD01C-0644-4230-A43C-403D7E894F29}" type="presParOf" srcId="{7D76C0C0-5233-4948-87E2-F897521AA6AE}" destId="{F6D2857B-4E76-491D-A07D-E1D0A4FDBD3E}" srcOrd="0" destOrd="0" presId="urn:microsoft.com/office/officeart/2008/layout/VerticalCurvedList"/>
    <dgm:cxn modelId="{C1EC1601-CB0E-4C70-81F0-9508AB4A6A2B}" type="presParOf" srcId="{7D76C0C0-5233-4948-87E2-F897521AA6AE}" destId="{0C78C7F7-A1B1-4049-AE05-B5E0882E714F}" srcOrd="1" destOrd="0" presId="urn:microsoft.com/office/officeart/2008/layout/VerticalCurvedList"/>
    <dgm:cxn modelId="{831EE6DE-5B2C-4DA1-A2EC-EA8D5D127157}" type="presParOf" srcId="{7D76C0C0-5233-4948-87E2-F897521AA6AE}" destId="{0881D936-CE5E-4AA1-BE58-548166D88625}" srcOrd="2" destOrd="0" presId="urn:microsoft.com/office/officeart/2008/layout/VerticalCurvedList"/>
    <dgm:cxn modelId="{CF0EF7EC-D871-4439-B637-42E0042BEA74}" type="presParOf" srcId="{7D76C0C0-5233-4948-87E2-F897521AA6AE}" destId="{B6FE786B-F498-4B82-97A5-7D866180FEA0}" srcOrd="3" destOrd="0" presId="urn:microsoft.com/office/officeart/2008/layout/VerticalCurvedList"/>
    <dgm:cxn modelId="{8B6764FC-940C-4745-A344-3BC84686E2F5}" type="presParOf" srcId="{4F183A38-1A63-418D-ABA4-DB803B4F90B3}" destId="{AD3A5F89-49FF-4599-ABFA-D153FC1257EF}" srcOrd="1" destOrd="0" presId="urn:microsoft.com/office/officeart/2008/layout/VerticalCurvedList"/>
    <dgm:cxn modelId="{8CF0195D-6223-42C4-AFE3-870FCCBE1733}" type="presParOf" srcId="{4F183A38-1A63-418D-ABA4-DB803B4F90B3}" destId="{29E461F4-97D9-4E8A-8A3C-1E185C2C1DB0}" srcOrd="2" destOrd="0" presId="urn:microsoft.com/office/officeart/2008/layout/VerticalCurvedList"/>
    <dgm:cxn modelId="{6298C436-8868-4197-A04B-42C167DD867C}" type="presParOf" srcId="{29E461F4-97D9-4E8A-8A3C-1E185C2C1DB0}" destId="{0C1B9A18-AE8F-4B08-8475-5D7202484944}" srcOrd="0" destOrd="0" presId="urn:microsoft.com/office/officeart/2008/layout/VerticalCurvedList"/>
    <dgm:cxn modelId="{BA90BCAC-FAB8-4EE1-8179-A31012E80B39}" type="presParOf" srcId="{4F183A38-1A63-418D-ABA4-DB803B4F90B3}" destId="{83B21974-A4FB-454F-A3CB-C978AE2A37A5}" srcOrd="3" destOrd="0" presId="urn:microsoft.com/office/officeart/2008/layout/VerticalCurvedList"/>
    <dgm:cxn modelId="{BD8AF2E3-526A-4766-A746-9DE5460272E3}" type="presParOf" srcId="{4F183A38-1A63-418D-ABA4-DB803B4F90B3}" destId="{30977506-82FF-4B8D-A519-CEF600079BD4}" srcOrd="4" destOrd="0" presId="urn:microsoft.com/office/officeart/2008/layout/VerticalCurvedList"/>
    <dgm:cxn modelId="{34C5D8EA-6723-4437-9B45-399057A859C7}" type="presParOf" srcId="{30977506-82FF-4B8D-A519-CEF600079BD4}" destId="{ADFCCB06-D124-47F0-A4C9-3D09A9CCFAC9}" srcOrd="0" destOrd="0" presId="urn:microsoft.com/office/officeart/2008/layout/VerticalCurvedList"/>
    <dgm:cxn modelId="{38EFD868-F056-415A-8A7A-E83A4C3494DA}" type="presParOf" srcId="{4F183A38-1A63-418D-ABA4-DB803B4F90B3}" destId="{31162754-30C7-47A0-95D0-756E95396009}" srcOrd="5" destOrd="0" presId="urn:microsoft.com/office/officeart/2008/layout/VerticalCurvedList"/>
    <dgm:cxn modelId="{361B949F-85E2-4FD4-BAFE-283E7E215B78}" type="presParOf" srcId="{4F183A38-1A63-418D-ABA4-DB803B4F90B3}" destId="{C5FC7E5E-232D-46DD-BC60-82AEC3F3EF23}" srcOrd="6" destOrd="0" presId="urn:microsoft.com/office/officeart/2008/layout/VerticalCurvedList"/>
    <dgm:cxn modelId="{CBBEE088-F368-420F-B503-D09E75E0320A}" type="presParOf" srcId="{C5FC7E5E-232D-46DD-BC60-82AEC3F3EF23}" destId="{6F5626D4-6248-4F77-8025-21358A1ACABE}" srcOrd="0" destOrd="0" presId="urn:microsoft.com/office/officeart/2008/layout/VerticalCurvedList"/>
    <dgm:cxn modelId="{579ADECE-E696-42AA-846A-853DA4D18B71}" type="presParOf" srcId="{4F183A38-1A63-418D-ABA4-DB803B4F90B3}" destId="{4A81B3ED-F70C-4CD1-A463-572A5145E378}" srcOrd="7" destOrd="0" presId="urn:microsoft.com/office/officeart/2008/layout/VerticalCurvedList"/>
    <dgm:cxn modelId="{64C01694-E43B-4774-A5D9-2F2264494AA7}" type="presParOf" srcId="{4F183A38-1A63-418D-ABA4-DB803B4F90B3}" destId="{005FE1B2-34B9-4FAD-86E5-E103CAAEEF0E}" srcOrd="8" destOrd="0" presId="urn:microsoft.com/office/officeart/2008/layout/VerticalCurvedList"/>
    <dgm:cxn modelId="{A5108F0C-EECC-4E20-9164-9918ADAA31E9}" type="presParOf" srcId="{005FE1B2-34B9-4FAD-86E5-E103CAAEEF0E}" destId="{5ED32B28-1BAC-411E-8EB0-06605DCFDA2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A130C3-E032-43E8-8ABC-3084B8444A8D}"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6A7DE557-69DF-4554-9554-4CB925EE62FD}">
      <dgm:prSet phldrT="[Text]" custT="1"/>
      <dgm:spPr/>
      <dgm:t>
        <a:bodyPr/>
        <a:lstStyle/>
        <a:p>
          <a:r>
            <a:rPr lang="en-US" sz="2000" dirty="0">
              <a:latin typeface="+mn-lt"/>
            </a:rPr>
            <a:t>Data Sourcing</a:t>
          </a:r>
        </a:p>
      </dgm:t>
    </dgm:pt>
    <dgm:pt modelId="{713EE62C-F2C5-4FBA-8D4D-9E4DCA15B19D}" type="parTrans" cxnId="{A93848F5-EA8A-492D-A17F-EE05507821EF}">
      <dgm:prSet/>
      <dgm:spPr/>
      <dgm:t>
        <a:bodyPr/>
        <a:lstStyle/>
        <a:p>
          <a:endParaRPr lang="en-US" sz="2000"/>
        </a:p>
      </dgm:t>
    </dgm:pt>
    <dgm:pt modelId="{36F869EF-885F-4E14-8A06-4C193CCA5071}" type="sibTrans" cxnId="{A93848F5-EA8A-492D-A17F-EE05507821EF}">
      <dgm:prSet/>
      <dgm:spPr/>
      <dgm:t>
        <a:bodyPr/>
        <a:lstStyle/>
        <a:p>
          <a:endParaRPr lang="en-US" sz="2000"/>
        </a:p>
      </dgm:t>
    </dgm:pt>
    <dgm:pt modelId="{49F402DB-32E9-40B0-9941-AD46A3A04F85}">
      <dgm:prSet phldrT="[Text]" custT="1"/>
      <dgm:spPr/>
      <dgm:t>
        <a:bodyPr/>
        <a:lstStyle/>
        <a:p>
          <a:r>
            <a:rPr lang="en-US" sz="2000" dirty="0">
              <a:latin typeface="+mn-lt"/>
            </a:rPr>
            <a:t>Data Engineering &amp; Analysis</a:t>
          </a:r>
        </a:p>
      </dgm:t>
    </dgm:pt>
    <dgm:pt modelId="{1CDDDD4C-79E0-45D8-B5E0-D3A23D18C526}" type="parTrans" cxnId="{5253B5C5-F631-4EF5-B7AD-583A83811A15}">
      <dgm:prSet/>
      <dgm:spPr/>
      <dgm:t>
        <a:bodyPr/>
        <a:lstStyle/>
        <a:p>
          <a:endParaRPr lang="en-US" sz="2000"/>
        </a:p>
      </dgm:t>
    </dgm:pt>
    <dgm:pt modelId="{C3032A68-2283-4B20-BA27-370620B6C06C}" type="sibTrans" cxnId="{5253B5C5-F631-4EF5-B7AD-583A83811A15}">
      <dgm:prSet/>
      <dgm:spPr/>
      <dgm:t>
        <a:bodyPr/>
        <a:lstStyle/>
        <a:p>
          <a:endParaRPr lang="en-US" sz="2000"/>
        </a:p>
      </dgm:t>
    </dgm:pt>
    <dgm:pt modelId="{67E42998-C07C-4536-B795-7BE2424A21CE}">
      <dgm:prSet phldrT="[Text]" custT="1"/>
      <dgm:spPr/>
      <dgm:t>
        <a:bodyPr/>
        <a:lstStyle/>
        <a:p>
          <a:endParaRPr lang="en-US" sz="2000" b="1" dirty="0">
            <a:latin typeface="+mn-lt"/>
          </a:endParaRPr>
        </a:p>
        <a:p>
          <a:r>
            <a:rPr lang="en-US" sz="2000" dirty="0">
              <a:latin typeface="+mn-lt"/>
            </a:rPr>
            <a:t>Download analyzed dataset for visualization</a:t>
          </a:r>
        </a:p>
        <a:p>
          <a:endParaRPr lang="en-US" sz="2000" dirty="0">
            <a:latin typeface="+mn-lt"/>
          </a:endParaRPr>
        </a:p>
      </dgm:t>
    </dgm:pt>
    <dgm:pt modelId="{BB9560E1-014A-48A4-9245-4FB59923FED1}" type="parTrans" cxnId="{04880D99-A5B1-4D00-8C84-368735BD22FA}">
      <dgm:prSet/>
      <dgm:spPr/>
      <dgm:t>
        <a:bodyPr/>
        <a:lstStyle/>
        <a:p>
          <a:endParaRPr lang="en-US" sz="2000"/>
        </a:p>
      </dgm:t>
    </dgm:pt>
    <dgm:pt modelId="{03E5C092-4CB8-4FFE-B581-3AF21BB4D31C}" type="sibTrans" cxnId="{04880D99-A5B1-4D00-8C84-368735BD22FA}">
      <dgm:prSet/>
      <dgm:spPr/>
      <dgm:t>
        <a:bodyPr/>
        <a:lstStyle/>
        <a:p>
          <a:endParaRPr lang="en-US" sz="2000"/>
        </a:p>
      </dgm:t>
    </dgm:pt>
    <dgm:pt modelId="{BAF2308C-1050-46B5-B528-E93094D73119}">
      <dgm:prSet custT="1"/>
      <dgm:spPr/>
      <dgm:t>
        <a:bodyPr/>
        <a:lstStyle/>
        <a:p>
          <a:r>
            <a:rPr lang="en-US" sz="2000" dirty="0">
              <a:latin typeface="+mn-lt"/>
            </a:rPr>
            <a:t>Selecting the relevant Dataset Kaggle.</a:t>
          </a:r>
        </a:p>
      </dgm:t>
    </dgm:pt>
    <dgm:pt modelId="{5511E6ED-21A5-4BE7-AA20-4C7A5BD54FE0}" type="parTrans" cxnId="{CA196028-39C0-4FB0-901C-0E16634774B7}">
      <dgm:prSet/>
      <dgm:spPr/>
      <dgm:t>
        <a:bodyPr/>
        <a:lstStyle/>
        <a:p>
          <a:endParaRPr lang="en-US" sz="2000"/>
        </a:p>
      </dgm:t>
    </dgm:pt>
    <dgm:pt modelId="{BD9875F2-2ABA-4D05-9046-F1B684AA8224}" type="sibTrans" cxnId="{CA196028-39C0-4FB0-901C-0E16634774B7}">
      <dgm:prSet/>
      <dgm:spPr/>
      <dgm:t>
        <a:bodyPr/>
        <a:lstStyle/>
        <a:p>
          <a:endParaRPr lang="en-US" sz="2000"/>
        </a:p>
      </dgm:t>
    </dgm:pt>
    <dgm:pt modelId="{F6CF9F48-9690-41B6-A6B1-F7DDCA31A24E}">
      <dgm:prSet phldrT="[Text]" custT="1"/>
      <dgm:spPr/>
      <dgm:t>
        <a:bodyPr/>
        <a:lstStyle/>
        <a:p>
          <a:r>
            <a:rPr lang="en-US" sz="2000" dirty="0">
              <a:latin typeface="+mn-lt"/>
            </a:rPr>
            <a:t>SQL tasks.</a:t>
          </a:r>
        </a:p>
      </dgm:t>
    </dgm:pt>
    <dgm:pt modelId="{56327F6E-7EA1-49D1-A1CD-B08E9BBCA23A}" type="parTrans" cxnId="{8E98E914-8598-4A5D-8A9C-01B92F652F74}">
      <dgm:prSet/>
      <dgm:spPr/>
      <dgm:t>
        <a:bodyPr/>
        <a:lstStyle/>
        <a:p>
          <a:endParaRPr lang="en-US" sz="2000"/>
        </a:p>
      </dgm:t>
    </dgm:pt>
    <dgm:pt modelId="{977E0975-479E-4745-9799-5D2945D51DE1}" type="sibTrans" cxnId="{8E98E914-8598-4A5D-8A9C-01B92F652F74}">
      <dgm:prSet/>
      <dgm:spPr/>
      <dgm:t>
        <a:bodyPr/>
        <a:lstStyle/>
        <a:p>
          <a:endParaRPr lang="en-US" sz="2000"/>
        </a:p>
      </dgm:t>
    </dgm:pt>
    <dgm:pt modelId="{3C5A65EF-82E8-4032-89AD-3FD57E828DBE}">
      <dgm:prSet phldrT="[Text]" custT="1"/>
      <dgm:spPr/>
      <dgm:t>
        <a:bodyPr/>
        <a:lstStyle/>
        <a:p>
          <a:endParaRPr lang="en-US" sz="2000" dirty="0">
            <a:latin typeface="+mn-lt"/>
          </a:endParaRPr>
        </a:p>
      </dgm:t>
    </dgm:pt>
    <dgm:pt modelId="{8C5E75E1-2C19-4D51-9847-5A589A48AD51}" type="parTrans" cxnId="{931EB6A2-91B6-4429-9116-D5611C12CD00}">
      <dgm:prSet/>
      <dgm:spPr/>
      <dgm:t>
        <a:bodyPr/>
        <a:lstStyle/>
        <a:p>
          <a:endParaRPr lang="en-US" sz="2000"/>
        </a:p>
      </dgm:t>
    </dgm:pt>
    <dgm:pt modelId="{CAF6DE6E-5476-4779-97DE-25A7CA3499A4}" type="sibTrans" cxnId="{931EB6A2-91B6-4429-9116-D5611C12CD00}">
      <dgm:prSet/>
      <dgm:spPr/>
      <dgm:t>
        <a:bodyPr/>
        <a:lstStyle/>
        <a:p>
          <a:endParaRPr lang="en-US" sz="2000"/>
        </a:p>
      </dgm:t>
    </dgm:pt>
    <dgm:pt modelId="{1EEA1D0F-05AC-4935-8405-1213C6E71792}">
      <dgm:prSet custT="1"/>
      <dgm:spPr/>
      <dgm:t>
        <a:bodyPr/>
        <a:lstStyle/>
        <a:p>
          <a:r>
            <a:rPr lang="en-US" sz="2000" b="0" i="0" dirty="0"/>
            <a:t>The Tableau task was to tell the story visually by building an interactive Tableau dashboard</a:t>
          </a:r>
          <a:endParaRPr lang="en-US" sz="2000" dirty="0">
            <a:latin typeface="+mn-lt"/>
          </a:endParaRPr>
        </a:p>
      </dgm:t>
    </dgm:pt>
    <dgm:pt modelId="{85A53A8A-FD33-4CF1-9A24-EFDBD891007A}" type="parTrans" cxnId="{633F668C-9EA0-4EF5-A41E-538206B6C442}">
      <dgm:prSet/>
      <dgm:spPr/>
      <dgm:t>
        <a:bodyPr/>
        <a:lstStyle/>
        <a:p>
          <a:endParaRPr lang="en-US" sz="2000"/>
        </a:p>
      </dgm:t>
    </dgm:pt>
    <dgm:pt modelId="{39BA69AD-410C-4853-84C0-53CF2C378C12}" type="sibTrans" cxnId="{633F668C-9EA0-4EF5-A41E-538206B6C442}">
      <dgm:prSet/>
      <dgm:spPr/>
      <dgm:t>
        <a:bodyPr/>
        <a:lstStyle/>
        <a:p>
          <a:endParaRPr lang="en-US" sz="2000"/>
        </a:p>
      </dgm:t>
    </dgm:pt>
    <dgm:pt modelId="{33941DE6-5EB5-4389-913F-804C049FCAA6}">
      <dgm:prSet custT="1"/>
      <dgm:spPr/>
      <dgm:t>
        <a:bodyPr/>
        <a:lstStyle/>
        <a:p>
          <a:endParaRPr lang="en-US" sz="2000" dirty="0">
            <a:latin typeface="+mn-lt"/>
          </a:endParaRPr>
        </a:p>
      </dgm:t>
    </dgm:pt>
    <dgm:pt modelId="{A4097019-FC3C-48A3-991A-887FD9BD8711}" type="parTrans" cxnId="{FEC95D23-7A7B-4102-A759-E82E5478BA2B}">
      <dgm:prSet/>
      <dgm:spPr/>
      <dgm:t>
        <a:bodyPr/>
        <a:lstStyle/>
        <a:p>
          <a:endParaRPr lang="en-US" sz="2000"/>
        </a:p>
      </dgm:t>
    </dgm:pt>
    <dgm:pt modelId="{0C0034B5-1F68-4168-95AC-AB5EF3FB1CD6}" type="sibTrans" cxnId="{FEC95D23-7A7B-4102-A759-E82E5478BA2B}">
      <dgm:prSet/>
      <dgm:spPr/>
      <dgm:t>
        <a:bodyPr/>
        <a:lstStyle/>
        <a:p>
          <a:endParaRPr lang="en-US" sz="2000"/>
        </a:p>
      </dgm:t>
    </dgm:pt>
    <dgm:pt modelId="{8AFA43B8-B7FE-4483-AD00-3F5573E29F6C}">
      <dgm:prSet phldrT="[Text]" custT="1"/>
      <dgm:spPr/>
      <dgm:t>
        <a:bodyPr/>
        <a:lstStyle/>
        <a:p>
          <a:r>
            <a:rPr lang="en-US" sz="2000" dirty="0">
              <a:latin typeface="+mn-lt"/>
            </a:rPr>
            <a:t>Python Analysis.  </a:t>
          </a:r>
        </a:p>
      </dgm:t>
    </dgm:pt>
    <dgm:pt modelId="{5A2A1729-949E-4BEF-AAD0-1DE86ACF6D82}" type="parTrans" cxnId="{14D4F910-0A4F-4F57-B5B9-3BB04EF69FDA}">
      <dgm:prSet/>
      <dgm:spPr/>
      <dgm:t>
        <a:bodyPr/>
        <a:lstStyle/>
        <a:p>
          <a:endParaRPr lang="en-US"/>
        </a:p>
      </dgm:t>
    </dgm:pt>
    <dgm:pt modelId="{E9920EFA-D6A3-4DC9-B7D5-4F5ADCDAA4AA}" type="sibTrans" cxnId="{14D4F910-0A4F-4F57-B5B9-3BB04EF69FDA}">
      <dgm:prSet/>
      <dgm:spPr/>
      <dgm:t>
        <a:bodyPr/>
        <a:lstStyle/>
        <a:p>
          <a:endParaRPr lang="en-US"/>
        </a:p>
      </dgm:t>
    </dgm:pt>
    <dgm:pt modelId="{A52798AE-3CD3-43DE-B1AE-91B24B79A039}">
      <dgm:prSet custT="1"/>
      <dgm:spPr/>
      <dgm:t>
        <a:bodyPr/>
        <a:lstStyle/>
        <a:p>
          <a:endParaRPr lang="en-US" sz="2000" dirty="0">
            <a:latin typeface="+mn-lt"/>
          </a:endParaRPr>
        </a:p>
      </dgm:t>
    </dgm:pt>
    <dgm:pt modelId="{DAB14F7E-4EDC-4B20-A089-7197A5771021}" type="parTrans" cxnId="{DA02EC9F-76B7-4859-A1E9-49E680CB8941}">
      <dgm:prSet/>
      <dgm:spPr/>
      <dgm:t>
        <a:bodyPr/>
        <a:lstStyle/>
        <a:p>
          <a:endParaRPr lang="en-US"/>
        </a:p>
      </dgm:t>
    </dgm:pt>
    <dgm:pt modelId="{55CAB293-013D-4F30-BF74-7F2E52AF5852}" type="sibTrans" cxnId="{DA02EC9F-76B7-4859-A1E9-49E680CB8941}">
      <dgm:prSet/>
      <dgm:spPr/>
      <dgm:t>
        <a:bodyPr/>
        <a:lstStyle/>
        <a:p>
          <a:endParaRPr lang="en-US"/>
        </a:p>
      </dgm:t>
    </dgm:pt>
    <dgm:pt modelId="{A9F6F76C-538A-47B0-AF88-DEC516E58ADF}">
      <dgm:prSet phldrT="[Text]" custT="1"/>
      <dgm:spPr/>
      <dgm:t>
        <a:bodyPr/>
        <a:lstStyle/>
        <a:p>
          <a:r>
            <a:rPr lang="en-US" sz="2000" b="0" i="0" dirty="0"/>
            <a:t>Data Description</a:t>
          </a:r>
          <a:r>
            <a:rPr lang="en-US" sz="2000" dirty="0">
              <a:latin typeface="+mn-lt"/>
            </a:rPr>
            <a:t>.</a:t>
          </a:r>
        </a:p>
      </dgm:t>
    </dgm:pt>
    <dgm:pt modelId="{A552BC61-9C00-490B-A776-8731F69D7A73}" type="parTrans" cxnId="{03F5E90E-E046-417D-877B-ADB3FECE9057}">
      <dgm:prSet/>
      <dgm:spPr/>
      <dgm:t>
        <a:bodyPr/>
        <a:lstStyle/>
        <a:p>
          <a:endParaRPr lang="en-US"/>
        </a:p>
      </dgm:t>
    </dgm:pt>
    <dgm:pt modelId="{9414282D-841D-4458-8549-13B3DEC1CA8A}" type="sibTrans" cxnId="{03F5E90E-E046-417D-877B-ADB3FECE9057}">
      <dgm:prSet/>
      <dgm:spPr/>
      <dgm:t>
        <a:bodyPr/>
        <a:lstStyle/>
        <a:p>
          <a:endParaRPr lang="en-US"/>
        </a:p>
      </dgm:t>
    </dgm:pt>
    <dgm:pt modelId="{738EBCC0-963A-4AA7-A191-6BEC279C24DE}">
      <dgm:prSet phldrT="[Text]" custT="1"/>
      <dgm:spPr/>
      <dgm:t>
        <a:bodyPr/>
        <a:lstStyle/>
        <a:p>
          <a:r>
            <a:rPr lang="en-US" sz="2000" dirty="0">
              <a:latin typeface="+mn-lt"/>
            </a:rPr>
            <a:t>Data cleaning and summary statistics.</a:t>
          </a:r>
        </a:p>
      </dgm:t>
    </dgm:pt>
    <dgm:pt modelId="{443041F3-2135-49E2-8189-3D7AF57A507C}" type="parTrans" cxnId="{CBBAF397-DD8F-4DE9-844C-279F5E9E1C60}">
      <dgm:prSet/>
      <dgm:spPr/>
      <dgm:t>
        <a:bodyPr/>
        <a:lstStyle/>
        <a:p>
          <a:endParaRPr lang="en-US"/>
        </a:p>
      </dgm:t>
    </dgm:pt>
    <dgm:pt modelId="{F9011598-B2D4-4998-9333-434DBDB759F5}" type="sibTrans" cxnId="{CBBAF397-DD8F-4DE9-844C-279F5E9E1C60}">
      <dgm:prSet/>
      <dgm:spPr/>
      <dgm:t>
        <a:bodyPr/>
        <a:lstStyle/>
        <a:p>
          <a:endParaRPr lang="en-US"/>
        </a:p>
      </dgm:t>
    </dgm:pt>
    <dgm:pt modelId="{AF97C66C-9D3C-484F-911A-A85BF32F5BD4}">
      <dgm:prSet custT="1"/>
      <dgm:spPr/>
      <dgm:t>
        <a:bodyPr/>
        <a:lstStyle/>
        <a:p>
          <a:endParaRPr lang="en-US" sz="2000" dirty="0">
            <a:latin typeface="+mn-lt"/>
          </a:endParaRPr>
        </a:p>
      </dgm:t>
    </dgm:pt>
    <dgm:pt modelId="{C8A0C974-C0C3-4775-8AC6-5A4E5B3B8B54}" type="parTrans" cxnId="{D0C21F13-5760-449D-994A-23B6D1D62322}">
      <dgm:prSet/>
      <dgm:spPr/>
      <dgm:t>
        <a:bodyPr/>
        <a:lstStyle/>
        <a:p>
          <a:endParaRPr lang="en-US"/>
        </a:p>
      </dgm:t>
    </dgm:pt>
    <dgm:pt modelId="{211597C1-4487-49F8-A00B-0FAB52609352}" type="sibTrans" cxnId="{D0C21F13-5760-449D-994A-23B6D1D62322}">
      <dgm:prSet/>
      <dgm:spPr/>
      <dgm:t>
        <a:bodyPr/>
        <a:lstStyle/>
        <a:p>
          <a:endParaRPr lang="en-US"/>
        </a:p>
      </dgm:t>
    </dgm:pt>
    <dgm:pt modelId="{99589139-B080-4BF8-81FE-E8919AFEC188}" type="pres">
      <dgm:prSet presAssocID="{4CA130C3-E032-43E8-8ABC-3084B8444A8D}" presName="linear" presStyleCnt="0">
        <dgm:presLayoutVars>
          <dgm:dir/>
          <dgm:animLvl val="lvl"/>
          <dgm:resizeHandles val="exact"/>
        </dgm:presLayoutVars>
      </dgm:prSet>
      <dgm:spPr/>
    </dgm:pt>
    <dgm:pt modelId="{6BEC88A6-0651-4D55-AC35-D90567BAFE8D}" type="pres">
      <dgm:prSet presAssocID="{6A7DE557-69DF-4554-9554-4CB925EE62FD}" presName="parentLin" presStyleCnt="0"/>
      <dgm:spPr/>
    </dgm:pt>
    <dgm:pt modelId="{6F2B83B0-4592-4641-A7C3-FCDC1625A212}" type="pres">
      <dgm:prSet presAssocID="{6A7DE557-69DF-4554-9554-4CB925EE62FD}" presName="parentLeftMargin" presStyleLbl="node1" presStyleIdx="0" presStyleCnt="3"/>
      <dgm:spPr/>
    </dgm:pt>
    <dgm:pt modelId="{F98E0D1B-594B-47E5-84A9-CB08189284CF}" type="pres">
      <dgm:prSet presAssocID="{6A7DE557-69DF-4554-9554-4CB925EE62FD}" presName="parentText" presStyleLbl="node1" presStyleIdx="0" presStyleCnt="3">
        <dgm:presLayoutVars>
          <dgm:chMax val="0"/>
          <dgm:bulletEnabled val="1"/>
        </dgm:presLayoutVars>
      </dgm:prSet>
      <dgm:spPr/>
    </dgm:pt>
    <dgm:pt modelId="{454F2254-6D36-4313-8223-BDC10DEF434C}" type="pres">
      <dgm:prSet presAssocID="{6A7DE557-69DF-4554-9554-4CB925EE62FD}" presName="negativeSpace" presStyleCnt="0"/>
      <dgm:spPr/>
    </dgm:pt>
    <dgm:pt modelId="{C4B59DDE-9424-4AAA-9941-B659094CE3A3}" type="pres">
      <dgm:prSet presAssocID="{6A7DE557-69DF-4554-9554-4CB925EE62FD}" presName="childText" presStyleLbl="conFgAcc1" presStyleIdx="0" presStyleCnt="3" custLinFactNeighborY="-31156">
        <dgm:presLayoutVars>
          <dgm:bulletEnabled val="1"/>
        </dgm:presLayoutVars>
      </dgm:prSet>
      <dgm:spPr/>
    </dgm:pt>
    <dgm:pt modelId="{BA93C854-71E9-4E2F-B096-209E284AC6B8}" type="pres">
      <dgm:prSet presAssocID="{36F869EF-885F-4E14-8A06-4C193CCA5071}" presName="spaceBetweenRectangles" presStyleCnt="0"/>
      <dgm:spPr/>
    </dgm:pt>
    <dgm:pt modelId="{1DB5DBFB-313D-4F9B-9741-5F441D7F1504}" type="pres">
      <dgm:prSet presAssocID="{49F402DB-32E9-40B0-9941-AD46A3A04F85}" presName="parentLin" presStyleCnt="0"/>
      <dgm:spPr/>
    </dgm:pt>
    <dgm:pt modelId="{E47A9C40-3CF4-4B68-886F-B3B6FA81629C}" type="pres">
      <dgm:prSet presAssocID="{49F402DB-32E9-40B0-9941-AD46A3A04F85}" presName="parentLeftMargin" presStyleLbl="node1" presStyleIdx="0" presStyleCnt="3"/>
      <dgm:spPr/>
    </dgm:pt>
    <dgm:pt modelId="{3527FC1C-A0A6-4AE2-9C37-8A8397FEE642}" type="pres">
      <dgm:prSet presAssocID="{49F402DB-32E9-40B0-9941-AD46A3A04F85}" presName="parentText" presStyleLbl="node1" presStyleIdx="1" presStyleCnt="3">
        <dgm:presLayoutVars>
          <dgm:chMax val="0"/>
          <dgm:bulletEnabled val="1"/>
        </dgm:presLayoutVars>
      </dgm:prSet>
      <dgm:spPr/>
    </dgm:pt>
    <dgm:pt modelId="{730F4167-770D-461B-A3BB-D65530272AA0}" type="pres">
      <dgm:prSet presAssocID="{49F402DB-32E9-40B0-9941-AD46A3A04F85}" presName="negativeSpace" presStyleCnt="0"/>
      <dgm:spPr/>
    </dgm:pt>
    <dgm:pt modelId="{0B194300-FD0E-4C75-8860-689B522EAB2D}" type="pres">
      <dgm:prSet presAssocID="{49F402DB-32E9-40B0-9941-AD46A3A04F85}" presName="childText" presStyleLbl="conFgAcc1" presStyleIdx="1" presStyleCnt="3" custScaleY="86211" custLinFactNeighborX="-3420">
        <dgm:presLayoutVars>
          <dgm:bulletEnabled val="1"/>
        </dgm:presLayoutVars>
      </dgm:prSet>
      <dgm:spPr/>
    </dgm:pt>
    <dgm:pt modelId="{85F4FD19-53D7-4034-A171-A654A950BAB0}" type="pres">
      <dgm:prSet presAssocID="{C3032A68-2283-4B20-BA27-370620B6C06C}" presName="spaceBetweenRectangles" presStyleCnt="0"/>
      <dgm:spPr/>
    </dgm:pt>
    <dgm:pt modelId="{4210479E-B476-473A-959E-4A99B86E792B}" type="pres">
      <dgm:prSet presAssocID="{67E42998-C07C-4536-B795-7BE2424A21CE}" presName="parentLin" presStyleCnt="0"/>
      <dgm:spPr/>
    </dgm:pt>
    <dgm:pt modelId="{7ABCD88A-8BC3-43C7-A46C-AD13BC51F3DD}" type="pres">
      <dgm:prSet presAssocID="{67E42998-C07C-4536-B795-7BE2424A21CE}" presName="parentLeftMargin" presStyleLbl="node1" presStyleIdx="1" presStyleCnt="3"/>
      <dgm:spPr/>
    </dgm:pt>
    <dgm:pt modelId="{CF6F32ED-2541-4C6E-AC02-EFA9599EEF65}" type="pres">
      <dgm:prSet presAssocID="{67E42998-C07C-4536-B795-7BE2424A21CE}" presName="parentText" presStyleLbl="node1" presStyleIdx="2" presStyleCnt="3" custScaleY="120319">
        <dgm:presLayoutVars>
          <dgm:chMax val="0"/>
          <dgm:bulletEnabled val="1"/>
        </dgm:presLayoutVars>
      </dgm:prSet>
      <dgm:spPr/>
    </dgm:pt>
    <dgm:pt modelId="{0249A9CA-F088-4691-B821-1CA5C119BF70}" type="pres">
      <dgm:prSet presAssocID="{67E42998-C07C-4536-B795-7BE2424A21CE}" presName="negativeSpace" presStyleCnt="0"/>
      <dgm:spPr/>
    </dgm:pt>
    <dgm:pt modelId="{023BA6D9-5DC7-45BA-9EC7-58D7FCEFEA6D}" type="pres">
      <dgm:prSet presAssocID="{67E42998-C07C-4536-B795-7BE2424A21CE}" presName="childText" presStyleLbl="conFgAcc1" presStyleIdx="2" presStyleCnt="3">
        <dgm:presLayoutVars>
          <dgm:bulletEnabled val="1"/>
        </dgm:presLayoutVars>
      </dgm:prSet>
      <dgm:spPr/>
    </dgm:pt>
  </dgm:ptLst>
  <dgm:cxnLst>
    <dgm:cxn modelId="{03F5E90E-E046-417D-877B-ADB3FECE9057}" srcId="{49F402DB-32E9-40B0-9941-AD46A3A04F85}" destId="{A9F6F76C-538A-47B0-AF88-DEC516E58ADF}" srcOrd="0" destOrd="0" parTransId="{A552BC61-9C00-490B-A776-8731F69D7A73}" sibTransId="{9414282D-841D-4458-8549-13B3DEC1CA8A}"/>
    <dgm:cxn modelId="{14D4F910-0A4F-4F57-B5B9-3BB04EF69FDA}" srcId="{49F402DB-32E9-40B0-9941-AD46A3A04F85}" destId="{8AFA43B8-B7FE-4483-AD00-3F5573E29F6C}" srcOrd="3" destOrd="0" parTransId="{5A2A1729-949E-4BEF-AAD0-1DE86ACF6D82}" sibTransId="{E9920EFA-D6A3-4DC9-B7D5-4F5ADCDAA4AA}"/>
    <dgm:cxn modelId="{D0C21F13-5760-449D-994A-23B6D1D62322}" srcId="{67E42998-C07C-4536-B795-7BE2424A21CE}" destId="{AF97C66C-9D3C-484F-911A-A85BF32F5BD4}" srcOrd="0" destOrd="0" parTransId="{C8A0C974-C0C3-4775-8AC6-5A4E5B3B8B54}" sibTransId="{211597C1-4487-49F8-A00B-0FAB52609352}"/>
    <dgm:cxn modelId="{8E98E914-8598-4A5D-8A9C-01B92F652F74}" srcId="{49F402DB-32E9-40B0-9941-AD46A3A04F85}" destId="{F6CF9F48-9690-41B6-A6B1-F7DDCA31A24E}" srcOrd="2" destOrd="0" parTransId="{56327F6E-7EA1-49D1-A1CD-B08E9BBCA23A}" sibTransId="{977E0975-479E-4745-9799-5D2945D51DE1}"/>
    <dgm:cxn modelId="{FEC95D23-7A7B-4102-A759-E82E5478BA2B}" srcId="{67E42998-C07C-4536-B795-7BE2424A21CE}" destId="{33941DE6-5EB5-4389-913F-804C049FCAA6}" srcOrd="2" destOrd="0" parTransId="{A4097019-FC3C-48A3-991A-887FD9BD8711}" sibTransId="{0C0034B5-1F68-4168-95AC-AB5EF3FB1CD6}"/>
    <dgm:cxn modelId="{FCC1EF24-00E6-44DB-B312-8C6465572FB9}" type="presOf" srcId="{49F402DB-32E9-40B0-9941-AD46A3A04F85}" destId="{E47A9C40-3CF4-4B68-886F-B3B6FA81629C}" srcOrd="0" destOrd="0" presId="urn:microsoft.com/office/officeart/2005/8/layout/list1"/>
    <dgm:cxn modelId="{CA196028-39C0-4FB0-901C-0E16634774B7}" srcId="{6A7DE557-69DF-4554-9554-4CB925EE62FD}" destId="{BAF2308C-1050-46B5-B528-E93094D73119}" srcOrd="1" destOrd="0" parTransId="{5511E6ED-21A5-4BE7-AA20-4C7A5BD54FE0}" sibTransId="{BD9875F2-2ABA-4D05-9046-F1B684AA8224}"/>
    <dgm:cxn modelId="{48F7A42E-15EB-424D-8D66-8FA02C50AF5B}" type="presOf" srcId="{3C5A65EF-82E8-4032-89AD-3FD57E828DBE}" destId="{0B194300-FD0E-4C75-8860-689B522EAB2D}" srcOrd="0" destOrd="4" presId="urn:microsoft.com/office/officeart/2005/8/layout/list1"/>
    <dgm:cxn modelId="{7191FD60-4D26-4F9A-AD97-4B4F6094D50D}" type="presOf" srcId="{4CA130C3-E032-43E8-8ABC-3084B8444A8D}" destId="{99589139-B080-4BF8-81FE-E8919AFEC188}" srcOrd="0" destOrd="0" presId="urn:microsoft.com/office/officeart/2005/8/layout/list1"/>
    <dgm:cxn modelId="{13D74364-BC8E-444B-AE88-10E982C7BA90}" type="presOf" srcId="{1EEA1D0F-05AC-4935-8405-1213C6E71792}" destId="{023BA6D9-5DC7-45BA-9EC7-58D7FCEFEA6D}" srcOrd="0" destOrd="1" presId="urn:microsoft.com/office/officeart/2005/8/layout/list1"/>
    <dgm:cxn modelId="{F7347448-5D7A-49A5-9913-AD34C836DE60}" type="presOf" srcId="{33941DE6-5EB5-4389-913F-804C049FCAA6}" destId="{023BA6D9-5DC7-45BA-9EC7-58D7FCEFEA6D}" srcOrd="0" destOrd="2" presId="urn:microsoft.com/office/officeart/2005/8/layout/list1"/>
    <dgm:cxn modelId="{CD3DC449-1105-4EE7-BF0D-87248BD8C5B9}" type="presOf" srcId="{6A7DE557-69DF-4554-9554-4CB925EE62FD}" destId="{F98E0D1B-594B-47E5-84A9-CB08189284CF}" srcOrd="1" destOrd="0" presId="urn:microsoft.com/office/officeart/2005/8/layout/list1"/>
    <dgm:cxn modelId="{E4707A4F-2D2F-453F-A29F-6631E150469B}" type="presOf" srcId="{6A7DE557-69DF-4554-9554-4CB925EE62FD}" destId="{6F2B83B0-4592-4641-A7C3-FCDC1625A212}" srcOrd="0" destOrd="0" presId="urn:microsoft.com/office/officeart/2005/8/layout/list1"/>
    <dgm:cxn modelId="{A26CCB6F-6B66-4FA2-92F7-C7CCA47B0635}" type="presOf" srcId="{A9F6F76C-538A-47B0-AF88-DEC516E58ADF}" destId="{0B194300-FD0E-4C75-8860-689B522EAB2D}" srcOrd="0" destOrd="0" presId="urn:microsoft.com/office/officeart/2005/8/layout/list1"/>
    <dgm:cxn modelId="{633F668C-9EA0-4EF5-A41E-538206B6C442}" srcId="{67E42998-C07C-4536-B795-7BE2424A21CE}" destId="{1EEA1D0F-05AC-4935-8405-1213C6E71792}" srcOrd="1" destOrd="0" parTransId="{85A53A8A-FD33-4CF1-9A24-EFDBD891007A}" sibTransId="{39BA69AD-410C-4853-84C0-53CF2C378C12}"/>
    <dgm:cxn modelId="{01A90991-C5FC-441E-8E26-5632852EA989}" type="presOf" srcId="{A52798AE-3CD3-43DE-B1AE-91B24B79A039}" destId="{C4B59DDE-9424-4AAA-9941-B659094CE3A3}" srcOrd="0" destOrd="0" presId="urn:microsoft.com/office/officeart/2005/8/layout/list1"/>
    <dgm:cxn modelId="{42570793-BB36-4C6A-90D7-3B7D8BD98ACC}" type="presOf" srcId="{AF97C66C-9D3C-484F-911A-A85BF32F5BD4}" destId="{023BA6D9-5DC7-45BA-9EC7-58D7FCEFEA6D}" srcOrd="0" destOrd="0" presId="urn:microsoft.com/office/officeart/2005/8/layout/list1"/>
    <dgm:cxn modelId="{29E3C296-D8E2-4056-AA69-E9730C28EA9F}" type="presOf" srcId="{49F402DB-32E9-40B0-9941-AD46A3A04F85}" destId="{3527FC1C-A0A6-4AE2-9C37-8A8397FEE642}" srcOrd="1" destOrd="0" presId="urn:microsoft.com/office/officeart/2005/8/layout/list1"/>
    <dgm:cxn modelId="{EFA3B297-7EA2-46BE-A59A-E04363BB8E54}" type="presOf" srcId="{738EBCC0-963A-4AA7-A191-6BEC279C24DE}" destId="{0B194300-FD0E-4C75-8860-689B522EAB2D}" srcOrd="0" destOrd="1" presId="urn:microsoft.com/office/officeart/2005/8/layout/list1"/>
    <dgm:cxn modelId="{CBBAF397-DD8F-4DE9-844C-279F5E9E1C60}" srcId="{49F402DB-32E9-40B0-9941-AD46A3A04F85}" destId="{738EBCC0-963A-4AA7-A191-6BEC279C24DE}" srcOrd="1" destOrd="0" parTransId="{443041F3-2135-49E2-8189-3D7AF57A507C}" sibTransId="{F9011598-B2D4-4998-9333-434DBDB759F5}"/>
    <dgm:cxn modelId="{04880D99-A5B1-4D00-8C84-368735BD22FA}" srcId="{4CA130C3-E032-43E8-8ABC-3084B8444A8D}" destId="{67E42998-C07C-4536-B795-7BE2424A21CE}" srcOrd="2" destOrd="0" parTransId="{BB9560E1-014A-48A4-9245-4FB59923FED1}" sibTransId="{03E5C092-4CB8-4FFE-B581-3AF21BB4D31C}"/>
    <dgm:cxn modelId="{DA02EC9F-76B7-4859-A1E9-49E680CB8941}" srcId="{6A7DE557-69DF-4554-9554-4CB925EE62FD}" destId="{A52798AE-3CD3-43DE-B1AE-91B24B79A039}" srcOrd="0" destOrd="0" parTransId="{DAB14F7E-4EDC-4B20-A089-7197A5771021}" sibTransId="{55CAB293-013D-4F30-BF74-7F2E52AF5852}"/>
    <dgm:cxn modelId="{931EB6A2-91B6-4429-9116-D5611C12CD00}" srcId="{49F402DB-32E9-40B0-9941-AD46A3A04F85}" destId="{3C5A65EF-82E8-4032-89AD-3FD57E828DBE}" srcOrd="4" destOrd="0" parTransId="{8C5E75E1-2C19-4D51-9847-5A589A48AD51}" sibTransId="{CAF6DE6E-5476-4779-97DE-25A7CA3499A4}"/>
    <dgm:cxn modelId="{E0BEC7BA-65D7-486B-A60D-0C30FA93FD18}" type="presOf" srcId="{67E42998-C07C-4536-B795-7BE2424A21CE}" destId="{7ABCD88A-8BC3-43C7-A46C-AD13BC51F3DD}" srcOrd="0" destOrd="0" presId="urn:microsoft.com/office/officeart/2005/8/layout/list1"/>
    <dgm:cxn modelId="{0CEFDBC0-D43F-428F-8683-A0ECC82AB75A}" type="presOf" srcId="{BAF2308C-1050-46B5-B528-E93094D73119}" destId="{C4B59DDE-9424-4AAA-9941-B659094CE3A3}" srcOrd="0" destOrd="1" presId="urn:microsoft.com/office/officeart/2005/8/layout/list1"/>
    <dgm:cxn modelId="{5253B5C5-F631-4EF5-B7AD-583A83811A15}" srcId="{4CA130C3-E032-43E8-8ABC-3084B8444A8D}" destId="{49F402DB-32E9-40B0-9941-AD46A3A04F85}" srcOrd="1" destOrd="0" parTransId="{1CDDDD4C-79E0-45D8-B5E0-D3A23D18C526}" sibTransId="{C3032A68-2283-4B20-BA27-370620B6C06C}"/>
    <dgm:cxn modelId="{89A43BD2-F8FB-4349-87D8-F20BC18B0233}" type="presOf" srcId="{8AFA43B8-B7FE-4483-AD00-3F5573E29F6C}" destId="{0B194300-FD0E-4C75-8860-689B522EAB2D}" srcOrd="0" destOrd="3" presId="urn:microsoft.com/office/officeart/2005/8/layout/list1"/>
    <dgm:cxn modelId="{8D4C1CD6-D43A-4DFE-8DC2-4B425C786776}" type="presOf" srcId="{F6CF9F48-9690-41B6-A6B1-F7DDCA31A24E}" destId="{0B194300-FD0E-4C75-8860-689B522EAB2D}" srcOrd="0" destOrd="2" presId="urn:microsoft.com/office/officeart/2005/8/layout/list1"/>
    <dgm:cxn modelId="{A93848F5-EA8A-492D-A17F-EE05507821EF}" srcId="{4CA130C3-E032-43E8-8ABC-3084B8444A8D}" destId="{6A7DE557-69DF-4554-9554-4CB925EE62FD}" srcOrd="0" destOrd="0" parTransId="{713EE62C-F2C5-4FBA-8D4D-9E4DCA15B19D}" sibTransId="{36F869EF-885F-4E14-8A06-4C193CCA5071}"/>
    <dgm:cxn modelId="{2BDFA5F9-5584-422E-8620-8B17998FC07C}" type="presOf" srcId="{67E42998-C07C-4536-B795-7BE2424A21CE}" destId="{CF6F32ED-2541-4C6E-AC02-EFA9599EEF65}" srcOrd="1" destOrd="0" presId="urn:microsoft.com/office/officeart/2005/8/layout/list1"/>
    <dgm:cxn modelId="{4D863BDC-299B-4B15-8385-53D1CB12DAD4}" type="presParOf" srcId="{99589139-B080-4BF8-81FE-E8919AFEC188}" destId="{6BEC88A6-0651-4D55-AC35-D90567BAFE8D}" srcOrd="0" destOrd="0" presId="urn:microsoft.com/office/officeart/2005/8/layout/list1"/>
    <dgm:cxn modelId="{51245B95-BA7C-458A-9F9D-6BE62F57233D}" type="presParOf" srcId="{6BEC88A6-0651-4D55-AC35-D90567BAFE8D}" destId="{6F2B83B0-4592-4641-A7C3-FCDC1625A212}" srcOrd="0" destOrd="0" presId="urn:microsoft.com/office/officeart/2005/8/layout/list1"/>
    <dgm:cxn modelId="{AB320476-7AC6-4752-A37C-FA2C98C9D155}" type="presParOf" srcId="{6BEC88A6-0651-4D55-AC35-D90567BAFE8D}" destId="{F98E0D1B-594B-47E5-84A9-CB08189284CF}" srcOrd="1" destOrd="0" presId="urn:microsoft.com/office/officeart/2005/8/layout/list1"/>
    <dgm:cxn modelId="{1AAEE913-BE18-4CBC-911E-2686CC21FFCD}" type="presParOf" srcId="{99589139-B080-4BF8-81FE-E8919AFEC188}" destId="{454F2254-6D36-4313-8223-BDC10DEF434C}" srcOrd="1" destOrd="0" presId="urn:microsoft.com/office/officeart/2005/8/layout/list1"/>
    <dgm:cxn modelId="{87710138-7631-4445-B25F-D9164780A1FC}" type="presParOf" srcId="{99589139-B080-4BF8-81FE-E8919AFEC188}" destId="{C4B59DDE-9424-4AAA-9941-B659094CE3A3}" srcOrd="2" destOrd="0" presId="urn:microsoft.com/office/officeart/2005/8/layout/list1"/>
    <dgm:cxn modelId="{7709F4B3-7F06-42DD-8B95-BE78B3A7F08D}" type="presParOf" srcId="{99589139-B080-4BF8-81FE-E8919AFEC188}" destId="{BA93C854-71E9-4E2F-B096-209E284AC6B8}" srcOrd="3" destOrd="0" presId="urn:microsoft.com/office/officeart/2005/8/layout/list1"/>
    <dgm:cxn modelId="{6863D0D3-E122-497C-8BAB-2771B86E0F77}" type="presParOf" srcId="{99589139-B080-4BF8-81FE-E8919AFEC188}" destId="{1DB5DBFB-313D-4F9B-9741-5F441D7F1504}" srcOrd="4" destOrd="0" presId="urn:microsoft.com/office/officeart/2005/8/layout/list1"/>
    <dgm:cxn modelId="{3312D687-A239-4B2F-A60F-FEEC2381D415}" type="presParOf" srcId="{1DB5DBFB-313D-4F9B-9741-5F441D7F1504}" destId="{E47A9C40-3CF4-4B68-886F-B3B6FA81629C}" srcOrd="0" destOrd="0" presId="urn:microsoft.com/office/officeart/2005/8/layout/list1"/>
    <dgm:cxn modelId="{4144BCD2-1C1E-4325-8A71-A2CAFEC17C41}" type="presParOf" srcId="{1DB5DBFB-313D-4F9B-9741-5F441D7F1504}" destId="{3527FC1C-A0A6-4AE2-9C37-8A8397FEE642}" srcOrd="1" destOrd="0" presId="urn:microsoft.com/office/officeart/2005/8/layout/list1"/>
    <dgm:cxn modelId="{2BD798AC-10A7-4A7B-A3C7-8A1B4A39132D}" type="presParOf" srcId="{99589139-B080-4BF8-81FE-E8919AFEC188}" destId="{730F4167-770D-461B-A3BB-D65530272AA0}" srcOrd="5" destOrd="0" presId="urn:microsoft.com/office/officeart/2005/8/layout/list1"/>
    <dgm:cxn modelId="{9B55CDEE-5693-445E-87D9-12C7B205584C}" type="presParOf" srcId="{99589139-B080-4BF8-81FE-E8919AFEC188}" destId="{0B194300-FD0E-4C75-8860-689B522EAB2D}" srcOrd="6" destOrd="0" presId="urn:microsoft.com/office/officeart/2005/8/layout/list1"/>
    <dgm:cxn modelId="{458690CA-5501-4809-B8E7-0AC00DA8CC72}" type="presParOf" srcId="{99589139-B080-4BF8-81FE-E8919AFEC188}" destId="{85F4FD19-53D7-4034-A171-A654A950BAB0}" srcOrd="7" destOrd="0" presId="urn:microsoft.com/office/officeart/2005/8/layout/list1"/>
    <dgm:cxn modelId="{8D13F84E-D3CD-4FB3-9DCA-F8AE2D5830BD}" type="presParOf" srcId="{99589139-B080-4BF8-81FE-E8919AFEC188}" destId="{4210479E-B476-473A-959E-4A99B86E792B}" srcOrd="8" destOrd="0" presId="urn:microsoft.com/office/officeart/2005/8/layout/list1"/>
    <dgm:cxn modelId="{1C177EE9-83A9-4624-86A9-6C5F60975CBB}" type="presParOf" srcId="{4210479E-B476-473A-959E-4A99B86E792B}" destId="{7ABCD88A-8BC3-43C7-A46C-AD13BC51F3DD}" srcOrd="0" destOrd="0" presId="urn:microsoft.com/office/officeart/2005/8/layout/list1"/>
    <dgm:cxn modelId="{7E15C896-6C7E-45DC-91BF-EEE614CF55D3}" type="presParOf" srcId="{4210479E-B476-473A-959E-4A99B86E792B}" destId="{CF6F32ED-2541-4C6E-AC02-EFA9599EEF65}" srcOrd="1" destOrd="0" presId="urn:microsoft.com/office/officeart/2005/8/layout/list1"/>
    <dgm:cxn modelId="{7B1F3120-F353-416F-A952-E9C94E75B3CD}" type="presParOf" srcId="{99589139-B080-4BF8-81FE-E8919AFEC188}" destId="{0249A9CA-F088-4691-B821-1CA5C119BF70}" srcOrd="9" destOrd="0" presId="urn:microsoft.com/office/officeart/2005/8/layout/list1"/>
    <dgm:cxn modelId="{4F75DD8D-3F81-4548-9CA8-D1D25DE2BD1F}" type="presParOf" srcId="{99589139-B080-4BF8-81FE-E8919AFEC188}" destId="{023BA6D9-5DC7-45BA-9EC7-58D7FCEFEA6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9D2FB-5C43-407A-960A-F33BE1086D31}">
      <dsp:nvSpPr>
        <dsp:cNvPr id="0" name=""/>
        <dsp:cNvSpPr/>
      </dsp:nvSpPr>
      <dsp:spPr>
        <a:xfrm>
          <a:off x="0" y="240875"/>
          <a:ext cx="2954940" cy="187638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21278F-0F11-4C48-90EC-476970B144E6}">
      <dsp:nvSpPr>
        <dsp:cNvPr id="0" name=""/>
        <dsp:cNvSpPr/>
      </dsp:nvSpPr>
      <dsp:spPr>
        <a:xfrm>
          <a:off x="328326" y="552785"/>
          <a:ext cx="2954940" cy="187638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Yougender Chauhan</a:t>
          </a:r>
        </a:p>
      </dsp:txBody>
      <dsp:txXfrm>
        <a:off x="383283" y="607742"/>
        <a:ext cx="2845026" cy="1766473"/>
      </dsp:txXfrm>
    </dsp:sp>
    <dsp:sp modelId="{3B5D13D5-5E3A-4531-BE9F-4675DA3156B3}">
      <dsp:nvSpPr>
        <dsp:cNvPr id="0" name=""/>
        <dsp:cNvSpPr/>
      </dsp:nvSpPr>
      <dsp:spPr>
        <a:xfrm>
          <a:off x="3611594" y="240875"/>
          <a:ext cx="2954940" cy="187638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88A6B6C-2DCB-4509-9771-469BE458C4C5}">
      <dsp:nvSpPr>
        <dsp:cNvPr id="0" name=""/>
        <dsp:cNvSpPr/>
      </dsp:nvSpPr>
      <dsp:spPr>
        <a:xfrm>
          <a:off x="3939920" y="552785"/>
          <a:ext cx="2954940" cy="187638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Suman Chauhan </a:t>
          </a:r>
        </a:p>
      </dsp:txBody>
      <dsp:txXfrm>
        <a:off x="3994877" y="607742"/>
        <a:ext cx="2845026" cy="1766473"/>
      </dsp:txXfrm>
    </dsp:sp>
    <dsp:sp modelId="{DDBE2740-7953-4B46-8724-A52284F11A65}">
      <dsp:nvSpPr>
        <dsp:cNvPr id="0" name=""/>
        <dsp:cNvSpPr/>
      </dsp:nvSpPr>
      <dsp:spPr>
        <a:xfrm>
          <a:off x="7223188" y="240875"/>
          <a:ext cx="2954940" cy="187638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66660E7-E6B0-4A4F-9338-CECD682365E4}">
      <dsp:nvSpPr>
        <dsp:cNvPr id="0" name=""/>
        <dsp:cNvSpPr/>
      </dsp:nvSpPr>
      <dsp:spPr>
        <a:xfrm>
          <a:off x="7551515" y="552785"/>
          <a:ext cx="2954940" cy="187638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Nagender Chauhan</a:t>
          </a:r>
        </a:p>
      </dsp:txBody>
      <dsp:txXfrm>
        <a:off x="7606472" y="607742"/>
        <a:ext cx="2845026" cy="1766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C7F7-A1B1-4049-AE05-B5E0882E714F}">
      <dsp:nvSpPr>
        <dsp:cNvPr id="0" name=""/>
        <dsp:cNvSpPr/>
      </dsp:nvSpPr>
      <dsp:spPr>
        <a:xfrm>
          <a:off x="-5627558" y="-861485"/>
          <a:ext cx="6700210" cy="6700210"/>
        </a:xfrm>
        <a:prstGeom prst="blockArc">
          <a:avLst>
            <a:gd name="adj1" fmla="val 18900000"/>
            <a:gd name="adj2" fmla="val 2700000"/>
            <a:gd name="adj3" fmla="val 322"/>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D3A5F89-49FF-4599-ABFA-D153FC1257EF}">
      <dsp:nvSpPr>
        <dsp:cNvPr id="0" name=""/>
        <dsp:cNvSpPr/>
      </dsp:nvSpPr>
      <dsp:spPr>
        <a:xfrm>
          <a:off x="561503" y="441409"/>
          <a:ext cx="10325418" cy="76569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777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Data Sourcing </a:t>
          </a:r>
        </a:p>
      </dsp:txBody>
      <dsp:txXfrm>
        <a:off x="561503" y="441409"/>
        <a:ext cx="10325418" cy="765698"/>
      </dsp:txXfrm>
    </dsp:sp>
    <dsp:sp modelId="{0C1B9A18-AE8F-4B08-8475-5D7202484944}">
      <dsp:nvSpPr>
        <dsp:cNvPr id="0" name=""/>
        <dsp:cNvSpPr/>
      </dsp:nvSpPr>
      <dsp:spPr>
        <a:xfrm>
          <a:off x="82942" y="286937"/>
          <a:ext cx="957123" cy="957123"/>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3B21974-A4FB-454F-A3CB-C978AE2A37A5}">
      <dsp:nvSpPr>
        <dsp:cNvPr id="0" name=""/>
        <dsp:cNvSpPr/>
      </dsp:nvSpPr>
      <dsp:spPr>
        <a:xfrm>
          <a:off x="1000496" y="1531397"/>
          <a:ext cx="9886426" cy="765698"/>
        </a:xfrm>
        <a:prstGeom prst="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7773" tIns="50800" rIns="50800" bIns="50800" numCol="1" spcCol="1270" anchor="t" anchorCtr="0">
          <a:noAutofit/>
        </a:bodyPr>
        <a:lstStyle/>
        <a:p>
          <a:pPr marL="0" lvl="0" indent="0" algn="l" defTabSz="889000">
            <a:lnSpc>
              <a:spcPct val="90000"/>
            </a:lnSpc>
            <a:spcBef>
              <a:spcPct val="0"/>
            </a:spcBef>
            <a:spcAft>
              <a:spcPct val="35000"/>
            </a:spcAft>
            <a:buNone/>
          </a:pPr>
          <a:r>
            <a:rPr lang="en-US" sz="2000" kern="1200" dirty="0">
              <a:latin typeface="+mn-lt"/>
            </a:rPr>
            <a:t>Data Processing and Analysis</a:t>
          </a:r>
        </a:p>
        <a:p>
          <a:pPr marL="0" lvl="0" indent="0" algn="l" defTabSz="889000">
            <a:lnSpc>
              <a:spcPct val="90000"/>
            </a:lnSpc>
            <a:spcBef>
              <a:spcPct val="0"/>
            </a:spcBef>
            <a:spcAft>
              <a:spcPct val="35000"/>
            </a:spcAft>
            <a:buNone/>
          </a:pPr>
          <a:r>
            <a:rPr lang="en-US" sz="2000" kern="1200" dirty="0">
              <a:latin typeface="+mn-lt"/>
            </a:rPr>
            <a:t>(SQL, Python)</a:t>
          </a:r>
        </a:p>
        <a:p>
          <a:pPr marL="57150" lvl="1" indent="-57150" algn="l" defTabSz="222250">
            <a:lnSpc>
              <a:spcPct val="90000"/>
            </a:lnSpc>
            <a:spcBef>
              <a:spcPct val="0"/>
            </a:spcBef>
            <a:spcAft>
              <a:spcPct val="15000"/>
            </a:spcAft>
            <a:buChar char="•"/>
          </a:pPr>
          <a:endParaRPr lang="en-US" sz="500" kern="1200" dirty="0">
            <a:latin typeface="+mn-lt"/>
          </a:endParaRPr>
        </a:p>
      </dsp:txBody>
      <dsp:txXfrm>
        <a:off x="1000496" y="1531397"/>
        <a:ext cx="9886426" cy="765698"/>
      </dsp:txXfrm>
    </dsp:sp>
    <dsp:sp modelId="{ADFCCB06-D124-47F0-A4C9-3D09A9CCFAC9}">
      <dsp:nvSpPr>
        <dsp:cNvPr id="0" name=""/>
        <dsp:cNvSpPr/>
      </dsp:nvSpPr>
      <dsp:spPr>
        <a:xfrm>
          <a:off x="521934" y="1355449"/>
          <a:ext cx="957123" cy="957123"/>
        </a:xfrm>
        <a:prstGeom prst="ellipse">
          <a:avLst/>
        </a:prstGeom>
        <a:solidFill>
          <a:schemeClr val="lt1">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162754-30C7-47A0-95D0-756E95396009}">
      <dsp:nvSpPr>
        <dsp:cNvPr id="0" name=""/>
        <dsp:cNvSpPr/>
      </dsp:nvSpPr>
      <dsp:spPr>
        <a:xfrm>
          <a:off x="1000496" y="2680144"/>
          <a:ext cx="9886426" cy="765698"/>
        </a:xfrm>
        <a:prstGeom prst="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777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Data visualization</a:t>
          </a:r>
        </a:p>
        <a:p>
          <a:pPr marL="0" lvl="0" indent="0" algn="l" defTabSz="889000">
            <a:lnSpc>
              <a:spcPct val="90000"/>
            </a:lnSpc>
            <a:spcBef>
              <a:spcPct val="0"/>
            </a:spcBef>
            <a:spcAft>
              <a:spcPct val="35000"/>
            </a:spcAft>
            <a:buNone/>
          </a:pPr>
          <a:r>
            <a:rPr lang="en-US" sz="2000" kern="1200" dirty="0">
              <a:latin typeface="+mn-lt"/>
            </a:rPr>
            <a:t>(Tableau)</a:t>
          </a:r>
        </a:p>
      </dsp:txBody>
      <dsp:txXfrm>
        <a:off x="1000496" y="2680144"/>
        <a:ext cx="9886426" cy="765698"/>
      </dsp:txXfrm>
    </dsp:sp>
    <dsp:sp modelId="{6F5626D4-6248-4F77-8025-21358A1ACABE}">
      <dsp:nvSpPr>
        <dsp:cNvPr id="0" name=""/>
        <dsp:cNvSpPr/>
      </dsp:nvSpPr>
      <dsp:spPr>
        <a:xfrm>
          <a:off x="521934" y="2584431"/>
          <a:ext cx="957123" cy="957123"/>
        </a:xfrm>
        <a:prstGeom prst="ellipse">
          <a:avLst/>
        </a:prstGeom>
        <a:solidFill>
          <a:schemeClr val="lt1">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sp>
    <dsp:sp modelId="{4A81B3ED-F70C-4CD1-A463-572A5145E378}">
      <dsp:nvSpPr>
        <dsp:cNvPr id="0" name=""/>
        <dsp:cNvSpPr/>
      </dsp:nvSpPr>
      <dsp:spPr>
        <a:xfrm>
          <a:off x="561503" y="3828891"/>
          <a:ext cx="10325418" cy="765698"/>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777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Insights and Future work</a:t>
          </a:r>
        </a:p>
      </dsp:txBody>
      <dsp:txXfrm>
        <a:off x="561503" y="3828891"/>
        <a:ext cx="10325418" cy="765698"/>
      </dsp:txXfrm>
    </dsp:sp>
    <dsp:sp modelId="{5ED32B28-1BAC-411E-8EB0-06605DCFDA20}">
      <dsp:nvSpPr>
        <dsp:cNvPr id="0" name=""/>
        <dsp:cNvSpPr/>
      </dsp:nvSpPr>
      <dsp:spPr>
        <a:xfrm>
          <a:off x="82942" y="3733178"/>
          <a:ext cx="957123" cy="957123"/>
        </a:xfrm>
        <a:prstGeom prst="ellipse">
          <a:avLst/>
        </a:prstGeom>
        <a:solidFill>
          <a:schemeClr val="lt1">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59DDE-9424-4AAA-9941-B659094CE3A3}">
      <dsp:nvSpPr>
        <dsp:cNvPr id="0" name=""/>
        <dsp:cNvSpPr/>
      </dsp:nvSpPr>
      <dsp:spPr>
        <a:xfrm>
          <a:off x="0" y="294401"/>
          <a:ext cx="10515600" cy="1123451"/>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54076" rIns="816127" bIns="14224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latin typeface="+mn-lt"/>
          </a:endParaRPr>
        </a:p>
        <a:p>
          <a:pPr marL="228600" lvl="1" indent="-228600" algn="l" defTabSz="889000">
            <a:lnSpc>
              <a:spcPct val="90000"/>
            </a:lnSpc>
            <a:spcBef>
              <a:spcPct val="0"/>
            </a:spcBef>
            <a:spcAft>
              <a:spcPct val="15000"/>
            </a:spcAft>
            <a:buChar char="•"/>
          </a:pPr>
          <a:r>
            <a:rPr lang="en-US" sz="2000" kern="1200" dirty="0">
              <a:latin typeface="+mn-lt"/>
            </a:rPr>
            <a:t>Selecting the relevant Dataset Kaggle.</a:t>
          </a:r>
        </a:p>
      </dsp:txBody>
      <dsp:txXfrm>
        <a:off x="0" y="294401"/>
        <a:ext cx="10515600" cy="1123451"/>
      </dsp:txXfrm>
    </dsp:sp>
    <dsp:sp modelId="{F98E0D1B-594B-47E5-84A9-CB08189284CF}">
      <dsp:nvSpPr>
        <dsp:cNvPr id="0" name=""/>
        <dsp:cNvSpPr/>
      </dsp:nvSpPr>
      <dsp:spPr>
        <a:xfrm>
          <a:off x="525780" y="72300"/>
          <a:ext cx="7360920" cy="50134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Data Sourcing</a:t>
          </a:r>
        </a:p>
      </dsp:txBody>
      <dsp:txXfrm>
        <a:off x="550254" y="96774"/>
        <a:ext cx="7311972" cy="452401"/>
      </dsp:txXfrm>
    </dsp:sp>
    <dsp:sp modelId="{0B194300-FD0E-4C75-8860-689B522EAB2D}">
      <dsp:nvSpPr>
        <dsp:cNvPr id="0" name=""/>
        <dsp:cNvSpPr/>
      </dsp:nvSpPr>
      <dsp:spPr>
        <a:xfrm>
          <a:off x="0" y="1788812"/>
          <a:ext cx="10515600" cy="179871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54076"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Data Description</a:t>
          </a:r>
          <a:r>
            <a:rPr lang="en-US" sz="2000" kern="1200" dirty="0">
              <a:latin typeface="+mn-lt"/>
            </a:rPr>
            <a:t>.</a:t>
          </a:r>
        </a:p>
        <a:p>
          <a:pPr marL="228600" lvl="1" indent="-228600" algn="l" defTabSz="889000">
            <a:lnSpc>
              <a:spcPct val="90000"/>
            </a:lnSpc>
            <a:spcBef>
              <a:spcPct val="0"/>
            </a:spcBef>
            <a:spcAft>
              <a:spcPct val="15000"/>
            </a:spcAft>
            <a:buChar char="•"/>
          </a:pPr>
          <a:r>
            <a:rPr lang="en-US" sz="2000" kern="1200" dirty="0">
              <a:latin typeface="+mn-lt"/>
            </a:rPr>
            <a:t>Data cleaning and summary statistics.</a:t>
          </a:r>
        </a:p>
        <a:p>
          <a:pPr marL="228600" lvl="1" indent="-228600" algn="l" defTabSz="889000">
            <a:lnSpc>
              <a:spcPct val="90000"/>
            </a:lnSpc>
            <a:spcBef>
              <a:spcPct val="0"/>
            </a:spcBef>
            <a:spcAft>
              <a:spcPct val="15000"/>
            </a:spcAft>
            <a:buChar char="•"/>
          </a:pPr>
          <a:r>
            <a:rPr lang="en-US" sz="2000" kern="1200" dirty="0">
              <a:latin typeface="+mn-lt"/>
            </a:rPr>
            <a:t>SQL tasks.</a:t>
          </a:r>
        </a:p>
        <a:p>
          <a:pPr marL="228600" lvl="1" indent="-228600" algn="l" defTabSz="889000">
            <a:lnSpc>
              <a:spcPct val="90000"/>
            </a:lnSpc>
            <a:spcBef>
              <a:spcPct val="0"/>
            </a:spcBef>
            <a:spcAft>
              <a:spcPct val="15000"/>
            </a:spcAft>
            <a:buChar char="•"/>
          </a:pPr>
          <a:r>
            <a:rPr lang="en-US" sz="2000" kern="1200" dirty="0">
              <a:latin typeface="+mn-lt"/>
            </a:rPr>
            <a:t>Python Analysis.  </a:t>
          </a:r>
        </a:p>
        <a:p>
          <a:pPr marL="228600" lvl="1" indent="-228600" algn="l" defTabSz="889000">
            <a:lnSpc>
              <a:spcPct val="90000"/>
            </a:lnSpc>
            <a:spcBef>
              <a:spcPct val="0"/>
            </a:spcBef>
            <a:spcAft>
              <a:spcPct val="15000"/>
            </a:spcAft>
            <a:buChar char="•"/>
          </a:pPr>
          <a:endParaRPr lang="en-US" sz="2000" kern="1200" dirty="0">
            <a:latin typeface="+mn-lt"/>
          </a:endParaRPr>
        </a:p>
      </dsp:txBody>
      <dsp:txXfrm>
        <a:off x="0" y="1788812"/>
        <a:ext cx="10515600" cy="1798715"/>
      </dsp:txXfrm>
    </dsp:sp>
    <dsp:sp modelId="{3527FC1C-A0A6-4AE2-9C37-8A8397FEE642}">
      <dsp:nvSpPr>
        <dsp:cNvPr id="0" name=""/>
        <dsp:cNvSpPr/>
      </dsp:nvSpPr>
      <dsp:spPr>
        <a:xfrm>
          <a:off x="525780" y="1538137"/>
          <a:ext cx="7360920" cy="501349"/>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Data Engineering &amp; Analysis</a:t>
          </a:r>
        </a:p>
      </dsp:txBody>
      <dsp:txXfrm>
        <a:off x="550254" y="1562611"/>
        <a:ext cx="7311972" cy="452401"/>
      </dsp:txXfrm>
    </dsp:sp>
    <dsp:sp modelId="{023BA6D9-5DC7-45BA-9EC7-58D7FCEFEA6D}">
      <dsp:nvSpPr>
        <dsp:cNvPr id="0" name=""/>
        <dsp:cNvSpPr/>
      </dsp:nvSpPr>
      <dsp:spPr>
        <a:xfrm>
          <a:off x="0" y="4031782"/>
          <a:ext cx="10515600" cy="1711926"/>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54076" rIns="816127" bIns="14224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latin typeface="+mn-lt"/>
          </a:endParaRPr>
        </a:p>
        <a:p>
          <a:pPr marL="228600" lvl="1" indent="-228600" algn="l" defTabSz="889000">
            <a:lnSpc>
              <a:spcPct val="90000"/>
            </a:lnSpc>
            <a:spcBef>
              <a:spcPct val="0"/>
            </a:spcBef>
            <a:spcAft>
              <a:spcPct val="15000"/>
            </a:spcAft>
            <a:buChar char="•"/>
          </a:pPr>
          <a:r>
            <a:rPr lang="en-US" sz="2000" b="0" i="0" kern="1200" dirty="0"/>
            <a:t>The Tableau task was to tell the story visually by building an interactive Tableau dashboard</a:t>
          </a:r>
          <a:endParaRPr lang="en-US" sz="2000" kern="1200" dirty="0">
            <a:latin typeface="+mn-lt"/>
          </a:endParaRPr>
        </a:p>
        <a:p>
          <a:pPr marL="228600" lvl="1" indent="-228600" algn="l" defTabSz="889000">
            <a:lnSpc>
              <a:spcPct val="90000"/>
            </a:lnSpc>
            <a:spcBef>
              <a:spcPct val="0"/>
            </a:spcBef>
            <a:spcAft>
              <a:spcPct val="15000"/>
            </a:spcAft>
            <a:buChar char="•"/>
          </a:pPr>
          <a:endParaRPr lang="en-US" sz="2000" kern="1200" dirty="0">
            <a:latin typeface="+mn-lt"/>
          </a:endParaRPr>
        </a:p>
      </dsp:txBody>
      <dsp:txXfrm>
        <a:off x="0" y="4031782"/>
        <a:ext cx="10515600" cy="1711926"/>
      </dsp:txXfrm>
    </dsp:sp>
    <dsp:sp modelId="{CF6F32ED-2541-4C6E-AC02-EFA9599EEF65}">
      <dsp:nvSpPr>
        <dsp:cNvPr id="0" name=""/>
        <dsp:cNvSpPr/>
      </dsp:nvSpPr>
      <dsp:spPr>
        <a:xfrm>
          <a:off x="525780" y="3679237"/>
          <a:ext cx="7360920" cy="60321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endParaRPr lang="en-US" sz="2000" b="1" kern="1200" dirty="0">
            <a:latin typeface="+mn-lt"/>
          </a:endParaRPr>
        </a:p>
        <a:p>
          <a:pPr marL="0" lvl="0" indent="0" algn="l" defTabSz="889000">
            <a:lnSpc>
              <a:spcPct val="90000"/>
            </a:lnSpc>
            <a:spcBef>
              <a:spcPct val="0"/>
            </a:spcBef>
            <a:spcAft>
              <a:spcPct val="35000"/>
            </a:spcAft>
            <a:buNone/>
          </a:pPr>
          <a:r>
            <a:rPr lang="en-US" sz="2000" kern="1200" dirty="0">
              <a:latin typeface="+mn-lt"/>
            </a:rPr>
            <a:t>Download analyzed dataset for visualization</a:t>
          </a:r>
        </a:p>
        <a:p>
          <a:pPr marL="0" lvl="0" indent="0" algn="l" defTabSz="889000">
            <a:lnSpc>
              <a:spcPct val="90000"/>
            </a:lnSpc>
            <a:spcBef>
              <a:spcPct val="0"/>
            </a:spcBef>
            <a:spcAft>
              <a:spcPct val="35000"/>
            </a:spcAft>
            <a:buNone/>
          </a:pPr>
          <a:endParaRPr lang="en-US" sz="2000" kern="1200" dirty="0">
            <a:latin typeface="+mn-lt"/>
          </a:endParaRPr>
        </a:p>
      </dsp:txBody>
      <dsp:txXfrm>
        <a:off x="555227" y="3708684"/>
        <a:ext cx="7302026" cy="5443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340F-D6F8-3BDB-93A5-0908C02B5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1D970-1606-D5F9-B1F8-348F01F9A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CCF4A3-C8DC-579C-E11E-904F7115AC2B}"/>
              </a:ext>
            </a:extLst>
          </p:cNvPr>
          <p:cNvSpPr>
            <a:spLocks noGrp="1"/>
          </p:cNvSpPr>
          <p:nvPr>
            <p:ph type="dt" sz="half" idx="10"/>
          </p:nvPr>
        </p:nvSpPr>
        <p:spPr/>
        <p:txBody>
          <a:bodyPr/>
          <a:lstStyle/>
          <a:p>
            <a:fld id="{2E57E5A5-F0AD-495F-87E8-88CD166A3C10}" type="datetimeFigureOut">
              <a:rPr lang="en-US" smtClean="0"/>
              <a:t>12/15/2023</a:t>
            </a:fld>
            <a:endParaRPr lang="en-US"/>
          </a:p>
        </p:txBody>
      </p:sp>
      <p:sp>
        <p:nvSpPr>
          <p:cNvPr id="5" name="Footer Placeholder 4">
            <a:extLst>
              <a:ext uri="{FF2B5EF4-FFF2-40B4-BE49-F238E27FC236}">
                <a16:creationId xmlns:a16="http://schemas.microsoft.com/office/drawing/2014/main" id="{A3F16CCE-BAF0-5E61-DA5C-B2611C529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E5ABE-E424-540B-E6EF-C9B579B3F8C7}"/>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137210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F87D-3880-077C-A7FD-109ACE197D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BB80F0-50B5-E2DE-75CE-9559ABD8C2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95938-4D47-AC4B-EB14-F3B25E0D0077}"/>
              </a:ext>
            </a:extLst>
          </p:cNvPr>
          <p:cNvSpPr>
            <a:spLocks noGrp="1"/>
          </p:cNvSpPr>
          <p:nvPr>
            <p:ph type="dt" sz="half" idx="10"/>
          </p:nvPr>
        </p:nvSpPr>
        <p:spPr/>
        <p:txBody>
          <a:bodyPr/>
          <a:lstStyle/>
          <a:p>
            <a:fld id="{2E57E5A5-F0AD-495F-87E8-88CD166A3C10}" type="datetimeFigureOut">
              <a:rPr lang="en-US" smtClean="0"/>
              <a:t>12/15/2023</a:t>
            </a:fld>
            <a:endParaRPr lang="en-US"/>
          </a:p>
        </p:txBody>
      </p:sp>
      <p:sp>
        <p:nvSpPr>
          <p:cNvPr id="5" name="Footer Placeholder 4">
            <a:extLst>
              <a:ext uri="{FF2B5EF4-FFF2-40B4-BE49-F238E27FC236}">
                <a16:creationId xmlns:a16="http://schemas.microsoft.com/office/drawing/2014/main" id="{98B6D554-6445-A2FC-EAA5-DAD7E94EE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F0C47-5DED-945C-BE26-4A54F94650D8}"/>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241745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D3209-D413-3C7D-3D74-22987095A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C0903F-32C2-2846-2351-183824EE4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38776-396A-8652-5C44-34228EB7E195}"/>
              </a:ext>
            </a:extLst>
          </p:cNvPr>
          <p:cNvSpPr>
            <a:spLocks noGrp="1"/>
          </p:cNvSpPr>
          <p:nvPr>
            <p:ph type="dt" sz="half" idx="10"/>
          </p:nvPr>
        </p:nvSpPr>
        <p:spPr/>
        <p:txBody>
          <a:bodyPr/>
          <a:lstStyle/>
          <a:p>
            <a:fld id="{2E57E5A5-F0AD-495F-87E8-88CD166A3C10}" type="datetimeFigureOut">
              <a:rPr lang="en-US" smtClean="0"/>
              <a:t>12/15/2023</a:t>
            </a:fld>
            <a:endParaRPr lang="en-US"/>
          </a:p>
        </p:txBody>
      </p:sp>
      <p:sp>
        <p:nvSpPr>
          <p:cNvPr id="5" name="Footer Placeholder 4">
            <a:extLst>
              <a:ext uri="{FF2B5EF4-FFF2-40B4-BE49-F238E27FC236}">
                <a16:creationId xmlns:a16="http://schemas.microsoft.com/office/drawing/2014/main" id="{5A498A8F-59A1-AB72-1362-F8DE28248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FBC3C-8623-A093-B2D0-19123B254FA7}"/>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107573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841F-83B7-A0F1-3756-FECCA97D6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0CAFA-5AFE-63DE-477E-A16205393F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DBDD9-1537-AD55-826C-DEAA6E377D02}"/>
              </a:ext>
            </a:extLst>
          </p:cNvPr>
          <p:cNvSpPr>
            <a:spLocks noGrp="1"/>
          </p:cNvSpPr>
          <p:nvPr>
            <p:ph type="dt" sz="half" idx="10"/>
          </p:nvPr>
        </p:nvSpPr>
        <p:spPr/>
        <p:txBody>
          <a:bodyPr/>
          <a:lstStyle/>
          <a:p>
            <a:fld id="{2E57E5A5-F0AD-495F-87E8-88CD166A3C10}" type="datetimeFigureOut">
              <a:rPr lang="en-US" smtClean="0"/>
              <a:t>12/15/2023</a:t>
            </a:fld>
            <a:endParaRPr lang="en-US"/>
          </a:p>
        </p:txBody>
      </p:sp>
      <p:sp>
        <p:nvSpPr>
          <p:cNvPr id="5" name="Footer Placeholder 4">
            <a:extLst>
              <a:ext uri="{FF2B5EF4-FFF2-40B4-BE49-F238E27FC236}">
                <a16:creationId xmlns:a16="http://schemas.microsoft.com/office/drawing/2014/main" id="{5C28E6F9-AE3C-F8A1-3DD6-8270558F5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9FA52-4739-C026-AA0A-14E42831A8EB}"/>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1743989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287D-C201-0771-DB2A-2815C666DB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4B4B47-AFA3-8F1F-937A-315222149C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74D4A0-8D36-2786-BBB6-AF5502EB053B}"/>
              </a:ext>
            </a:extLst>
          </p:cNvPr>
          <p:cNvSpPr>
            <a:spLocks noGrp="1"/>
          </p:cNvSpPr>
          <p:nvPr>
            <p:ph type="dt" sz="half" idx="10"/>
          </p:nvPr>
        </p:nvSpPr>
        <p:spPr/>
        <p:txBody>
          <a:bodyPr/>
          <a:lstStyle/>
          <a:p>
            <a:fld id="{2E57E5A5-F0AD-495F-87E8-88CD166A3C10}" type="datetimeFigureOut">
              <a:rPr lang="en-US" smtClean="0"/>
              <a:t>12/15/2023</a:t>
            </a:fld>
            <a:endParaRPr lang="en-US"/>
          </a:p>
        </p:txBody>
      </p:sp>
      <p:sp>
        <p:nvSpPr>
          <p:cNvPr id="5" name="Footer Placeholder 4">
            <a:extLst>
              <a:ext uri="{FF2B5EF4-FFF2-40B4-BE49-F238E27FC236}">
                <a16:creationId xmlns:a16="http://schemas.microsoft.com/office/drawing/2014/main" id="{D32A36D4-7459-E4AB-80EF-66568B32F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C1A81-BDCD-B3F5-DFB1-02B2A48EA848}"/>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21779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BB27-222F-2A67-0943-74E3EFBF20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F0018-4A4F-7E4E-5D92-B002AD05B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CA6CC6-B94E-FB57-AA10-9E5DCDC7A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99B70C-8DEE-06F8-344E-3C339666093E}"/>
              </a:ext>
            </a:extLst>
          </p:cNvPr>
          <p:cNvSpPr>
            <a:spLocks noGrp="1"/>
          </p:cNvSpPr>
          <p:nvPr>
            <p:ph type="dt" sz="half" idx="10"/>
          </p:nvPr>
        </p:nvSpPr>
        <p:spPr/>
        <p:txBody>
          <a:bodyPr/>
          <a:lstStyle/>
          <a:p>
            <a:fld id="{2E57E5A5-F0AD-495F-87E8-88CD166A3C10}" type="datetimeFigureOut">
              <a:rPr lang="en-US" smtClean="0"/>
              <a:t>12/15/2023</a:t>
            </a:fld>
            <a:endParaRPr lang="en-US"/>
          </a:p>
        </p:txBody>
      </p:sp>
      <p:sp>
        <p:nvSpPr>
          <p:cNvPr id="6" name="Footer Placeholder 5">
            <a:extLst>
              <a:ext uri="{FF2B5EF4-FFF2-40B4-BE49-F238E27FC236}">
                <a16:creationId xmlns:a16="http://schemas.microsoft.com/office/drawing/2014/main" id="{F5C70FD6-A911-EBA8-8D7B-8AC8FE06C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9B957-8435-88A6-22F1-6CA1C38B7C98}"/>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307894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2547-AEFC-D63B-AE40-3BBE41F34F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4DDAA8-CC16-EC21-297F-F8EA9218D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2DDC7A-AA31-A10B-4189-DCCC4983A4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2198F2-7AE9-0F94-3813-7DD21F6D1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41E79-18B7-0C77-972E-EF1BC3D7C2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2E14D-FBCA-062F-ED9D-220DAEACDF2D}"/>
              </a:ext>
            </a:extLst>
          </p:cNvPr>
          <p:cNvSpPr>
            <a:spLocks noGrp="1"/>
          </p:cNvSpPr>
          <p:nvPr>
            <p:ph type="dt" sz="half" idx="10"/>
          </p:nvPr>
        </p:nvSpPr>
        <p:spPr/>
        <p:txBody>
          <a:bodyPr/>
          <a:lstStyle/>
          <a:p>
            <a:fld id="{2E57E5A5-F0AD-495F-87E8-88CD166A3C10}" type="datetimeFigureOut">
              <a:rPr lang="en-US" smtClean="0"/>
              <a:t>12/15/2023</a:t>
            </a:fld>
            <a:endParaRPr lang="en-US"/>
          </a:p>
        </p:txBody>
      </p:sp>
      <p:sp>
        <p:nvSpPr>
          <p:cNvPr id="8" name="Footer Placeholder 7">
            <a:extLst>
              <a:ext uri="{FF2B5EF4-FFF2-40B4-BE49-F238E27FC236}">
                <a16:creationId xmlns:a16="http://schemas.microsoft.com/office/drawing/2014/main" id="{DF3DAFC5-EBCF-BAA3-00DF-7E517FAB81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B6C6CD-11D5-79CE-2735-1BAA708E95F1}"/>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369246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DD1B-E545-ED0D-FA0E-94505ABDA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CE48C1-2C11-E073-29B6-FFD99B877A66}"/>
              </a:ext>
            </a:extLst>
          </p:cNvPr>
          <p:cNvSpPr>
            <a:spLocks noGrp="1"/>
          </p:cNvSpPr>
          <p:nvPr>
            <p:ph type="dt" sz="half" idx="10"/>
          </p:nvPr>
        </p:nvSpPr>
        <p:spPr/>
        <p:txBody>
          <a:bodyPr/>
          <a:lstStyle/>
          <a:p>
            <a:fld id="{2E57E5A5-F0AD-495F-87E8-88CD166A3C10}" type="datetimeFigureOut">
              <a:rPr lang="en-US" smtClean="0"/>
              <a:t>12/15/2023</a:t>
            </a:fld>
            <a:endParaRPr lang="en-US"/>
          </a:p>
        </p:txBody>
      </p:sp>
      <p:sp>
        <p:nvSpPr>
          <p:cNvPr id="4" name="Footer Placeholder 3">
            <a:extLst>
              <a:ext uri="{FF2B5EF4-FFF2-40B4-BE49-F238E27FC236}">
                <a16:creationId xmlns:a16="http://schemas.microsoft.com/office/drawing/2014/main" id="{58241174-1219-D8C7-12D4-697ADEA19A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8ED7E0-2756-EC23-A986-B859682FD555}"/>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379928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AE3AFC-2F12-50DF-9E7D-065256993AD5}"/>
              </a:ext>
            </a:extLst>
          </p:cNvPr>
          <p:cNvSpPr>
            <a:spLocks noGrp="1"/>
          </p:cNvSpPr>
          <p:nvPr>
            <p:ph type="dt" sz="half" idx="10"/>
          </p:nvPr>
        </p:nvSpPr>
        <p:spPr/>
        <p:txBody>
          <a:bodyPr/>
          <a:lstStyle/>
          <a:p>
            <a:fld id="{2E57E5A5-F0AD-495F-87E8-88CD166A3C10}" type="datetimeFigureOut">
              <a:rPr lang="en-US" smtClean="0"/>
              <a:t>12/15/2023</a:t>
            </a:fld>
            <a:endParaRPr lang="en-US"/>
          </a:p>
        </p:txBody>
      </p:sp>
      <p:sp>
        <p:nvSpPr>
          <p:cNvPr id="3" name="Footer Placeholder 2">
            <a:extLst>
              <a:ext uri="{FF2B5EF4-FFF2-40B4-BE49-F238E27FC236}">
                <a16:creationId xmlns:a16="http://schemas.microsoft.com/office/drawing/2014/main" id="{FB3CCFE9-7314-ED44-480C-A6D0C5F36E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BEE25E-D451-2112-2A84-616B11A25F56}"/>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315185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2064-741B-9A00-9736-EB2B7AE88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49AD9D-151D-84FA-36D8-F56434D3A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8BA81-A861-7D08-78D4-FF3BD82F6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86276-425D-AD60-EDE3-A0EB1FDB3BED}"/>
              </a:ext>
            </a:extLst>
          </p:cNvPr>
          <p:cNvSpPr>
            <a:spLocks noGrp="1"/>
          </p:cNvSpPr>
          <p:nvPr>
            <p:ph type="dt" sz="half" idx="10"/>
          </p:nvPr>
        </p:nvSpPr>
        <p:spPr/>
        <p:txBody>
          <a:bodyPr/>
          <a:lstStyle/>
          <a:p>
            <a:fld id="{2E57E5A5-F0AD-495F-87E8-88CD166A3C10}" type="datetimeFigureOut">
              <a:rPr lang="en-US" smtClean="0"/>
              <a:t>12/15/2023</a:t>
            </a:fld>
            <a:endParaRPr lang="en-US"/>
          </a:p>
        </p:txBody>
      </p:sp>
      <p:sp>
        <p:nvSpPr>
          <p:cNvPr id="6" name="Footer Placeholder 5">
            <a:extLst>
              <a:ext uri="{FF2B5EF4-FFF2-40B4-BE49-F238E27FC236}">
                <a16:creationId xmlns:a16="http://schemas.microsoft.com/office/drawing/2014/main" id="{5293B140-FFFE-D08A-95E0-797664C9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7675C-2BFA-5D50-8C76-B0BBA9DFC1CD}"/>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419867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7B46-7219-4CDC-919D-8AEC34D29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95E033-27A4-0601-472E-492FF906B5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24C515-72EF-55DE-88FA-2E7B26613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474A5-E390-0165-17B3-712B576F95B6}"/>
              </a:ext>
            </a:extLst>
          </p:cNvPr>
          <p:cNvSpPr>
            <a:spLocks noGrp="1"/>
          </p:cNvSpPr>
          <p:nvPr>
            <p:ph type="dt" sz="half" idx="10"/>
          </p:nvPr>
        </p:nvSpPr>
        <p:spPr/>
        <p:txBody>
          <a:bodyPr/>
          <a:lstStyle/>
          <a:p>
            <a:fld id="{2E57E5A5-F0AD-495F-87E8-88CD166A3C10}" type="datetimeFigureOut">
              <a:rPr lang="en-US" smtClean="0"/>
              <a:t>12/15/2023</a:t>
            </a:fld>
            <a:endParaRPr lang="en-US"/>
          </a:p>
        </p:txBody>
      </p:sp>
      <p:sp>
        <p:nvSpPr>
          <p:cNvPr id="6" name="Footer Placeholder 5">
            <a:extLst>
              <a:ext uri="{FF2B5EF4-FFF2-40B4-BE49-F238E27FC236}">
                <a16:creationId xmlns:a16="http://schemas.microsoft.com/office/drawing/2014/main" id="{E9BDFF7F-6D50-23D6-8A32-69414303E5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6F3D24-B2B0-8021-18DA-59902A1FE0D2}"/>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61073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1CF3-C5CA-2888-2BAC-1D7FF24971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B84870-86F4-6AE8-C134-DF438D9BD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C870D-17CD-91D0-55CF-23EFC6CAC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7E5A5-F0AD-495F-87E8-88CD166A3C10}" type="datetimeFigureOut">
              <a:rPr lang="en-US" smtClean="0"/>
              <a:t>12/15/2023</a:t>
            </a:fld>
            <a:endParaRPr lang="en-US"/>
          </a:p>
        </p:txBody>
      </p:sp>
      <p:sp>
        <p:nvSpPr>
          <p:cNvPr id="5" name="Footer Placeholder 4">
            <a:extLst>
              <a:ext uri="{FF2B5EF4-FFF2-40B4-BE49-F238E27FC236}">
                <a16:creationId xmlns:a16="http://schemas.microsoft.com/office/drawing/2014/main" id="{8DA65F76-139F-50EB-61A1-78077C0CA2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D78B45-6D10-786C-5C3B-4F5895756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6CEB1-D685-459F-9D38-215FDF59FA06}" type="slidenum">
              <a:rPr lang="en-US" smtClean="0"/>
              <a:t>‹#›</a:t>
            </a:fld>
            <a:endParaRPr lang="en-US"/>
          </a:p>
        </p:txBody>
      </p:sp>
    </p:spTree>
    <p:extLst>
      <p:ext uri="{BB962C8B-B14F-4D97-AF65-F5344CB8AC3E}">
        <p14:creationId xmlns:p14="http://schemas.microsoft.com/office/powerpoint/2010/main" val="59984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918A750-29DD-2D84-11FE-E47E35474602}"/>
              </a:ext>
            </a:extLst>
          </p:cNvPr>
          <p:cNvPicPr>
            <a:picLocks noChangeAspect="1"/>
          </p:cNvPicPr>
          <p:nvPr/>
        </p:nvPicPr>
        <p:blipFill rotWithShape="1">
          <a:blip r:embed="rId2"/>
          <a:srcRect l="8988" t="9091" r="10204"/>
          <a:stretch/>
        </p:blipFill>
        <p:spPr>
          <a:xfrm>
            <a:off x="20" y="10"/>
            <a:ext cx="12191981" cy="6857990"/>
          </a:xfrm>
          <a:prstGeom prst="rect">
            <a:avLst/>
          </a:prstGeom>
        </p:spPr>
      </p:pic>
      <p:sp>
        <p:nvSpPr>
          <p:cNvPr id="68" name="Rectangle 6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7B738D-EB67-67FF-D10A-36B399D796C5}"/>
              </a:ext>
            </a:extLst>
          </p:cNvPr>
          <p:cNvSpPr>
            <a:spLocks noGrp="1"/>
          </p:cNvSpPr>
          <p:nvPr>
            <p:ph type="ctrTitle"/>
          </p:nvPr>
        </p:nvSpPr>
        <p:spPr>
          <a:xfrm>
            <a:off x="404553" y="3091928"/>
            <a:ext cx="9078562" cy="2387600"/>
          </a:xfrm>
        </p:spPr>
        <p:txBody>
          <a:bodyPr>
            <a:normAutofit fontScale="90000"/>
          </a:bodyPr>
          <a:lstStyle/>
          <a:p>
            <a:pPr algn="l"/>
            <a:br>
              <a:rPr lang="en-US" sz="5600" b="1" dirty="0">
                <a:solidFill>
                  <a:schemeClr val="bg1"/>
                </a:solidFill>
              </a:rPr>
            </a:br>
            <a:r>
              <a:rPr lang="en-US" sz="5600" b="1" dirty="0">
                <a:solidFill>
                  <a:schemeClr val="bg1"/>
                </a:solidFill>
              </a:rPr>
              <a:t>Analyzing Churn Patterns Among Bank Customers </a:t>
            </a:r>
            <a:br>
              <a:rPr lang="en-US" dirty="0"/>
            </a:br>
            <a:endParaRPr lang="en-US" sz="5600" b="1" dirty="0">
              <a:solidFill>
                <a:schemeClr val="bg1"/>
              </a:solidFill>
            </a:endParaRPr>
          </a:p>
        </p:txBody>
      </p:sp>
      <p:sp>
        <p:nvSpPr>
          <p:cNvPr id="63" name="Rectangle: Rounded Corners 6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6415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SQL Analysis</a:t>
            </a:r>
          </a:p>
        </p:txBody>
      </p: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546351" y="1534310"/>
            <a:ext cx="11139854" cy="420001"/>
          </a:xfrm>
        </p:spPr>
        <p:txBody>
          <a:bodyPr vert="horz" lIns="91440" tIns="45720" rIns="91440" bIns="45720" rtlCol="0">
            <a:noAutofit/>
          </a:bodyPr>
          <a:lstStyle/>
          <a:p>
            <a:pPr marL="0" lvl="1" indent="0" algn="ctr">
              <a:spcBef>
                <a:spcPts val="1000"/>
              </a:spcBef>
              <a:buNone/>
            </a:pPr>
            <a:r>
              <a:rPr lang="en-US" sz="1600" dirty="0">
                <a:solidFill>
                  <a:srgbClr val="77BBFF"/>
                </a:solidFill>
              </a:rPr>
              <a:t>1. How many clients does the bank have and are above the age of 50?</a:t>
            </a:r>
          </a:p>
          <a:p>
            <a:pPr marL="0" lvl="1" indent="0" algn="ctr">
              <a:spcBef>
                <a:spcPts val="1000"/>
              </a:spcBef>
              <a:buNone/>
            </a:pPr>
            <a:r>
              <a:rPr lang="en-US" sz="1600" dirty="0">
                <a:solidFill>
                  <a:srgbClr val="77BBFF"/>
                </a:solidFill>
              </a:rPr>
              <a:t>2. What’s the distribution (in %) between male and female clients?</a:t>
            </a:r>
          </a:p>
        </p:txBody>
      </p:sp>
      <p:cxnSp>
        <p:nvCxnSpPr>
          <p:cNvPr id="52" name="Straight Connector 5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EFA2708-8547-4D93-054D-7CF287FF6C73}"/>
              </a:ext>
            </a:extLst>
          </p:cNvPr>
          <p:cNvPicPr>
            <a:picLocks noChangeAspect="1"/>
          </p:cNvPicPr>
          <p:nvPr/>
        </p:nvPicPr>
        <p:blipFill>
          <a:blip r:embed="rId2"/>
          <a:stretch>
            <a:fillRect/>
          </a:stretch>
        </p:blipFill>
        <p:spPr>
          <a:xfrm>
            <a:off x="236626" y="3429000"/>
            <a:ext cx="5711632" cy="2255363"/>
          </a:xfrm>
          <a:prstGeom prst="rect">
            <a:avLst/>
          </a:prstGeom>
        </p:spPr>
      </p:pic>
      <p:pic>
        <p:nvPicPr>
          <p:cNvPr id="9" name="Picture 8">
            <a:extLst>
              <a:ext uri="{FF2B5EF4-FFF2-40B4-BE49-F238E27FC236}">
                <a16:creationId xmlns:a16="http://schemas.microsoft.com/office/drawing/2014/main" id="{77E43BA3-1082-7937-281D-EDB4E94470C9}"/>
              </a:ext>
            </a:extLst>
          </p:cNvPr>
          <p:cNvPicPr>
            <a:picLocks noChangeAspect="1"/>
          </p:cNvPicPr>
          <p:nvPr/>
        </p:nvPicPr>
        <p:blipFill>
          <a:blip r:embed="rId3"/>
          <a:stretch>
            <a:fillRect/>
          </a:stretch>
        </p:blipFill>
        <p:spPr>
          <a:xfrm>
            <a:off x="6284299" y="3112566"/>
            <a:ext cx="6462320" cy="2888230"/>
          </a:xfrm>
          <a:prstGeom prst="rect">
            <a:avLst/>
          </a:prstGeom>
        </p:spPr>
      </p:pic>
    </p:spTree>
    <p:extLst>
      <p:ext uri="{BB962C8B-B14F-4D97-AF65-F5344CB8AC3E}">
        <p14:creationId xmlns:p14="http://schemas.microsoft.com/office/powerpoint/2010/main" val="1839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SQL Analysis</a:t>
            </a:r>
          </a:p>
        </p:txBody>
      </p: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546351" y="1534310"/>
            <a:ext cx="11139854" cy="420001"/>
          </a:xfrm>
        </p:spPr>
        <p:txBody>
          <a:bodyPr vert="horz" lIns="91440" tIns="45720" rIns="91440" bIns="45720" rtlCol="0">
            <a:noAutofit/>
          </a:bodyPr>
          <a:lstStyle/>
          <a:p>
            <a:pPr marL="0" lvl="1" indent="0" algn="ctr">
              <a:spcBef>
                <a:spcPts val="1000"/>
              </a:spcBef>
              <a:buNone/>
            </a:pPr>
            <a:r>
              <a:rPr lang="en-US" sz="1600" dirty="0">
                <a:solidFill>
                  <a:srgbClr val="77BBFF"/>
                </a:solidFill>
              </a:rPr>
              <a:t>3. Which client has the 2nd highest </a:t>
            </a:r>
            <a:r>
              <a:rPr lang="en-US" sz="1600" dirty="0" err="1">
                <a:solidFill>
                  <a:srgbClr val="77BBFF"/>
                </a:solidFill>
              </a:rPr>
              <a:t>Total_Trans_Amt</a:t>
            </a:r>
            <a:r>
              <a:rPr lang="en-US" sz="1600" dirty="0">
                <a:solidFill>
                  <a:srgbClr val="77BBFF"/>
                </a:solidFill>
              </a:rPr>
              <a:t>, Per each </a:t>
            </a:r>
            <a:r>
              <a:rPr lang="en-US" sz="1600" dirty="0" err="1">
                <a:solidFill>
                  <a:srgbClr val="77BBFF"/>
                </a:solidFill>
              </a:rPr>
              <a:t>Marital_Status</a:t>
            </a:r>
            <a:r>
              <a:rPr lang="en-US" sz="1600" dirty="0">
                <a:solidFill>
                  <a:srgbClr val="77BBFF"/>
                </a:solidFill>
              </a:rPr>
              <a:t>.</a:t>
            </a:r>
          </a:p>
        </p:txBody>
      </p:sp>
      <p:cxnSp>
        <p:nvCxnSpPr>
          <p:cNvPr id="52" name="Straight Connector 5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BCCDE32-475D-F79B-E420-0B6906DC871A}"/>
              </a:ext>
            </a:extLst>
          </p:cNvPr>
          <p:cNvPicPr>
            <a:picLocks noChangeAspect="1"/>
          </p:cNvPicPr>
          <p:nvPr/>
        </p:nvPicPr>
        <p:blipFill>
          <a:blip r:embed="rId2"/>
          <a:stretch>
            <a:fillRect/>
          </a:stretch>
        </p:blipFill>
        <p:spPr>
          <a:xfrm>
            <a:off x="2045797" y="2277801"/>
            <a:ext cx="7750212" cy="4275190"/>
          </a:xfrm>
          <a:prstGeom prst="rect">
            <a:avLst/>
          </a:prstGeom>
        </p:spPr>
      </p:pic>
    </p:spTree>
    <p:extLst>
      <p:ext uri="{BB962C8B-B14F-4D97-AF65-F5344CB8AC3E}">
        <p14:creationId xmlns:p14="http://schemas.microsoft.com/office/powerpoint/2010/main" val="123714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517889" y="4883544"/>
            <a:ext cx="3876086" cy="1556907"/>
          </a:xfrm>
        </p:spPr>
        <p:txBody>
          <a:bodyPr vert="horz" lIns="91440" tIns="45720" rIns="91440" bIns="45720" rtlCol="0" anchor="ctr">
            <a:normAutofit/>
          </a:bodyPr>
          <a:lstStyle/>
          <a:p>
            <a:pPr marL="0" lvl="1" indent="0">
              <a:spcBef>
                <a:spcPts val="1000"/>
              </a:spcBef>
              <a:buNone/>
            </a:pPr>
            <a:r>
              <a:rPr lang="en-US" sz="3200" kern="1200">
                <a:latin typeface="+mn-lt"/>
                <a:ea typeface="+mn-ea"/>
                <a:cs typeface="+mn-cs"/>
              </a:rPr>
              <a:t>Cross-Correlation Analysis</a:t>
            </a:r>
          </a:p>
        </p:txBody>
      </p:sp>
      <p:sp>
        <p:nvSpPr>
          <p:cNvPr id="103" name="Rectangle 10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FF624BF-1598-BDEA-0448-10D238036F14}"/>
              </a:ext>
            </a:extLst>
          </p:cNvPr>
          <p:cNvPicPr>
            <a:picLocks noChangeAspect="1"/>
          </p:cNvPicPr>
          <p:nvPr/>
        </p:nvPicPr>
        <p:blipFill rotWithShape="1">
          <a:blip r:embed="rId2"/>
          <a:srcRect t="6027" b="24251"/>
          <a:stretch/>
        </p:blipFill>
        <p:spPr>
          <a:xfrm>
            <a:off x="959205" y="364142"/>
            <a:ext cx="10369645" cy="3867993"/>
          </a:xfrm>
          <a:prstGeom prst="rect">
            <a:avLst/>
          </a:prstGeom>
        </p:spPr>
      </p:pic>
      <p:sp>
        <p:nvSpPr>
          <p:cNvPr id="107" name="Rectangle 10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5162719" y="4883544"/>
            <a:ext cx="6586915" cy="1556907"/>
          </a:xfrm>
        </p:spPr>
        <p:txBody>
          <a:bodyPr vert="horz" lIns="91440" tIns="45720" rIns="91440" bIns="45720" rtlCol="0" anchor="ctr">
            <a:normAutofit/>
          </a:bodyPr>
          <a:lstStyle/>
          <a:p>
            <a:pPr marL="0" lvl="1" indent="0">
              <a:spcBef>
                <a:spcPts val="1000"/>
              </a:spcBef>
              <a:buNone/>
            </a:pPr>
            <a:r>
              <a:rPr lang="en-US" sz="1800" kern="1200" dirty="0">
                <a:latin typeface="+mn-lt"/>
                <a:ea typeface="+mn-ea"/>
                <a:cs typeface="+mn-cs"/>
              </a:rPr>
              <a:t>By cross-examining columns against each other, more insights and broader questions can be asked and answered. let's see how variables are correlated to each other.</a:t>
            </a:r>
          </a:p>
        </p:txBody>
      </p:sp>
    </p:spTree>
    <p:extLst>
      <p:ext uri="{BB962C8B-B14F-4D97-AF65-F5344CB8AC3E}">
        <p14:creationId xmlns:p14="http://schemas.microsoft.com/office/powerpoint/2010/main" val="407417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0" y="993524"/>
            <a:ext cx="4544762" cy="1401183"/>
          </a:xfrm>
        </p:spPr>
        <p:txBody>
          <a:bodyPr vert="horz" lIns="91440" tIns="45720" rIns="91440" bIns="45720" rtlCol="0" anchor="t">
            <a:normAutofit/>
          </a:bodyPr>
          <a:lstStyle/>
          <a:p>
            <a:r>
              <a:rPr lang="en-US" sz="2200" b="1" i="0" dirty="0">
                <a:effectLst/>
                <a:latin typeface="Helvetica Neue"/>
              </a:rPr>
              <a:t>Question 1: What type of credit card holders have churned the most? How about Customer Retention?</a:t>
            </a:r>
          </a:p>
        </p:txBody>
      </p:sp>
      <p:cxnSp>
        <p:nvCxnSpPr>
          <p:cNvPr id="131" name="Straight Connector 130">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0" y="2517085"/>
            <a:ext cx="4544762" cy="3602935"/>
          </a:xfrm>
        </p:spPr>
        <p:txBody>
          <a:bodyPr vert="horz" lIns="91440" tIns="45720" rIns="91440" bIns="45720" rtlCol="0">
            <a:normAutofit/>
          </a:bodyPr>
          <a:lstStyle/>
          <a:p>
            <a:pPr marL="457200" lvl="1" indent="0">
              <a:buNone/>
            </a:pPr>
            <a:r>
              <a:rPr lang="en-US" sz="1600" dirty="0"/>
              <a:t>The analysis of the bank's credit card churn rates reveals a significant disparity, with blue cardholders exhibiting the highest churn rate at 15%, while Silver, Gold, and Platinum card customers experience rates below 1. The use of category churn rate and retention ratio highlights blue cardholders' higher likelihood of churning, attributed to their larger customer base. A sudden observation that 1 in 4 platinum cardholders churned raises concerns about platinum card customer retention, especially given their small total number of 20 customers. This prompts further investigation into potential factors, such as income categories, influencing customer retention issues in specific card categories.</a:t>
            </a:r>
          </a:p>
        </p:txBody>
      </p:sp>
      <p:pic>
        <p:nvPicPr>
          <p:cNvPr id="6" name="Picture 5">
            <a:extLst>
              <a:ext uri="{FF2B5EF4-FFF2-40B4-BE49-F238E27FC236}">
                <a16:creationId xmlns:a16="http://schemas.microsoft.com/office/drawing/2014/main" id="{CEA72ED4-E9B1-8A30-3135-FF597C170956}"/>
              </a:ext>
            </a:extLst>
          </p:cNvPr>
          <p:cNvPicPr>
            <a:picLocks noChangeAspect="1"/>
          </p:cNvPicPr>
          <p:nvPr/>
        </p:nvPicPr>
        <p:blipFill>
          <a:blip r:embed="rId2"/>
          <a:stretch>
            <a:fillRect/>
          </a:stretch>
        </p:blipFill>
        <p:spPr>
          <a:xfrm>
            <a:off x="4544762" y="1882566"/>
            <a:ext cx="7589859" cy="3092867"/>
          </a:xfrm>
          <a:prstGeom prst="rect">
            <a:avLst/>
          </a:prstGeom>
        </p:spPr>
      </p:pic>
    </p:spTree>
    <p:extLst>
      <p:ext uri="{BB962C8B-B14F-4D97-AF65-F5344CB8AC3E}">
        <p14:creationId xmlns:p14="http://schemas.microsoft.com/office/powerpoint/2010/main" val="269158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2600" b="1" i="0" dirty="0">
                <a:effectLst/>
                <a:latin typeface="Helvetica Neue"/>
              </a:rPr>
              <a:t>Question 2: Is there a relationship between credit card category, income category and the usage of credit cards by customers?</a:t>
            </a:r>
          </a:p>
        </p:txBody>
      </p:sp>
      <p:sp>
        <p:nvSpPr>
          <p:cNvPr id="138" name="Rectangle 13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2" y="2216856"/>
            <a:ext cx="4530898" cy="3639450"/>
          </a:xfrm>
        </p:spPr>
        <p:txBody>
          <a:bodyPr vert="horz" lIns="91440" tIns="45720" rIns="91440" bIns="45720" rtlCol="0" anchor="ctr">
            <a:normAutofit/>
          </a:bodyPr>
          <a:lstStyle/>
          <a:p>
            <a:pPr algn="l"/>
            <a:r>
              <a:rPr lang="en-US" sz="1200" b="0" i="0" dirty="0">
                <a:solidFill>
                  <a:srgbClr val="000000"/>
                </a:solidFill>
                <a:effectLst/>
                <a:latin typeface="Helvetica Neue"/>
              </a:rPr>
              <a:t>The plot shows that on average, Blue credit card customers who earn less than $40k and those who earn between 40k-60k tend to use their credit cards the most; while Platinum credit card customers who earn between 40k-60k and those whose income category is unknown, tend to use their credit card the least.</a:t>
            </a:r>
          </a:p>
          <a:p>
            <a:pPr algn="l"/>
            <a:r>
              <a:rPr lang="en-US" sz="1200" b="0" i="0" dirty="0">
                <a:solidFill>
                  <a:srgbClr val="000000"/>
                </a:solidFill>
                <a:effectLst/>
                <a:latin typeface="Helvetica Neue"/>
              </a:rPr>
              <a:t>On average, Blue credit card customers of all income categories tend to use their cards way more than Silver, Gold and Platinum credit card customers. And average usage trends amongst Silver, Gold and Platinum credit card customers who earn higher than 60k does not differ much, indicating that these customers are not heavily dependent on their credit cards and might also suggest that they are less likely to be interested in trying out other credit products/services the bank offers.</a:t>
            </a:r>
          </a:p>
        </p:txBody>
      </p:sp>
      <p:pic>
        <p:nvPicPr>
          <p:cNvPr id="3" name="Picture 2" descr="A graph of the number of the same number&#10;&#10;Description automatically generated with medium confidence">
            <a:extLst>
              <a:ext uri="{FF2B5EF4-FFF2-40B4-BE49-F238E27FC236}">
                <a16:creationId xmlns:a16="http://schemas.microsoft.com/office/drawing/2014/main" id="{2F10DA8A-7883-60EC-F4DF-424F324D335B}"/>
              </a:ext>
            </a:extLst>
          </p:cNvPr>
          <p:cNvPicPr>
            <a:picLocks noChangeAspect="1"/>
          </p:cNvPicPr>
          <p:nvPr/>
        </p:nvPicPr>
        <p:blipFill>
          <a:blip r:embed="rId2"/>
          <a:stretch>
            <a:fillRect/>
          </a:stretch>
        </p:blipFill>
        <p:spPr>
          <a:xfrm>
            <a:off x="5476974" y="2216856"/>
            <a:ext cx="5726238" cy="3879526"/>
          </a:xfrm>
          <a:prstGeom prst="rect">
            <a:avLst/>
          </a:prstGeom>
        </p:spPr>
      </p:pic>
      <p:sp>
        <p:nvSpPr>
          <p:cNvPr id="142" name="Rectangle 14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11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1" name="Group 1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08" name="Freeform: Shape 107">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Shape 108">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2" name="Group 1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13" name="Freeform: Shape 1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Shape 1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Tableau Tasks</a:t>
            </a:r>
          </a:p>
        </p:txBody>
      </p: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835024" y="3809999"/>
            <a:ext cx="7025753" cy="1012778"/>
          </a:xfrm>
        </p:spPr>
        <p:txBody>
          <a:bodyPr vert="horz" lIns="91440" tIns="45720" rIns="91440" bIns="45720" rtlCol="0">
            <a:normAutofit/>
          </a:bodyPr>
          <a:lstStyle/>
          <a:p>
            <a:pPr marL="0" lvl="1" indent="0">
              <a:spcBef>
                <a:spcPts val="1000"/>
              </a:spcBef>
              <a:buNone/>
            </a:pPr>
            <a:r>
              <a:rPr lang="en-US" kern="1200">
                <a:solidFill>
                  <a:schemeClr val="bg1"/>
                </a:solidFill>
                <a:latin typeface="+mn-lt"/>
                <a:ea typeface="+mn-ea"/>
                <a:cs typeface="+mn-cs"/>
              </a:rPr>
              <a:t>Demonstration in Tableau</a:t>
            </a:r>
          </a:p>
        </p:txBody>
      </p:sp>
    </p:spTree>
    <p:extLst>
      <p:ext uri="{BB962C8B-B14F-4D97-AF65-F5344CB8AC3E}">
        <p14:creationId xmlns:p14="http://schemas.microsoft.com/office/powerpoint/2010/main" val="99275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0" name="Straight Connector 8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dirty="0">
                <a:solidFill>
                  <a:schemeClr val="bg1"/>
                </a:solidFill>
              </a:rPr>
              <a:t>Conclusion</a:t>
            </a:r>
            <a:endParaRPr lang="en-US" sz="5000" kern="1200" dirty="0">
              <a:solidFill>
                <a:schemeClr val="bg1"/>
              </a:solidFill>
              <a:latin typeface="+mj-lt"/>
              <a:ea typeface="+mj-ea"/>
              <a:cs typeface="+mj-cs"/>
            </a:endParaRPr>
          </a:p>
        </p:txBody>
      </p:sp>
      <p:cxnSp>
        <p:nvCxnSpPr>
          <p:cNvPr id="94" name="Straight Connector 9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96474B9-4D90-973D-3BF6-4BE6C5B521F1}"/>
              </a:ext>
            </a:extLst>
          </p:cNvPr>
          <p:cNvSpPr txBox="1"/>
          <p:nvPr/>
        </p:nvSpPr>
        <p:spPr>
          <a:xfrm>
            <a:off x="0" y="2298654"/>
            <a:ext cx="5967167" cy="4616648"/>
          </a:xfrm>
          <a:prstGeom prst="rect">
            <a:avLst/>
          </a:prstGeom>
          <a:noFill/>
        </p:spPr>
        <p:txBody>
          <a:bodyPr wrap="square" rtlCol="0">
            <a:spAutoFit/>
          </a:bodyPr>
          <a:lstStyle/>
          <a:p>
            <a:pPr algn="l"/>
            <a:r>
              <a:rPr lang="en-US" sz="1400" b="1" i="0" dirty="0">
                <a:effectLst/>
              </a:rPr>
              <a:t>Overall Churn Rate:</a:t>
            </a:r>
            <a:endParaRPr lang="en-US" sz="1400" b="0" i="0" dirty="0">
              <a:effectLst/>
            </a:endParaRPr>
          </a:p>
          <a:p>
            <a:pPr marL="285750" indent="-285750" algn="l">
              <a:buFont typeface="Arial" panose="020B0604020202020204" pitchFamily="34" charset="0"/>
              <a:buChar char="•"/>
            </a:pPr>
            <a:r>
              <a:rPr lang="en-US" sz="1400" b="0" i="0" dirty="0">
                <a:effectLst/>
              </a:rPr>
              <a:t>Overall churn rate is 16%, implying one in six customers is churning.</a:t>
            </a:r>
          </a:p>
          <a:p>
            <a:pPr marL="285750" indent="-285750" algn="l">
              <a:buFont typeface="Arial" panose="020B0604020202020204" pitchFamily="34" charset="0"/>
              <a:buChar char="•"/>
            </a:pPr>
            <a:r>
              <a:rPr lang="en-US" sz="1400" b="0" i="0" dirty="0">
                <a:effectLst/>
              </a:rPr>
              <a:t>A critical metric to monitor for continuous churn mitigation and improved customer retention.</a:t>
            </a:r>
            <a:br>
              <a:rPr lang="en-US" sz="1400" b="0" i="0" dirty="0">
                <a:effectLst/>
              </a:rPr>
            </a:br>
            <a:endParaRPr lang="en-US" sz="1400" b="0" i="0" dirty="0">
              <a:effectLst/>
            </a:endParaRPr>
          </a:p>
          <a:p>
            <a:r>
              <a:rPr lang="en-US" sz="1400" b="1" dirty="0"/>
              <a:t>Transaction Amounts:</a:t>
            </a:r>
          </a:p>
          <a:p>
            <a:pPr marL="285750" indent="-285750">
              <a:buFont typeface="Arial" panose="020B0604020202020204" pitchFamily="34" charset="0"/>
              <a:buChar char="•"/>
            </a:pPr>
            <a:r>
              <a:rPr lang="en-US" sz="1400" dirty="0"/>
              <a:t>Average transaction amount for all customers is $4,404.</a:t>
            </a:r>
          </a:p>
          <a:p>
            <a:pPr marL="285750" indent="-285750">
              <a:buFont typeface="Arial" panose="020B0604020202020204" pitchFamily="34" charset="0"/>
              <a:buChar char="•"/>
            </a:pPr>
            <a:r>
              <a:rPr lang="en-US" sz="1400" dirty="0"/>
              <a:t>Churned customers have a significantly lower average transaction amount of $3,095.</a:t>
            </a:r>
          </a:p>
          <a:p>
            <a:pPr marL="285750" indent="-285750">
              <a:buFont typeface="Arial" panose="020B0604020202020204" pitchFamily="34" charset="0"/>
              <a:buChar char="•"/>
            </a:pPr>
            <a:r>
              <a:rPr lang="en-US" sz="1400" dirty="0"/>
              <a:t>Suggests a potential correlation between lower spending and higher churn.</a:t>
            </a:r>
          </a:p>
          <a:p>
            <a:pPr marL="285750" indent="-285750">
              <a:buFont typeface="Arial" panose="020B0604020202020204" pitchFamily="34" charset="0"/>
              <a:buChar char="•"/>
            </a:pPr>
            <a:r>
              <a:rPr lang="en-US" sz="1400" dirty="0"/>
              <a:t>Strategies such as rewards programs or service enhancements could encourage higher transaction amounts.</a:t>
            </a:r>
          </a:p>
          <a:p>
            <a:pPr marL="285750" indent="-285750">
              <a:buFont typeface="Arial" panose="020B0604020202020204" pitchFamily="34" charset="0"/>
              <a:buChar char="•"/>
            </a:pPr>
            <a:endParaRPr lang="en-US" sz="1400" dirty="0"/>
          </a:p>
          <a:p>
            <a:pPr algn="l"/>
            <a:r>
              <a:rPr lang="en-US" sz="1400" b="1" i="0" dirty="0">
                <a:effectLst/>
              </a:rPr>
              <a:t>Customer Spending Behaviors:</a:t>
            </a:r>
            <a:endParaRPr lang="en-US" sz="1400" b="0" i="0" dirty="0">
              <a:effectLst/>
            </a:endParaRPr>
          </a:p>
          <a:p>
            <a:pPr marL="285750" indent="-285750" algn="l">
              <a:buFont typeface="Arial" panose="020B0604020202020204" pitchFamily="34" charset="0"/>
              <a:buChar char="•"/>
            </a:pPr>
            <a:r>
              <a:rPr lang="en-US" sz="1400" b="0" i="0" dirty="0">
                <a:effectLst/>
              </a:rPr>
              <a:t>Visualizing spending behaviors reveals customers with higher transactions and amounts are less likely to churn.</a:t>
            </a:r>
          </a:p>
          <a:p>
            <a:pPr marL="285750" indent="-285750" algn="l">
              <a:buFont typeface="Arial" panose="020B0604020202020204" pitchFamily="34" charset="0"/>
              <a:buChar char="•"/>
            </a:pPr>
            <a:r>
              <a:rPr lang="en-US" sz="1400" b="0" i="0" dirty="0">
                <a:effectLst/>
              </a:rPr>
              <a:t>Customers who churned typically made fewer than 100 transactions and spent less than $5,000 before churning.</a:t>
            </a:r>
          </a:p>
          <a:p>
            <a:pPr marL="285750" indent="-285750" algn="l">
              <a:buFont typeface="Arial" panose="020B0604020202020204" pitchFamily="34" charset="0"/>
              <a:buChar char="•"/>
            </a:pPr>
            <a:r>
              <a:rPr lang="en-US" sz="1400" b="0" i="0" dirty="0">
                <a:effectLst/>
              </a:rPr>
              <a:t>Offering incentives for maintaining high activity and transaction levels could be an effective retention strategy.</a:t>
            </a:r>
          </a:p>
          <a:p>
            <a:endParaRPr lang="en-US" sz="1400" dirty="0"/>
          </a:p>
        </p:txBody>
      </p:sp>
      <p:sp>
        <p:nvSpPr>
          <p:cNvPr id="6" name="TextBox 5">
            <a:extLst>
              <a:ext uri="{FF2B5EF4-FFF2-40B4-BE49-F238E27FC236}">
                <a16:creationId xmlns:a16="http://schemas.microsoft.com/office/drawing/2014/main" id="{BF7D7768-DF6D-442F-879A-4F0CF080ED55}"/>
              </a:ext>
            </a:extLst>
          </p:cNvPr>
          <p:cNvSpPr txBox="1"/>
          <p:nvPr/>
        </p:nvSpPr>
        <p:spPr>
          <a:xfrm>
            <a:off x="5967167" y="2298654"/>
            <a:ext cx="6117996" cy="2462213"/>
          </a:xfrm>
          <a:prstGeom prst="rect">
            <a:avLst/>
          </a:prstGeom>
          <a:noFill/>
        </p:spPr>
        <p:txBody>
          <a:bodyPr wrap="square">
            <a:spAutoFit/>
          </a:bodyPr>
          <a:lstStyle/>
          <a:p>
            <a:pPr algn="l"/>
            <a:r>
              <a:rPr lang="en-US" sz="1400" b="1" i="0" dirty="0">
                <a:effectLst/>
              </a:rPr>
              <a:t>Customer Churn Demographics:</a:t>
            </a:r>
            <a:endParaRPr lang="en-US" sz="1400" b="0" i="0" dirty="0">
              <a:effectLst/>
            </a:endParaRPr>
          </a:p>
          <a:p>
            <a:pPr marL="285750" indent="-285750" algn="l">
              <a:buFont typeface="Arial" panose="020B0604020202020204" pitchFamily="34" charset="0"/>
              <a:buChar char="•"/>
            </a:pPr>
            <a:r>
              <a:rPr lang="en-US" sz="1400" b="0" i="0" dirty="0">
                <a:effectLst/>
              </a:rPr>
              <a:t>Average customer age is 46; more female customers than males, majority in the 41-50 age range.</a:t>
            </a:r>
          </a:p>
          <a:p>
            <a:pPr marL="285750" indent="-285750" algn="l">
              <a:buFont typeface="Arial" panose="020B0604020202020204" pitchFamily="34" charset="0"/>
              <a:buChar char="•"/>
            </a:pPr>
            <a:r>
              <a:rPr lang="en-US" sz="1400" b="0" i="0" dirty="0">
                <a:effectLst/>
              </a:rPr>
              <a:t>Female clients aged 41-50 exhibit the highest churn rate at 4.4%, compared to 3.3% for males in the same age group.</a:t>
            </a:r>
          </a:p>
          <a:p>
            <a:pPr marL="285750" indent="-285750" algn="l">
              <a:buFont typeface="Arial" panose="020B0604020202020204" pitchFamily="34" charset="0"/>
              <a:buChar char="•"/>
            </a:pPr>
            <a:r>
              <a:rPr lang="en-US" sz="1400" b="0" i="0" dirty="0">
                <a:effectLst/>
              </a:rPr>
              <a:t>Overall churn rate higher for females at 9.2% across all age groups, compared to 6.9% for males.</a:t>
            </a:r>
          </a:p>
          <a:p>
            <a:pPr marL="285750" indent="-285750" algn="l">
              <a:buFont typeface="Arial" panose="020B0604020202020204" pitchFamily="34" charset="0"/>
              <a:buChar char="•"/>
            </a:pPr>
            <a:r>
              <a:rPr lang="en-US" sz="1400" b="0" i="0" dirty="0">
                <a:effectLst/>
              </a:rPr>
              <a:t>Established customers (25-36 months) have the highest churn rate, particularly for females at 5%.</a:t>
            </a:r>
          </a:p>
          <a:p>
            <a:pPr marL="285750" indent="-285750" algn="l">
              <a:buFont typeface="Arial" panose="020B0604020202020204" pitchFamily="34" charset="0"/>
              <a:buChar char="•"/>
            </a:pPr>
            <a:r>
              <a:rPr lang="en-US" sz="1400" b="0" i="0" dirty="0">
                <a:effectLst/>
              </a:rPr>
              <a:t>Marketing and communication efforts can be tailored based on demographic insights to mitigate churn and boost retention.</a:t>
            </a:r>
          </a:p>
        </p:txBody>
      </p:sp>
    </p:spTree>
    <p:extLst>
      <p:ext uri="{BB962C8B-B14F-4D97-AF65-F5344CB8AC3E}">
        <p14:creationId xmlns:p14="http://schemas.microsoft.com/office/powerpoint/2010/main" val="345223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0" name="Straight Connector 8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dirty="0">
                <a:solidFill>
                  <a:schemeClr val="bg1"/>
                </a:solidFill>
              </a:rPr>
              <a:t>Limitations and Future Work</a:t>
            </a:r>
            <a:endParaRPr lang="en-US" sz="5000" kern="1200" dirty="0">
              <a:solidFill>
                <a:schemeClr val="bg1"/>
              </a:solidFill>
              <a:latin typeface="+mj-lt"/>
              <a:ea typeface="+mj-ea"/>
              <a:cs typeface="+mj-cs"/>
            </a:endParaRPr>
          </a:p>
        </p:txBody>
      </p:sp>
      <p:cxnSp>
        <p:nvCxnSpPr>
          <p:cNvPr id="94" name="Straight Connector 9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96474B9-4D90-973D-3BF6-4BE6C5B521F1}"/>
              </a:ext>
            </a:extLst>
          </p:cNvPr>
          <p:cNvSpPr txBox="1"/>
          <p:nvPr/>
        </p:nvSpPr>
        <p:spPr>
          <a:xfrm>
            <a:off x="0" y="2298654"/>
            <a:ext cx="5967167" cy="3416320"/>
          </a:xfrm>
          <a:prstGeom prst="rect">
            <a:avLst/>
          </a:prstGeom>
          <a:noFill/>
        </p:spPr>
        <p:txBody>
          <a:bodyPr wrap="square" rtlCol="0">
            <a:spAutoFit/>
          </a:bodyPr>
          <a:lstStyle/>
          <a:p>
            <a:pPr algn="l"/>
            <a:endParaRPr lang="en-US" sz="2400" b="1" i="0" dirty="0">
              <a:effectLst/>
            </a:endParaRPr>
          </a:p>
          <a:p>
            <a:pPr algn="l"/>
            <a:r>
              <a:rPr lang="en-US" sz="2400" b="1" i="0" dirty="0">
                <a:effectLst/>
              </a:rPr>
              <a:t>Limitations:</a:t>
            </a:r>
          </a:p>
          <a:p>
            <a:pPr algn="l"/>
            <a:endParaRPr lang="en-US" sz="1400" b="1" i="0" dirty="0">
              <a:effectLst/>
            </a:endParaRPr>
          </a:p>
          <a:p>
            <a:pPr marL="285750" indent="-285750" algn="l">
              <a:buFont typeface="Arial" panose="020B0604020202020204" pitchFamily="34" charset="0"/>
              <a:buChar char="•"/>
            </a:pPr>
            <a:r>
              <a:rPr lang="en-US" sz="1400" b="1" i="0" dirty="0">
                <a:effectLst/>
              </a:rPr>
              <a:t>Data Scope: </a:t>
            </a:r>
            <a:r>
              <a:rPr lang="en-US" sz="1400" i="0" dirty="0">
                <a:effectLst/>
              </a:rPr>
              <a:t>The insights are based on existing data, and the analysis may not account for external factors influencing customer behavior, such as economic conditions, industry trends, or competitive actions.</a:t>
            </a:r>
          </a:p>
          <a:p>
            <a:pPr marL="285750" indent="-285750" algn="l">
              <a:buFont typeface="Arial" panose="020B0604020202020204" pitchFamily="34" charset="0"/>
              <a:buChar char="•"/>
            </a:pPr>
            <a:r>
              <a:rPr lang="en-US" sz="1400" b="1" i="0" dirty="0">
                <a:effectLst/>
              </a:rPr>
              <a:t>Causation vs. Correlation: </a:t>
            </a:r>
            <a:r>
              <a:rPr lang="en-US" sz="1400" i="0" dirty="0">
                <a:effectLst/>
              </a:rPr>
              <a:t>While correlations between customer characteristics and churn are identified, the analysis does not establish causation. Additional research is needed to understand the underlying reasons for customer churn.</a:t>
            </a:r>
          </a:p>
          <a:p>
            <a:pPr marL="285750" indent="-285750" algn="l">
              <a:buFont typeface="Arial" panose="020B0604020202020204" pitchFamily="34" charset="0"/>
              <a:buChar char="•"/>
            </a:pPr>
            <a:r>
              <a:rPr lang="en-US" sz="1400" b="1" i="0" dirty="0">
                <a:effectLst/>
              </a:rPr>
              <a:t>Dynamic Nature of Customer Behavior: </a:t>
            </a:r>
            <a:r>
              <a:rPr lang="en-US" sz="1400" i="0" dirty="0">
                <a:effectLst/>
              </a:rPr>
              <a:t>Customer behavior is subject to change over time, and the analysis provides a snapshot. Continuous monitoring is essential to adapt strategies based on evolving customer preferences and external influences.</a:t>
            </a:r>
            <a:endParaRPr lang="en-US" sz="1400" dirty="0"/>
          </a:p>
        </p:txBody>
      </p:sp>
      <p:sp>
        <p:nvSpPr>
          <p:cNvPr id="6" name="TextBox 5">
            <a:extLst>
              <a:ext uri="{FF2B5EF4-FFF2-40B4-BE49-F238E27FC236}">
                <a16:creationId xmlns:a16="http://schemas.microsoft.com/office/drawing/2014/main" id="{BF7D7768-DF6D-442F-879A-4F0CF080ED55}"/>
              </a:ext>
            </a:extLst>
          </p:cNvPr>
          <p:cNvSpPr txBox="1"/>
          <p:nvPr/>
        </p:nvSpPr>
        <p:spPr>
          <a:xfrm>
            <a:off x="5967167" y="2298654"/>
            <a:ext cx="6117996" cy="3108543"/>
          </a:xfrm>
          <a:prstGeom prst="rect">
            <a:avLst/>
          </a:prstGeom>
          <a:noFill/>
        </p:spPr>
        <p:txBody>
          <a:bodyPr wrap="square">
            <a:spAutoFit/>
          </a:bodyPr>
          <a:lstStyle/>
          <a:p>
            <a:pPr algn="l"/>
            <a:r>
              <a:rPr lang="en-US" sz="1400" b="1" i="0" dirty="0">
                <a:effectLst/>
              </a:rPr>
              <a:t>Future Work:</a:t>
            </a:r>
          </a:p>
          <a:p>
            <a:pPr algn="l"/>
            <a:endParaRPr lang="en-US" sz="1400" b="0" i="0" dirty="0">
              <a:effectLst/>
            </a:endParaRPr>
          </a:p>
          <a:p>
            <a:pPr marL="285750" indent="-285750" algn="l">
              <a:buFont typeface="Arial" panose="020B0604020202020204" pitchFamily="34" charset="0"/>
              <a:buChar char="•"/>
            </a:pPr>
            <a:r>
              <a:rPr lang="en-US" sz="1400" b="1" i="0" dirty="0">
                <a:effectLst/>
              </a:rPr>
              <a:t>Qualitative Research:</a:t>
            </a:r>
            <a:r>
              <a:rPr lang="en-US" sz="1400" b="0" i="0" dirty="0">
                <a:effectLst/>
              </a:rPr>
              <a:t> Conducting qualitative research, such as customer interviews or surveys, can provide deeper insights into customer motivations and preferences, enhancing the understanding of factors influencing churn.</a:t>
            </a:r>
          </a:p>
          <a:p>
            <a:pPr marL="285750" indent="-285750" algn="l">
              <a:buFont typeface="Arial" panose="020B0604020202020204" pitchFamily="34" charset="0"/>
              <a:buChar char="•"/>
            </a:pPr>
            <a:r>
              <a:rPr lang="en-US" sz="1400" b="1" i="0" dirty="0">
                <a:effectLst/>
              </a:rPr>
              <a:t>Predictive Analytics:</a:t>
            </a:r>
            <a:r>
              <a:rPr lang="en-US" sz="1400" b="0" i="0" dirty="0">
                <a:effectLst/>
              </a:rPr>
              <a:t> Developing predictive models using machine learning techniques can forecast potential churn, enabling proactive measures to retain customers before they exhibit churn behavior.</a:t>
            </a:r>
          </a:p>
          <a:p>
            <a:pPr marL="285750" indent="-285750" algn="l">
              <a:buFont typeface="Arial" panose="020B0604020202020204" pitchFamily="34" charset="0"/>
              <a:buChar char="•"/>
            </a:pPr>
            <a:r>
              <a:rPr lang="en-US" sz="1400" b="1" i="0" dirty="0">
                <a:effectLst/>
              </a:rPr>
              <a:t>Longitudinal Analysis:</a:t>
            </a:r>
            <a:r>
              <a:rPr lang="en-US" sz="1400" b="0" i="0" dirty="0">
                <a:effectLst/>
              </a:rPr>
              <a:t> Analyzing customer behavior trends over an extended period could reveal patterns or seasonal variations that impact churn, allowing for more nuanced and strategic interventions.</a:t>
            </a:r>
          </a:p>
          <a:p>
            <a:pPr marL="285750" indent="-285750" algn="l">
              <a:buFont typeface="Arial" panose="020B0604020202020204" pitchFamily="34" charset="0"/>
              <a:buChar char="•"/>
            </a:pPr>
            <a:r>
              <a:rPr lang="en-US" sz="1400" b="1" i="0" dirty="0">
                <a:effectLst/>
              </a:rPr>
              <a:t>Cost-Benefit Analysis:</a:t>
            </a:r>
            <a:r>
              <a:rPr lang="en-US" sz="1400" b="0" i="0" dirty="0">
                <a:effectLst/>
              </a:rPr>
              <a:t> Evaluating the cost-effectiveness of proposed retention strategies, considering potential returns on investment, can guide the bank in prioritizing and implementing the most impactful initiatives.</a:t>
            </a:r>
          </a:p>
        </p:txBody>
      </p:sp>
    </p:spTree>
    <p:extLst>
      <p:ext uri="{BB962C8B-B14F-4D97-AF65-F5344CB8AC3E}">
        <p14:creationId xmlns:p14="http://schemas.microsoft.com/office/powerpoint/2010/main" val="3964769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Yellow question mark">
            <a:extLst>
              <a:ext uri="{FF2B5EF4-FFF2-40B4-BE49-F238E27FC236}">
                <a16:creationId xmlns:a16="http://schemas.microsoft.com/office/drawing/2014/main" id="{C7CBBC25-3569-A5B6-00CE-D4119F65A731}"/>
              </a:ext>
            </a:extLst>
          </p:cNvPr>
          <p:cNvPicPr>
            <a:picLocks noChangeAspect="1"/>
          </p:cNvPicPr>
          <p:nvPr/>
        </p:nvPicPr>
        <p:blipFill rotWithShape="1">
          <a:blip r:embed="rId2">
            <a:alphaModFix amt="50000"/>
          </a:blip>
          <a:srcRect r="-1" b="6226"/>
          <a:stretch/>
        </p:blipFill>
        <p:spPr>
          <a:xfrm>
            <a:off x="20" y="10"/>
            <a:ext cx="12188930" cy="6857990"/>
          </a:xfrm>
          <a:prstGeom prst="rect">
            <a:avLst/>
          </a:prstGeom>
        </p:spPr>
      </p:pic>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dirty="0">
                <a:solidFill>
                  <a:schemeClr val="bg1"/>
                </a:solidFill>
              </a:rPr>
              <a:t>Any Questions?</a:t>
            </a:r>
          </a:p>
        </p:txBody>
      </p:sp>
      <p:sp>
        <p:nvSpPr>
          <p:cNvPr id="6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66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3" name="Group 2072">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2074" name="Rectangle 2073">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2074">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7" name="Rectangle 207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a:extLst>
              <a:ext uri="{FF2B5EF4-FFF2-40B4-BE49-F238E27FC236}">
                <a16:creationId xmlns:a16="http://schemas.microsoft.com/office/drawing/2014/main" id="{CBF4D0F3-E6AE-9F8C-CABA-846C93F785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33" b="5374"/>
          <a:stretch/>
        </p:blipFill>
        <p:spPr bwMode="auto">
          <a:xfrm>
            <a:off x="838200" y="704765"/>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30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C9087-81DB-97B0-24CB-7B5875FCEA9B}"/>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Team Members</a:t>
            </a:r>
          </a:p>
        </p:txBody>
      </p:sp>
      <p:sp>
        <p:nvSpPr>
          <p:cNvPr id="69"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BB728DFF-1F57-3B27-9C62-8496337F123F}"/>
              </a:ext>
            </a:extLst>
          </p:cNvPr>
          <p:cNvGraphicFramePr>
            <a:graphicFrameLocks noGrp="1"/>
          </p:cNvGraphicFramePr>
          <p:nvPr>
            <p:ph idx="1"/>
            <p:extLst>
              <p:ext uri="{D42A27DB-BD31-4B8C-83A1-F6EECF244321}">
                <p14:modId xmlns:p14="http://schemas.microsoft.com/office/powerpoint/2010/main" val="1475546937"/>
              </p:ext>
            </p:extLst>
          </p:nvPr>
        </p:nvGraphicFramePr>
        <p:xfrm>
          <a:off x="841248" y="3502152"/>
          <a:ext cx="10506456" cy="2670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498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1277112" y="1284732"/>
            <a:ext cx="9637776" cy="1095910"/>
          </a:xfrm>
        </p:spPr>
        <p:txBody>
          <a:bodyPr>
            <a:normAutofit/>
          </a:bodyPr>
          <a:lstStyle/>
          <a:p>
            <a:pPr algn="ctr"/>
            <a:r>
              <a:rPr lang="en-US" sz="5000" dirty="0"/>
              <a:t>Data Description</a:t>
            </a:r>
          </a:p>
        </p:txBody>
      </p:sp>
      <p:cxnSp>
        <p:nvCxnSpPr>
          <p:cNvPr id="16" name="Straight Connector 15">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4100F99-D3DF-46AA-A2E1-002516736B3C}"/>
              </a:ext>
            </a:extLst>
          </p:cNvPr>
          <p:cNvGrpSpPr/>
          <p:nvPr/>
        </p:nvGrpSpPr>
        <p:grpSpPr>
          <a:xfrm>
            <a:off x="1356133" y="2897311"/>
            <a:ext cx="2836423" cy="2005827"/>
            <a:chOff x="-6200258" y="527966"/>
            <a:chExt cx="5868813" cy="3726696"/>
          </a:xfrm>
        </p:grpSpPr>
        <p:sp>
          <p:nvSpPr>
            <p:cNvPr id="3" name="Rectangle: Rounded Corners 2">
              <a:extLst>
                <a:ext uri="{FF2B5EF4-FFF2-40B4-BE49-F238E27FC236}">
                  <a16:creationId xmlns:a16="http://schemas.microsoft.com/office/drawing/2014/main" id="{76F6B7E5-75C2-5860-F8D9-0059C2B57645}"/>
                </a:ext>
              </a:extLst>
            </p:cNvPr>
            <p:cNvSpPr/>
            <p:nvPr/>
          </p:nvSpPr>
          <p:spPr>
            <a:xfrm>
              <a:off x="-6200258" y="527966"/>
              <a:ext cx="5868813" cy="3726696"/>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Rectangle: Rounded Corners 4">
              <a:extLst>
                <a:ext uri="{FF2B5EF4-FFF2-40B4-BE49-F238E27FC236}">
                  <a16:creationId xmlns:a16="http://schemas.microsoft.com/office/drawing/2014/main" id="{41A4D178-1583-1EC6-486B-87FE0C64E82C}"/>
                </a:ext>
              </a:extLst>
            </p:cNvPr>
            <p:cNvSpPr txBox="1"/>
            <p:nvPr/>
          </p:nvSpPr>
          <p:spPr>
            <a:xfrm>
              <a:off x="-6200258" y="637118"/>
              <a:ext cx="5650512" cy="35083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b="1" kern="1200" dirty="0">
                <a:latin typeface="+mn-lt"/>
              </a:endParaRPr>
            </a:p>
          </p:txBody>
        </p:sp>
      </p:grpSp>
      <p:grpSp>
        <p:nvGrpSpPr>
          <p:cNvPr id="6" name="Group 5">
            <a:extLst>
              <a:ext uri="{FF2B5EF4-FFF2-40B4-BE49-F238E27FC236}">
                <a16:creationId xmlns:a16="http://schemas.microsoft.com/office/drawing/2014/main" id="{B07731FE-36F3-14D8-C265-963776237C81}"/>
              </a:ext>
            </a:extLst>
          </p:cNvPr>
          <p:cNvGrpSpPr/>
          <p:nvPr/>
        </p:nvGrpSpPr>
        <p:grpSpPr>
          <a:xfrm>
            <a:off x="4669909" y="2938213"/>
            <a:ext cx="2836423" cy="2005827"/>
            <a:chOff x="-6200258" y="527966"/>
            <a:chExt cx="5868813" cy="3726696"/>
          </a:xfrm>
        </p:grpSpPr>
        <p:sp>
          <p:nvSpPr>
            <p:cNvPr id="8" name="Rectangle: Rounded Corners 7">
              <a:extLst>
                <a:ext uri="{FF2B5EF4-FFF2-40B4-BE49-F238E27FC236}">
                  <a16:creationId xmlns:a16="http://schemas.microsoft.com/office/drawing/2014/main" id="{CCD8C27B-796C-8F2B-678F-4F1F8466D957}"/>
                </a:ext>
              </a:extLst>
            </p:cNvPr>
            <p:cNvSpPr/>
            <p:nvPr/>
          </p:nvSpPr>
          <p:spPr>
            <a:xfrm>
              <a:off x="-6200258" y="527966"/>
              <a:ext cx="5868813" cy="3726696"/>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0" name="Rectangle: Rounded Corners 4">
              <a:extLst>
                <a:ext uri="{FF2B5EF4-FFF2-40B4-BE49-F238E27FC236}">
                  <a16:creationId xmlns:a16="http://schemas.microsoft.com/office/drawing/2014/main" id="{8AAD5696-328D-AE4F-DCF9-71612E87BA33}"/>
                </a:ext>
              </a:extLst>
            </p:cNvPr>
            <p:cNvSpPr txBox="1"/>
            <p:nvPr/>
          </p:nvSpPr>
          <p:spPr>
            <a:xfrm>
              <a:off x="-6200258" y="637118"/>
              <a:ext cx="5650512" cy="35083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dirty="0"/>
            </a:p>
          </p:txBody>
        </p:sp>
      </p:grpSp>
      <p:grpSp>
        <p:nvGrpSpPr>
          <p:cNvPr id="12" name="Group 11">
            <a:extLst>
              <a:ext uri="{FF2B5EF4-FFF2-40B4-BE49-F238E27FC236}">
                <a16:creationId xmlns:a16="http://schemas.microsoft.com/office/drawing/2014/main" id="{DFA0A34A-E740-2065-0E3E-2C4BC0D60E4B}"/>
              </a:ext>
            </a:extLst>
          </p:cNvPr>
          <p:cNvGrpSpPr/>
          <p:nvPr/>
        </p:nvGrpSpPr>
        <p:grpSpPr>
          <a:xfrm>
            <a:off x="7957894" y="2937816"/>
            <a:ext cx="2836423" cy="2005827"/>
            <a:chOff x="-6200258" y="527966"/>
            <a:chExt cx="5868813" cy="3726696"/>
          </a:xfrm>
        </p:grpSpPr>
        <p:sp>
          <p:nvSpPr>
            <p:cNvPr id="13" name="Rectangle: Rounded Corners 12">
              <a:extLst>
                <a:ext uri="{FF2B5EF4-FFF2-40B4-BE49-F238E27FC236}">
                  <a16:creationId xmlns:a16="http://schemas.microsoft.com/office/drawing/2014/main" id="{03F1FC4C-5410-28C8-26B1-5F42C7D4B170}"/>
                </a:ext>
              </a:extLst>
            </p:cNvPr>
            <p:cNvSpPr/>
            <p:nvPr/>
          </p:nvSpPr>
          <p:spPr>
            <a:xfrm>
              <a:off x="-6200258" y="527966"/>
              <a:ext cx="5868813" cy="3726696"/>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4" name="Rectangle: Rounded Corners 4">
              <a:extLst>
                <a:ext uri="{FF2B5EF4-FFF2-40B4-BE49-F238E27FC236}">
                  <a16:creationId xmlns:a16="http://schemas.microsoft.com/office/drawing/2014/main" id="{4491CA35-141F-EA2D-6CAF-43BFA0238AA1}"/>
                </a:ext>
              </a:extLst>
            </p:cNvPr>
            <p:cNvSpPr txBox="1"/>
            <p:nvPr/>
          </p:nvSpPr>
          <p:spPr>
            <a:xfrm>
              <a:off x="-6200258" y="637118"/>
              <a:ext cx="5650512" cy="35083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dirty="0"/>
                <a:t>.</a:t>
              </a:r>
            </a:p>
          </p:txBody>
        </p:sp>
      </p:grpSp>
      <p:sp>
        <p:nvSpPr>
          <p:cNvPr id="19" name="TextBox 18">
            <a:extLst>
              <a:ext uri="{FF2B5EF4-FFF2-40B4-BE49-F238E27FC236}">
                <a16:creationId xmlns:a16="http://schemas.microsoft.com/office/drawing/2014/main" id="{8811D0B6-2016-5927-56A5-65BC1671E801}"/>
              </a:ext>
            </a:extLst>
          </p:cNvPr>
          <p:cNvSpPr txBox="1"/>
          <p:nvPr/>
        </p:nvSpPr>
        <p:spPr>
          <a:xfrm>
            <a:off x="1540094" y="3104172"/>
            <a:ext cx="2546956" cy="1200329"/>
          </a:xfrm>
          <a:prstGeom prst="rect">
            <a:avLst/>
          </a:prstGeom>
          <a:noFill/>
        </p:spPr>
        <p:txBody>
          <a:bodyPr wrap="square">
            <a:spAutoFit/>
          </a:bodyPr>
          <a:lstStyle/>
          <a:p>
            <a:r>
              <a:rPr lang="en-US" b="1" dirty="0"/>
              <a:t>BankChurners.csv </a:t>
            </a:r>
            <a:r>
              <a:rPr lang="en-US" dirty="0"/>
              <a:t>- this file contains basic information about each client (10 columns).</a:t>
            </a:r>
          </a:p>
        </p:txBody>
      </p:sp>
      <p:sp>
        <p:nvSpPr>
          <p:cNvPr id="22" name="TextBox 21">
            <a:extLst>
              <a:ext uri="{FF2B5EF4-FFF2-40B4-BE49-F238E27FC236}">
                <a16:creationId xmlns:a16="http://schemas.microsoft.com/office/drawing/2014/main" id="{8434BB87-1895-20B2-2432-A7E8E6510DF6}"/>
              </a:ext>
            </a:extLst>
          </p:cNvPr>
          <p:cNvSpPr txBox="1"/>
          <p:nvPr/>
        </p:nvSpPr>
        <p:spPr>
          <a:xfrm>
            <a:off x="4774440" y="3097499"/>
            <a:ext cx="2558614" cy="1200329"/>
          </a:xfrm>
          <a:prstGeom prst="rect">
            <a:avLst/>
          </a:prstGeom>
          <a:noFill/>
        </p:spPr>
        <p:txBody>
          <a:bodyPr wrap="square">
            <a:spAutoFit/>
          </a:bodyPr>
          <a:lstStyle/>
          <a:p>
            <a:r>
              <a:rPr lang="en-US" b="1" dirty="0"/>
              <a:t>basic_client_info.csv</a:t>
            </a:r>
            <a:r>
              <a:rPr lang="en-US" dirty="0"/>
              <a:t> - this file contains some basic client info per each client (6 columns)</a:t>
            </a:r>
          </a:p>
        </p:txBody>
      </p:sp>
      <p:sp>
        <p:nvSpPr>
          <p:cNvPr id="24" name="TextBox 23">
            <a:extLst>
              <a:ext uri="{FF2B5EF4-FFF2-40B4-BE49-F238E27FC236}">
                <a16:creationId xmlns:a16="http://schemas.microsoft.com/office/drawing/2014/main" id="{38720E0F-FF21-9F03-445B-DFF5073AA502}"/>
              </a:ext>
            </a:extLst>
          </p:cNvPr>
          <p:cNvSpPr txBox="1"/>
          <p:nvPr/>
        </p:nvSpPr>
        <p:spPr>
          <a:xfrm>
            <a:off x="8036981" y="3113775"/>
            <a:ext cx="2651830" cy="1200329"/>
          </a:xfrm>
          <a:prstGeom prst="rect">
            <a:avLst/>
          </a:prstGeom>
          <a:noFill/>
        </p:spPr>
        <p:txBody>
          <a:bodyPr wrap="square">
            <a:spAutoFit/>
          </a:bodyPr>
          <a:lstStyle/>
          <a:p>
            <a:r>
              <a:rPr lang="en-US" b="1" dirty="0"/>
              <a:t>enriched_churn_data.csv </a:t>
            </a:r>
            <a:r>
              <a:rPr lang="en-US" dirty="0"/>
              <a:t>- this file contains some enriched data about each client (7 columns)</a:t>
            </a:r>
          </a:p>
        </p:txBody>
      </p:sp>
    </p:spTree>
    <p:extLst>
      <p:ext uri="{BB962C8B-B14F-4D97-AF65-F5344CB8AC3E}">
        <p14:creationId xmlns:p14="http://schemas.microsoft.com/office/powerpoint/2010/main" val="160038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1277112" y="1284732"/>
            <a:ext cx="9637776" cy="1095910"/>
          </a:xfrm>
        </p:spPr>
        <p:txBody>
          <a:bodyPr>
            <a:normAutofit/>
          </a:bodyPr>
          <a:lstStyle/>
          <a:p>
            <a:pPr algn="ctr"/>
            <a:r>
              <a:rPr lang="en-US" sz="4000" b="0" i="0" dirty="0">
                <a:solidFill>
                  <a:srgbClr val="2D3B45"/>
                </a:solidFill>
                <a:effectLst/>
                <a:latin typeface="Lato Extended"/>
              </a:rPr>
              <a:t>Why this Dataset?</a:t>
            </a:r>
            <a:endParaRPr lang="en-US" sz="4000" dirty="0"/>
          </a:p>
        </p:txBody>
      </p:sp>
      <p:cxnSp>
        <p:nvCxnSpPr>
          <p:cNvPr id="16" name="Straight Connector 15">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7338A12-97A6-AA3B-DB38-0FD0A650B105}"/>
              </a:ext>
            </a:extLst>
          </p:cNvPr>
          <p:cNvSpPr txBox="1"/>
          <p:nvPr/>
        </p:nvSpPr>
        <p:spPr>
          <a:xfrm>
            <a:off x="1643974" y="2941010"/>
            <a:ext cx="707200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Reason we selected this specific dataset was because it offered us to do SQL, python and Tableau analysis.</a:t>
            </a:r>
          </a:p>
          <a:p>
            <a:pPr marL="285750" indent="-285750">
              <a:buFont typeface="Arial" panose="020B0604020202020204" pitchFamily="34" charset="0"/>
              <a:buChar char="•"/>
            </a:pPr>
            <a:r>
              <a:rPr lang="en-US" dirty="0"/>
              <a:t>This dataset has three different files which allowed us to use the JOIN function in SQL</a:t>
            </a:r>
          </a:p>
          <a:p>
            <a:pPr marL="285750" indent="-285750">
              <a:buFont typeface="Arial" panose="020B0604020202020204" pitchFamily="34" charset="0"/>
              <a:buChar char="•"/>
            </a:pPr>
            <a:r>
              <a:rPr lang="en-US" dirty="0"/>
              <a:t>This dataset also has ample of dimensions and measures for generating some great visuals and insights</a:t>
            </a:r>
          </a:p>
        </p:txBody>
      </p:sp>
    </p:spTree>
    <p:extLst>
      <p:ext uri="{BB962C8B-B14F-4D97-AF65-F5344CB8AC3E}">
        <p14:creationId xmlns:p14="http://schemas.microsoft.com/office/powerpoint/2010/main" val="340724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475488" y="1124712"/>
            <a:ext cx="2423355" cy="2104871"/>
          </a:xfrm>
        </p:spPr>
        <p:txBody>
          <a:bodyPr vert="horz" lIns="91440" tIns="45720" rIns="91440" bIns="45720" rtlCol="0" anchor="b">
            <a:normAutofit fontScale="90000"/>
          </a:bodyPr>
          <a:lstStyle/>
          <a:p>
            <a:r>
              <a:rPr lang="en-US" sz="3200" b="0" i="0" dirty="0">
                <a:effectLst/>
              </a:rPr>
              <a:t>Data Quality and Relevance</a:t>
            </a:r>
            <a:br>
              <a:rPr lang="en-US" sz="3200" b="0" i="0" dirty="0">
                <a:effectLst/>
              </a:rPr>
            </a:br>
            <a:r>
              <a:rPr lang="en-US" sz="3200" b="0" i="0" dirty="0">
                <a:effectLst/>
              </a:rPr>
              <a:t>Summary Statistics</a:t>
            </a:r>
            <a:endParaRPr lang="en-US" sz="3200" dirty="0"/>
          </a:p>
        </p:txBody>
      </p:sp>
      <p:sp>
        <p:nvSpPr>
          <p:cNvPr id="39" name="Rectangle 38">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computer&#10;&#10;Description automatically generated">
            <a:extLst>
              <a:ext uri="{FF2B5EF4-FFF2-40B4-BE49-F238E27FC236}">
                <a16:creationId xmlns:a16="http://schemas.microsoft.com/office/drawing/2014/main" id="{1A8407C2-AE21-E057-D9AB-B0D2067C7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035" y="1288971"/>
            <a:ext cx="8689477" cy="1976855"/>
          </a:xfrm>
          <a:prstGeom prst="rect">
            <a:avLst/>
          </a:prstGeom>
        </p:spPr>
      </p:pic>
      <p:sp>
        <p:nvSpPr>
          <p:cNvPr id="40" name="Rectangle 39">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table of numbers and numbers&#10;&#10;Description automatically generated">
            <a:extLst>
              <a:ext uri="{FF2B5EF4-FFF2-40B4-BE49-F238E27FC236}">
                <a16:creationId xmlns:a16="http://schemas.microsoft.com/office/drawing/2014/main" id="{204C07BA-375D-1D69-BB62-60E5EF1AB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066" y="3987251"/>
            <a:ext cx="2415572" cy="2340864"/>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24E7D10A-F542-8DCD-E901-A3F3B176C5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7196" y="4318992"/>
            <a:ext cx="6390033" cy="1677381"/>
          </a:xfrm>
          <a:prstGeom prst="rect">
            <a:avLst/>
          </a:prstGeom>
        </p:spPr>
      </p:pic>
      <p:sp>
        <p:nvSpPr>
          <p:cNvPr id="13" name="TextBox 12">
            <a:extLst>
              <a:ext uri="{FF2B5EF4-FFF2-40B4-BE49-F238E27FC236}">
                <a16:creationId xmlns:a16="http://schemas.microsoft.com/office/drawing/2014/main" id="{9DA6764F-7151-7C5E-3FA3-15CFFEA9964C}"/>
              </a:ext>
            </a:extLst>
          </p:cNvPr>
          <p:cNvSpPr txBox="1"/>
          <p:nvPr/>
        </p:nvSpPr>
        <p:spPr>
          <a:xfrm>
            <a:off x="3027035" y="876594"/>
            <a:ext cx="1561389" cy="369332"/>
          </a:xfrm>
          <a:prstGeom prst="rect">
            <a:avLst/>
          </a:prstGeom>
          <a:noFill/>
        </p:spPr>
        <p:txBody>
          <a:bodyPr wrap="none" rtlCol="0">
            <a:spAutoFit/>
          </a:bodyPr>
          <a:lstStyle/>
          <a:p>
            <a:r>
              <a:rPr lang="en-US" dirty="0"/>
              <a:t>BankChurn.csv</a:t>
            </a:r>
          </a:p>
        </p:txBody>
      </p:sp>
      <p:sp>
        <p:nvSpPr>
          <p:cNvPr id="14" name="TextBox 13">
            <a:extLst>
              <a:ext uri="{FF2B5EF4-FFF2-40B4-BE49-F238E27FC236}">
                <a16:creationId xmlns:a16="http://schemas.microsoft.com/office/drawing/2014/main" id="{C3285F39-9BA8-62E8-2B95-EA8F6E0E3D85}"/>
              </a:ext>
            </a:extLst>
          </p:cNvPr>
          <p:cNvSpPr txBox="1"/>
          <p:nvPr/>
        </p:nvSpPr>
        <p:spPr>
          <a:xfrm>
            <a:off x="2401222" y="3617919"/>
            <a:ext cx="2114105" cy="369332"/>
          </a:xfrm>
          <a:prstGeom prst="rect">
            <a:avLst/>
          </a:prstGeom>
          <a:noFill/>
        </p:spPr>
        <p:txBody>
          <a:bodyPr wrap="none" rtlCol="0">
            <a:spAutoFit/>
          </a:bodyPr>
          <a:lstStyle/>
          <a:p>
            <a:r>
              <a:rPr lang="en-US" dirty="0"/>
              <a:t>Basic_client_info.csv</a:t>
            </a:r>
          </a:p>
        </p:txBody>
      </p:sp>
      <p:sp>
        <p:nvSpPr>
          <p:cNvPr id="15" name="TextBox 14">
            <a:extLst>
              <a:ext uri="{FF2B5EF4-FFF2-40B4-BE49-F238E27FC236}">
                <a16:creationId xmlns:a16="http://schemas.microsoft.com/office/drawing/2014/main" id="{823F2DAD-D11B-0E22-61F8-E1101620EC58}"/>
              </a:ext>
            </a:extLst>
          </p:cNvPr>
          <p:cNvSpPr txBox="1"/>
          <p:nvPr/>
        </p:nvSpPr>
        <p:spPr>
          <a:xfrm>
            <a:off x="5553712" y="3949660"/>
            <a:ext cx="1923668" cy="369332"/>
          </a:xfrm>
          <a:prstGeom prst="rect">
            <a:avLst/>
          </a:prstGeom>
          <a:noFill/>
        </p:spPr>
        <p:txBody>
          <a:bodyPr wrap="none" rtlCol="0">
            <a:spAutoFit/>
          </a:bodyPr>
          <a:lstStyle/>
          <a:p>
            <a:r>
              <a:rPr lang="en-US" dirty="0"/>
              <a:t>EnrichedChurn.csv</a:t>
            </a:r>
          </a:p>
        </p:txBody>
      </p:sp>
    </p:spTree>
    <p:extLst>
      <p:ext uri="{BB962C8B-B14F-4D97-AF65-F5344CB8AC3E}">
        <p14:creationId xmlns:p14="http://schemas.microsoft.com/office/powerpoint/2010/main" val="46399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0" i="0" kern="1200">
                <a:solidFill>
                  <a:schemeClr val="tx1"/>
                </a:solidFill>
                <a:effectLst/>
                <a:latin typeface="+mj-lt"/>
                <a:ea typeface="+mj-ea"/>
                <a:cs typeface="+mj-cs"/>
              </a:rPr>
              <a:t>ERD for the Data</a:t>
            </a:r>
            <a:endParaRPr lang="en-US" sz="6600" kern="1200">
              <a:solidFill>
                <a:schemeClr val="tx1"/>
              </a:solidFill>
              <a:latin typeface="+mj-lt"/>
              <a:ea typeface="+mj-ea"/>
              <a:cs typeface="+mj-cs"/>
            </a:endParaRPr>
          </a:p>
        </p:txBody>
      </p:sp>
      <p:sp>
        <p:nvSpPr>
          <p:cNvPr id="2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CB99AAC-0852-F599-8890-03C130B7EB2F}"/>
              </a:ext>
            </a:extLst>
          </p:cNvPr>
          <p:cNvPicPr>
            <a:picLocks noChangeAspect="1"/>
          </p:cNvPicPr>
          <p:nvPr/>
        </p:nvPicPr>
        <p:blipFill>
          <a:blip r:embed="rId2"/>
          <a:stretch>
            <a:fillRect/>
          </a:stretch>
        </p:blipFill>
        <p:spPr>
          <a:xfrm>
            <a:off x="1773570" y="2633472"/>
            <a:ext cx="8641811" cy="3586353"/>
          </a:xfrm>
          <a:prstGeom prst="rect">
            <a:avLst/>
          </a:prstGeom>
        </p:spPr>
      </p:pic>
    </p:spTree>
    <p:extLst>
      <p:ext uri="{BB962C8B-B14F-4D97-AF65-F5344CB8AC3E}">
        <p14:creationId xmlns:p14="http://schemas.microsoft.com/office/powerpoint/2010/main" val="319681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79" name="Group 78">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83" name="Freeform: Shape 82">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80" name="Group 79">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93" name="Freeform: Shape 9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Shape 9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F31C9087-81DB-97B0-24CB-7B5875FCEA9B}"/>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Project Summary</a:t>
            </a:r>
          </a:p>
        </p:txBody>
      </p:sp>
    </p:spTree>
    <p:extLst>
      <p:ext uri="{BB962C8B-B14F-4D97-AF65-F5344CB8AC3E}">
        <p14:creationId xmlns:p14="http://schemas.microsoft.com/office/powerpoint/2010/main" val="210967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7D41A19-8F3C-4B3F-AF55-64CFF01B1648}"/>
              </a:ext>
            </a:extLst>
          </p:cNvPr>
          <p:cNvPicPr>
            <a:picLocks noChangeAspect="1"/>
          </p:cNvPicPr>
          <p:nvPr/>
        </p:nvPicPr>
        <p:blipFill rotWithShape="1">
          <a:blip r:embed="rId2">
            <a:alphaModFix amt="35000"/>
          </a:blip>
          <a:srcRect t="7529" b="8201"/>
          <a:stretch/>
        </p:blipFill>
        <p:spPr>
          <a:xfrm>
            <a:off x="20" y="10"/>
            <a:ext cx="12191980" cy="6857990"/>
          </a:xfrm>
          <a:prstGeom prst="rect">
            <a:avLst/>
          </a:prstGeom>
        </p:spPr>
      </p:pic>
      <p:sp>
        <p:nvSpPr>
          <p:cNvPr id="2" name="Title 1">
            <a:extLst>
              <a:ext uri="{FF2B5EF4-FFF2-40B4-BE49-F238E27FC236}">
                <a16:creationId xmlns:a16="http://schemas.microsoft.com/office/drawing/2014/main" id="{B65DC867-FA49-B54D-15F6-0754D3A32A61}"/>
              </a:ext>
            </a:extLst>
          </p:cNvPr>
          <p:cNvSpPr>
            <a:spLocks noGrp="1"/>
          </p:cNvSpPr>
          <p:nvPr>
            <p:ph type="title"/>
          </p:nvPr>
        </p:nvSpPr>
        <p:spPr>
          <a:xfrm>
            <a:off x="838200" y="365125"/>
            <a:ext cx="10515600" cy="1325563"/>
          </a:xfrm>
        </p:spPr>
        <p:txBody>
          <a:bodyPr>
            <a:normAutofit/>
          </a:bodyPr>
          <a:lstStyle/>
          <a:p>
            <a:r>
              <a:rPr lang="en-US" sz="5000" dirty="0">
                <a:solidFill>
                  <a:srgbClr val="FFFFFF"/>
                </a:solidFill>
              </a:rPr>
              <a:t>Architecture</a:t>
            </a:r>
          </a:p>
        </p:txBody>
      </p:sp>
      <p:graphicFrame>
        <p:nvGraphicFramePr>
          <p:cNvPr id="4" name="Content Placeholder 3">
            <a:extLst>
              <a:ext uri="{FF2B5EF4-FFF2-40B4-BE49-F238E27FC236}">
                <a16:creationId xmlns:a16="http://schemas.microsoft.com/office/drawing/2014/main" id="{2C94F435-5394-9760-2652-54AF31A88010}"/>
              </a:ext>
            </a:extLst>
          </p:cNvPr>
          <p:cNvGraphicFramePr>
            <a:graphicFrameLocks noGrp="1"/>
          </p:cNvGraphicFramePr>
          <p:nvPr>
            <p:ph idx="1"/>
            <p:extLst>
              <p:ext uri="{D42A27DB-BD31-4B8C-83A1-F6EECF244321}">
                <p14:modId xmlns:p14="http://schemas.microsoft.com/office/powerpoint/2010/main" val="594895435"/>
              </p:ext>
            </p:extLst>
          </p:nvPr>
        </p:nvGraphicFramePr>
        <p:xfrm>
          <a:off x="838199" y="1690688"/>
          <a:ext cx="10956533" cy="4977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30855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7D41A19-8F3C-4B3F-AF55-64CFF01B1648}"/>
              </a:ext>
            </a:extLst>
          </p:cNvPr>
          <p:cNvPicPr>
            <a:picLocks noChangeAspect="1"/>
          </p:cNvPicPr>
          <p:nvPr/>
        </p:nvPicPr>
        <p:blipFill rotWithShape="1">
          <a:blip r:embed="rId2">
            <a:alphaModFix amt="35000"/>
          </a:blip>
          <a:srcRect t="7529" b="8201"/>
          <a:stretch/>
        </p:blipFill>
        <p:spPr>
          <a:xfrm>
            <a:off x="20" y="10"/>
            <a:ext cx="12191980" cy="6857990"/>
          </a:xfrm>
          <a:prstGeom prst="rect">
            <a:avLst/>
          </a:prstGeom>
        </p:spPr>
      </p:pic>
      <p:sp>
        <p:nvSpPr>
          <p:cNvPr id="2" name="Title 1">
            <a:extLst>
              <a:ext uri="{FF2B5EF4-FFF2-40B4-BE49-F238E27FC236}">
                <a16:creationId xmlns:a16="http://schemas.microsoft.com/office/drawing/2014/main" id="{B65DC867-FA49-B54D-15F6-0754D3A32A61}"/>
              </a:ext>
            </a:extLst>
          </p:cNvPr>
          <p:cNvSpPr>
            <a:spLocks noGrp="1"/>
          </p:cNvSpPr>
          <p:nvPr>
            <p:ph type="title"/>
          </p:nvPr>
        </p:nvSpPr>
        <p:spPr>
          <a:xfrm>
            <a:off x="838200" y="106326"/>
            <a:ext cx="10515600" cy="829340"/>
          </a:xfrm>
        </p:spPr>
        <p:txBody>
          <a:bodyPr>
            <a:noAutofit/>
          </a:bodyPr>
          <a:lstStyle/>
          <a:p>
            <a:r>
              <a:rPr lang="en-US" sz="5000" dirty="0">
                <a:solidFill>
                  <a:srgbClr val="FFFFFF"/>
                </a:solidFill>
              </a:rPr>
              <a:t>Flowchart</a:t>
            </a:r>
          </a:p>
        </p:txBody>
      </p:sp>
      <p:graphicFrame>
        <p:nvGraphicFramePr>
          <p:cNvPr id="4" name="Content Placeholder 3">
            <a:extLst>
              <a:ext uri="{FF2B5EF4-FFF2-40B4-BE49-F238E27FC236}">
                <a16:creationId xmlns:a16="http://schemas.microsoft.com/office/drawing/2014/main" id="{2C94F435-5394-9760-2652-54AF31A88010}"/>
              </a:ext>
            </a:extLst>
          </p:cNvPr>
          <p:cNvGraphicFramePr>
            <a:graphicFrameLocks noGrp="1"/>
          </p:cNvGraphicFramePr>
          <p:nvPr>
            <p:ph idx="1"/>
            <p:extLst>
              <p:ext uri="{D42A27DB-BD31-4B8C-83A1-F6EECF244321}">
                <p14:modId xmlns:p14="http://schemas.microsoft.com/office/powerpoint/2010/main" val="2185846344"/>
              </p:ext>
            </p:extLst>
          </p:nvPr>
        </p:nvGraphicFramePr>
        <p:xfrm>
          <a:off x="838200" y="935664"/>
          <a:ext cx="10515600" cy="5816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421201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5134</TotalTime>
  <Words>1103</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Helvetica Neue</vt:lpstr>
      <vt:lpstr>Lato Extended</vt:lpstr>
      <vt:lpstr>Office Theme</vt:lpstr>
      <vt:lpstr> Analyzing Churn Patterns Among Bank Customers  </vt:lpstr>
      <vt:lpstr>Team Members</vt:lpstr>
      <vt:lpstr>Data Description</vt:lpstr>
      <vt:lpstr>Why this Dataset?</vt:lpstr>
      <vt:lpstr>Data Quality and Relevance Summary Statistics</vt:lpstr>
      <vt:lpstr>ERD for the Data</vt:lpstr>
      <vt:lpstr>Project Summary</vt:lpstr>
      <vt:lpstr>Architecture</vt:lpstr>
      <vt:lpstr>Flowchart</vt:lpstr>
      <vt:lpstr>SQL Analysis</vt:lpstr>
      <vt:lpstr>SQL Analysis</vt:lpstr>
      <vt:lpstr>Cross-Correlation Analysis</vt:lpstr>
      <vt:lpstr>Question 1: What type of credit card holders have churned the most? How about Customer Retention?</vt:lpstr>
      <vt:lpstr>Question 2: Is there a relationship between credit card category, income category and the usage of credit cards by customers?</vt:lpstr>
      <vt:lpstr>Tableau Tasks</vt:lpstr>
      <vt:lpstr>Conclusion</vt:lpstr>
      <vt:lpstr>Limitations and Future Work</vt:lpstr>
      <vt:lpstr>Any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Amazon Book Reviews</dc:title>
  <dc:creator>Chauhan, Suman</dc:creator>
  <cp:lastModifiedBy>Chauhan, Suman</cp:lastModifiedBy>
  <cp:revision>7</cp:revision>
  <dcterms:created xsi:type="dcterms:W3CDTF">2022-12-07T01:34:24Z</dcterms:created>
  <dcterms:modified xsi:type="dcterms:W3CDTF">2023-12-18T04:32:32Z</dcterms:modified>
</cp:coreProperties>
</file>