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sldIdLst>
    <p:sldId id="267" r:id="rId2"/>
    <p:sldId id="256" r:id="rId3"/>
    <p:sldId id="257" r:id="rId4"/>
    <p:sldId id="258" r:id="rId5"/>
    <p:sldId id="263" r:id="rId6"/>
    <p:sldId id="264" r:id="rId7"/>
    <p:sldId id="260" r:id="rId8"/>
    <p:sldId id="261" r:id="rId9"/>
    <p:sldId id="265" r:id="rId10"/>
    <p:sldId id="266" r:id="rId11"/>
    <p:sldId id="268" r:id="rId12"/>
  </p:sldIdLst>
  <p:sldSz cx="9144000" cy="6858000" type="screen4x3"/>
  <p:notesSz cx="6858000" cy="9144000"/>
  <p:embeddedFontLst>
    <p:embeddedFont>
      <p:font typeface="Roboto Slab" charset="0"/>
      <p:regular r:id="rId13"/>
      <p:bold r:id="rId14"/>
    </p:embeddedFont>
    <p:embeddedFont>
      <p:font typeface="Source Sans Pr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hyperlink" Target="https://fenc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atis.techtarget.com/definition/geofenc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49531"/>
            <a:ext cx="7315200" cy="916651"/>
          </a:xfrm>
        </p:spPr>
        <p:txBody>
          <a:bodyPr/>
          <a:lstStyle/>
          <a:p>
            <a:r>
              <a:rPr lang="en-IN" sz="2400" b="1" dirty="0" smtClean="0"/>
              <a:t>Project : Geo  fencing   based  Attendance System</a:t>
            </a:r>
            <a:endParaRPr lang="en-IN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6137" y="3997234"/>
            <a:ext cx="3675300" cy="2570666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Guided By:-</a:t>
            </a: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	</a:t>
            </a:r>
            <a:r>
              <a:rPr lang="en-IN" dirty="0" err="1" smtClean="0">
                <a:solidFill>
                  <a:schemeClr val="accent1"/>
                </a:solidFill>
              </a:rPr>
              <a:t>Gunjan</a:t>
            </a:r>
            <a:r>
              <a:rPr lang="en-IN" dirty="0" smtClean="0">
                <a:solidFill>
                  <a:schemeClr val="accent1"/>
                </a:solidFill>
              </a:rPr>
              <a:t> sir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682659" y="3971108"/>
            <a:ext cx="3675300" cy="2596791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Submitted by:-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1"/>
                </a:solidFill>
              </a:rPr>
              <a:t>Ajay Kr. Sharma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accent1"/>
                </a:solidFill>
              </a:rPr>
              <a:t>Abhinav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Chauhan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accent1"/>
                </a:solidFill>
              </a:rPr>
              <a:t>Sahil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Mathur</a:t>
            </a:r>
            <a:endParaRPr lang="en-IN" dirty="0" smtClean="0">
              <a:solidFill>
                <a:schemeClr val="accent1"/>
              </a:solidFill>
            </a:endParaRPr>
          </a:p>
        </p:txBody>
      </p:sp>
      <p:pic>
        <p:nvPicPr>
          <p:cNvPr id="16386" name="Picture 2" descr="C:\Users\Intel\Desktop\Cda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375" y="2274799"/>
            <a:ext cx="3279094" cy="12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287383"/>
            <a:ext cx="4049486" cy="968854"/>
          </a:xfrm>
        </p:spPr>
        <p:txBody>
          <a:bodyPr/>
          <a:lstStyle/>
          <a:p>
            <a:r>
              <a:rPr lang="en-IN" dirty="0" smtClean="0"/>
              <a:t>Flow   Chart</a:t>
            </a:r>
            <a:endParaRPr lang="en-IN" dirty="0"/>
          </a:p>
        </p:txBody>
      </p:sp>
      <p:pic>
        <p:nvPicPr>
          <p:cNvPr id="15363" name="Picture 3" descr="C:\Users\Intel\Desktop\FLOWCHART AD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5" y="1136469"/>
            <a:ext cx="7532789" cy="5721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668" y="992775"/>
            <a:ext cx="5589014" cy="864351"/>
          </a:xfrm>
        </p:spPr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024" y="2246811"/>
            <a:ext cx="6200249" cy="39188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Real time monitoring of users by admin.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Advertisement and marketing by push notification when the user enters the </a:t>
            </a:r>
            <a:r>
              <a:rPr lang="en-IN" dirty="0" err="1" smtClean="0"/>
              <a:t>geofence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mtClean="0"/>
              <a:t>Traffic monitoring.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008" y="2025368"/>
            <a:ext cx="8657112" cy="1546500"/>
          </a:xfrm>
        </p:spPr>
        <p:txBody>
          <a:bodyPr/>
          <a:lstStyle/>
          <a:p>
            <a:pPr algn="ctr"/>
            <a:r>
              <a:rPr lang="en-US" sz="4800" dirty="0" smtClean="0"/>
              <a:t>GEOX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4311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025" y="443632"/>
            <a:ext cx="5832600" cy="15465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392" y="1888177"/>
            <a:ext cx="7885216" cy="4180114"/>
          </a:xfrm>
        </p:spPr>
        <p:txBody>
          <a:bodyPr/>
          <a:lstStyle/>
          <a:p>
            <a:pPr marL="4953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Manual creation of database of </a:t>
            </a:r>
            <a:r>
              <a:rPr lang="en-IN" dirty="0" smtClean="0"/>
              <a:t>students.</a:t>
            </a:r>
            <a:endParaRPr lang="en-IN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Lots </a:t>
            </a:r>
            <a:r>
              <a:rPr lang="en-US" dirty="0" smtClean="0"/>
              <a:t>of paper work</a:t>
            </a:r>
            <a:r>
              <a:rPr lang="en-US" dirty="0" smtClean="0"/>
              <a:t>.</a:t>
            </a:r>
          </a:p>
          <a:p>
            <a:pPr marL="4953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Checking the attendance of each student manually</a:t>
            </a:r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Time Consuming.</a:t>
            </a:r>
          </a:p>
          <a:p>
            <a:pPr marL="4953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Students can check their attendance only by visiting the registration office </a:t>
            </a:r>
          </a:p>
          <a:p>
            <a:pPr marL="495300" indent="-457200">
              <a:buClr>
                <a:schemeClr val="tx1"/>
              </a:buClr>
            </a:pPr>
            <a:endParaRPr lang="en-US" dirty="0" smtClean="0"/>
          </a:p>
          <a:p>
            <a:pPr lvl="0"/>
            <a:r>
              <a:rPr lang="en-IN" dirty="0" smtClean="0"/>
              <a:t>.</a:t>
            </a:r>
            <a:endParaRPr lang="en-IN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495300" indent="-457200"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8100" indent="0"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4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950" y="0"/>
            <a:ext cx="5832600" cy="154650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457" y="1541418"/>
            <a:ext cx="8425544" cy="2377440"/>
          </a:xfrm>
        </p:spPr>
        <p:txBody>
          <a:bodyPr/>
          <a:lstStyle/>
          <a:p>
            <a:r>
              <a:rPr lang="en-IN" sz="2400" dirty="0" smtClean="0"/>
              <a:t>       Geo-fencing </a:t>
            </a:r>
            <a:r>
              <a:rPr lang="en-IN" sz="2400" dirty="0" smtClean="0"/>
              <a:t>is a feature in a software program that uses </a:t>
            </a:r>
            <a:r>
              <a:rPr lang="en-IN" sz="2400" dirty="0" smtClean="0"/>
              <a:t>the global </a:t>
            </a:r>
            <a:r>
              <a:rPr lang="en-IN" sz="2400" dirty="0" smtClean="0"/>
              <a:t>positioning system (GPS) to define geographical boundaries.</a:t>
            </a:r>
          </a:p>
          <a:p>
            <a:r>
              <a:rPr lang="en-IN" sz="2400" dirty="0" smtClean="0"/>
              <a:t>       Geo-fencing </a:t>
            </a:r>
            <a:r>
              <a:rPr lang="en-IN" sz="2400" dirty="0" smtClean="0"/>
              <a:t>allow an administrator to set up triggers so when a device enters (or exits) the boundaries defined by the administrator, an alert is issued. </a:t>
            </a:r>
          </a:p>
          <a:p>
            <a:pPr marL="38100" indent="0"/>
            <a:r>
              <a:rPr lang="en-US" sz="2400" dirty="0" smtClean="0"/>
              <a:t>	</a:t>
            </a:r>
            <a:endParaRPr lang="en-US" sz="2400" dirty="0"/>
          </a:p>
        </p:txBody>
      </p:sp>
      <p:pic>
        <p:nvPicPr>
          <p:cNvPr id="1026" name="Picture 2" descr="C:\Users\Intel\Desktop\geofenc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2491" y="4023359"/>
            <a:ext cx="4354284" cy="2449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14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905" y="1018903"/>
            <a:ext cx="5832600" cy="890476"/>
          </a:xfrm>
        </p:spPr>
        <p:txBody>
          <a:bodyPr/>
          <a:lstStyle/>
          <a:p>
            <a:r>
              <a:rPr lang="en-IN" dirty="0" smtClean="0"/>
              <a:t>What is GEOX?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27" y="2194560"/>
            <a:ext cx="7406640" cy="3722914"/>
          </a:xfrm>
        </p:spPr>
        <p:txBody>
          <a:bodyPr/>
          <a:lstStyle/>
          <a:p>
            <a:r>
              <a:rPr lang="en-IN" sz="2400" b="1" dirty="0" smtClean="0"/>
              <a:t>       </a:t>
            </a:r>
            <a:r>
              <a:rPr lang="en-IN" sz="2400" dirty="0" smtClean="0"/>
              <a:t>GEOX </a:t>
            </a:r>
            <a:r>
              <a:rPr lang="en-IN" sz="2400" dirty="0" smtClean="0"/>
              <a:t>is basically an automated attendance system that is being created to ease the paperwork and maintain a attendance database of the student in institutes. We are </a:t>
            </a:r>
            <a:r>
              <a:rPr lang="en-IN" sz="2400" dirty="0" smtClean="0"/>
              <a:t>using </a:t>
            </a:r>
            <a:r>
              <a:rPr lang="en-IN" sz="2400" dirty="0" err="1" smtClean="0"/>
              <a:t>geofence</a:t>
            </a:r>
            <a:r>
              <a:rPr lang="en-IN" sz="2400" dirty="0" smtClean="0"/>
              <a:t> as the main pillar to fix this problem and a database </a:t>
            </a:r>
            <a:r>
              <a:rPr lang="en-IN" sz="2400" dirty="0" err="1" smtClean="0"/>
              <a:t>mongoDB</a:t>
            </a:r>
            <a:r>
              <a:rPr lang="en-IN" sz="2400" dirty="0" smtClean="0"/>
              <a:t> for storing students information.</a:t>
            </a:r>
          </a:p>
          <a:p>
            <a:endParaRPr lang="en-IN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804" y="4467497"/>
            <a:ext cx="4228447" cy="2207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737" y="1489166"/>
            <a:ext cx="5719641" cy="785974"/>
          </a:xfrm>
        </p:spPr>
        <p:txBody>
          <a:bodyPr/>
          <a:lstStyle/>
          <a:p>
            <a:r>
              <a:rPr lang="en-IN" dirty="0" smtClean="0"/>
              <a:t>     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26" y="2521131"/>
            <a:ext cx="7171508" cy="41278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2"/>
              </a:rPr>
              <a:t>https://fencer.io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developers.google.com/maps/documentation/javascript/tutorial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whatis.techtarget.com/definition/geofencing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025" y="348629"/>
            <a:ext cx="5832600" cy="1546500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65" y="1995054"/>
            <a:ext cx="7688085" cy="4862945"/>
          </a:xfrm>
        </p:spPr>
        <p:txBody>
          <a:bodyPr/>
          <a:lstStyle/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Automated attendance system for the users.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Students can check their attendance on day to day basis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Time Saving.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Easy user interface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Discrete </a:t>
            </a:r>
            <a:r>
              <a:rPr lang="en-IN" dirty="0" smtClean="0"/>
              <a:t>login page for admin and students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r>
              <a:rPr lang="en-IN" dirty="0" smtClean="0"/>
              <a:t>Push notification when the user enters the </a:t>
            </a:r>
            <a:r>
              <a:rPr lang="en-IN" dirty="0" err="1" smtClean="0"/>
              <a:t>cdac</a:t>
            </a:r>
            <a:r>
              <a:rPr lang="en-IN" dirty="0" smtClean="0"/>
              <a:t>. </a:t>
            </a:r>
            <a:endParaRPr lang="en-IN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Reduced operational time.</a:t>
            </a:r>
          </a:p>
          <a:p>
            <a:pPr marL="495300" lvl="0" indent="-4572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92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025" y="396130"/>
            <a:ext cx="5832600" cy="1546500"/>
          </a:xfrm>
        </p:spPr>
        <p:txBody>
          <a:bodyPr/>
          <a:lstStyle/>
          <a:p>
            <a:pPr algn="ctr"/>
            <a:r>
              <a:rPr lang="en-US" dirty="0" smtClean="0"/>
              <a:t>Target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275" y="1942629"/>
            <a:ext cx="6452350" cy="4291915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Institutes.</a:t>
            </a:r>
            <a:endParaRPr lang="en-US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Online retailers.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Billing and Tracking.</a:t>
            </a:r>
            <a:endParaRPr lang="en-US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Traffic management authority.</a:t>
            </a:r>
            <a:endParaRPr lang="en-US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53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936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043" y="169816"/>
            <a:ext cx="3979564" cy="1073355"/>
          </a:xfrm>
        </p:spPr>
        <p:txBody>
          <a:bodyPr/>
          <a:lstStyle/>
          <a:p>
            <a:r>
              <a:rPr lang="en-IN" dirty="0" smtClean="0"/>
              <a:t>Flow   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 descr="C:\Users\Intel\Downloads\FLOWCHART AD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182" y="2481943"/>
            <a:ext cx="5153116" cy="3976932"/>
          </a:xfrm>
          <a:prstGeom prst="rect">
            <a:avLst/>
          </a:prstGeom>
          <a:noFill/>
        </p:spPr>
      </p:pic>
      <p:pic>
        <p:nvPicPr>
          <p:cNvPr id="14339" name="Picture 3" descr="C:\Users\Intel\Downloads\FLOWCHART USER-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211" y="1169833"/>
            <a:ext cx="7249695" cy="5594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0A97AF0-3221-43C2-9D1E-3AEC8BD6C96C}" vid="{03DCB333-6776-4A52-A0BE-D48BAD0D64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710</TotalTime>
  <Words>245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Source Sans Pro</vt:lpstr>
      <vt:lpstr>Theme1</vt:lpstr>
      <vt:lpstr>Project : Geo  fencing   based  Attendance System</vt:lpstr>
      <vt:lpstr>GEOX</vt:lpstr>
      <vt:lpstr>Problem Statement</vt:lpstr>
      <vt:lpstr>Literature Survey</vt:lpstr>
      <vt:lpstr>What is GEOX?</vt:lpstr>
      <vt:lpstr>     References</vt:lpstr>
      <vt:lpstr>Solution</vt:lpstr>
      <vt:lpstr>Target Audience</vt:lpstr>
      <vt:lpstr>Flow   Chart</vt:lpstr>
      <vt:lpstr>Flow   Chart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Rajat Mehta</dc:creator>
  <cp:lastModifiedBy>Intel</cp:lastModifiedBy>
  <cp:revision>14</cp:revision>
  <dcterms:created xsi:type="dcterms:W3CDTF">2018-06-30T11:49:29Z</dcterms:created>
  <dcterms:modified xsi:type="dcterms:W3CDTF">2018-08-31T08:13:46Z</dcterms:modified>
</cp:coreProperties>
</file>