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9c69d4e1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9c69d4e1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9c69d4e1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9c69d4e1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9c69d4e1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9c69d4e1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9c69d4e1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9c69d4e1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9c69d4e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9c69d4e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9c69d4e1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9c69d4e1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9c69d4e1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9c69d4e1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9c69d4e1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9c69d4e1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9c69d4e1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9c69d4e1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9c69d4e1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9c69d4e1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9cb43b489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9cb43b489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9cb43b489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9cb43b489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AWS Cloud Architecting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ITC 6480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latin typeface="Times New Roman"/>
                <a:ea typeface="Times New Roman"/>
                <a:cs typeface="Times New Roman"/>
                <a:sym typeface="Times New Roman"/>
              </a:rPr>
              <a:t>Team 1</a:t>
            </a:r>
            <a:endParaRPr sz="22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Members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Neha Madaram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029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    Nandini Ghosh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029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    Nirmit Dwa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Scalability, HA and Business Continuity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>
                <a:solidFill>
                  <a:srgbClr val="666666"/>
                </a:solidFill>
              </a:rPr>
              <a:t>Choosing the classic load balancer for proper load distribution in two AZs.</a:t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>
                <a:solidFill>
                  <a:srgbClr val="666666"/>
                </a:solidFill>
              </a:rPr>
              <a:t>Primary RDS and Replicated RDS.</a:t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>
                <a:solidFill>
                  <a:srgbClr val="666666"/>
                </a:solidFill>
              </a:rPr>
              <a:t>Elastic Cache for reducing time for read process from RDS. </a:t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>
                <a:solidFill>
                  <a:srgbClr val="666666"/>
                </a:solidFill>
              </a:rPr>
              <a:t>Auto-scaling groups for Web Server and App server. 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/>
              <a:t>PoP( Point</a:t>
            </a:r>
            <a:r>
              <a:rPr lang="en" sz="1400" u="sng">
                <a:solidFill>
                  <a:srgbClr val="666666"/>
                </a:solidFill>
              </a:rPr>
              <a:t> of Presence in AWS): </a:t>
            </a:r>
            <a:endParaRPr sz="1400" u="sng">
              <a:solidFill>
                <a:srgbClr val="666666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400">
                <a:solidFill>
                  <a:srgbClr val="666666"/>
                </a:solidFill>
              </a:rPr>
              <a:t>For AWS Cloudfront </a:t>
            </a: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to deliver content to end users at high speeds.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To run Lambda functions with the lowest possible latency.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 and Auditing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the services/ instances that fulfill these functionalities are listed in the following: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Monitoring network traffic through VPC flow logs across regions.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Fetching both logical and visual metrics of the information logged using CloudWatch.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CloudWatch and Cloudtrail integration for tracking events.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SNS notifications for Administrative changes and when expense exceeds monthly budget.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Implementing  AWS GameDays  to review the cloud solution.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Next steps and Conclusion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Detailed study of several AWS services pertaining to various tiers of the cloud environment while sketching the architect for the medical company.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Collecting data-clusters from AWS EMR which uses Hadoop framework to process large sets of information.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visualizing AWS GameDay results, enhancements are adapted accordingly.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727650" y="2429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7650" y="1265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7650" y="1874550"/>
            <a:ext cx="7688700" cy="29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Introduction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Executive Summary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Requirements and Assumptions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Architecture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Network and Security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Scalability, HA and business Continuity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Monitoring and Auditing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Next Steps and 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Understanding</a:t>
            </a:r>
            <a:r>
              <a:rPr lang="en"/>
              <a:t> the current environment of a Medical Company and exploring various AWS services and</a:t>
            </a:r>
            <a:r>
              <a:rPr lang="en"/>
              <a:t> abiding by efficient design principles recommended by AWS and help the company in launching a highly scalable and available cloud infrastructure.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Solution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</a:t>
            </a:r>
            <a:r>
              <a:rPr lang="en"/>
              <a:t>ecommending the</a:t>
            </a:r>
            <a:r>
              <a:rPr lang="en"/>
              <a:t> implementation of AWS cloud solution for the medical company which is </a:t>
            </a:r>
            <a:r>
              <a:rPr lang="en"/>
              <a:t>reliable, secure, highly available, cost optimized with high performance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Analyzed the current architecture deployed in a server hosting company.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Primary objective:  Architecting a highly available, resilient, and adaptive cloud infrastructure for a medical company with adequate Security and Compliance Standards.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Provision monitoring, auditing and Accountability.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Suggested AWS services to make the diagnosis assistance application of the medical company highly available across all regions in APAC, US and Europe.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and Assumptions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build an architecture that matches the current architecture with the ability to handle double the number of servers.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architecture as shown in the diagram in the next slide reflects a generalized case for a particular region. It is assumed that AWS organizations are formed when the same architecture is implemented across several regions.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environment deals with highly critical Personal Identifiable Information and Protected health information. Hence, security is not compromised for cost optimization. However, the costs are optimized on less critical services.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1050" y="-124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50" y="357725"/>
            <a:ext cx="8527770" cy="47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and Security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AWS WAF for blocking malicious traffic.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IAM policies: For groups’ and user’s access control.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Security groups: Resource based policy for EC2 instances.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Network ACL for inbound and outbound traffic in subnet.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RDGW (Remote Desktop Gateway) for secure access to configure servers.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Security tokens in Amazon Cognito ( Cognito tracks everything).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and Security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Bucket policies: To restrict unauthorized access.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VPC endpoints to buckets: To access bucket in the private subnet.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AWS Key Management Services: To facilitate server-side and client-side encryption.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API gateway by AWS: To make programmatic system calls.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VPC Flow Logs and Cloudwatch for security auditing using log analysis.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Secure VPN connection between Cloud and On-Premise infrastructure.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Scalability, HA and Business Continuity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medical company runs on standard SQL server in the current environment.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Best practice on AWS for applications with MySQL recommends to implement two AZs to support active/passive availability.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Cloud watch metrics to autoscale MySQL RDS storage if the free space is less than 10% of allocated Storage.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Latency Based Routing using Route 53 for a global highly available Multi Region infrastructure.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AWS EMR - to further analyze clustered information for business continuity.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