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58" r:id="rId8"/>
    <p:sldId id="260" r:id="rId9"/>
    <p:sldId id="263" r:id="rId10"/>
    <p:sldId id="261" r:id="rId11"/>
    <p:sldId id="266" r:id="rId12"/>
    <p:sldId id="267" r:id="rId13"/>
    <p:sldId id="268" r:id="rId14"/>
    <p:sldId id="269" r:id="rId15"/>
    <p:sldId id="264" r:id="rId16"/>
    <p:sldId id="265"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084F2-6494-4D37-AECF-E511693169DF}"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6FA23AA5-D717-4C56-8221-01916A7CEA88}">
      <dgm:prSet/>
      <dgm:spPr/>
      <dgm:t>
        <a:bodyPr/>
        <a:lstStyle/>
        <a:p>
          <a:r>
            <a:rPr lang="en-US" b="0" i="0"/>
            <a:t>Importing and loading the data file</a:t>
          </a:r>
          <a:endParaRPr lang="en-IN"/>
        </a:p>
      </dgm:t>
    </dgm:pt>
    <dgm:pt modelId="{387A02CC-1252-4B9C-AF44-49FC1472AD9E}" type="parTrans" cxnId="{047B9E0A-AF4B-4D81-BB3B-06B577BBED17}">
      <dgm:prSet/>
      <dgm:spPr/>
      <dgm:t>
        <a:bodyPr/>
        <a:lstStyle/>
        <a:p>
          <a:endParaRPr lang="en-IN"/>
        </a:p>
      </dgm:t>
    </dgm:pt>
    <dgm:pt modelId="{BE724797-09A1-4825-A333-84D926D980D5}" type="sibTrans" cxnId="{047B9E0A-AF4B-4D81-BB3B-06B577BBED17}">
      <dgm:prSet/>
      <dgm:spPr/>
      <dgm:t>
        <a:bodyPr/>
        <a:lstStyle/>
        <a:p>
          <a:endParaRPr lang="en-IN"/>
        </a:p>
      </dgm:t>
    </dgm:pt>
    <dgm:pt modelId="{06FE894D-5795-46D1-AC41-E217421C6DE4}">
      <dgm:prSet/>
      <dgm:spPr/>
      <dgm:t>
        <a:bodyPr/>
        <a:lstStyle/>
        <a:p>
          <a:r>
            <a:rPr lang="en-US" b="0" i="0"/>
            <a:t>Preprocessing the data</a:t>
          </a:r>
          <a:endParaRPr lang="en-IN"/>
        </a:p>
      </dgm:t>
    </dgm:pt>
    <dgm:pt modelId="{29C1B828-DA1B-4598-BDEC-E555B789751E}" type="parTrans" cxnId="{7461495C-D7B8-4A6A-B2A8-DFFDCA3E1949}">
      <dgm:prSet/>
      <dgm:spPr/>
      <dgm:t>
        <a:bodyPr/>
        <a:lstStyle/>
        <a:p>
          <a:endParaRPr lang="en-IN"/>
        </a:p>
      </dgm:t>
    </dgm:pt>
    <dgm:pt modelId="{88E250C5-0EF7-4FFC-B4B5-539EAB845644}" type="sibTrans" cxnId="{7461495C-D7B8-4A6A-B2A8-DFFDCA3E1949}">
      <dgm:prSet/>
      <dgm:spPr/>
      <dgm:t>
        <a:bodyPr/>
        <a:lstStyle/>
        <a:p>
          <a:endParaRPr lang="en-IN"/>
        </a:p>
      </dgm:t>
    </dgm:pt>
    <dgm:pt modelId="{A9A26543-15E1-47ED-B78A-C3D3DA3A4E67}">
      <dgm:prSet/>
      <dgm:spPr/>
      <dgm:t>
        <a:bodyPr/>
        <a:lstStyle/>
        <a:p>
          <a:r>
            <a:rPr lang="en-US" b="0" i="0"/>
            <a:t>Creating training data</a:t>
          </a:r>
          <a:endParaRPr lang="en-IN"/>
        </a:p>
      </dgm:t>
    </dgm:pt>
    <dgm:pt modelId="{140C234A-B10D-49CD-96D9-C2DAD8B4B6FF}" type="parTrans" cxnId="{78E93F7D-F1BD-4CE0-8455-C3FDCA2860DF}">
      <dgm:prSet/>
      <dgm:spPr/>
      <dgm:t>
        <a:bodyPr/>
        <a:lstStyle/>
        <a:p>
          <a:endParaRPr lang="en-IN"/>
        </a:p>
      </dgm:t>
    </dgm:pt>
    <dgm:pt modelId="{1AC1B72B-2B26-4E52-8D1B-AB39DE03A675}" type="sibTrans" cxnId="{78E93F7D-F1BD-4CE0-8455-C3FDCA2860DF}">
      <dgm:prSet/>
      <dgm:spPr/>
      <dgm:t>
        <a:bodyPr/>
        <a:lstStyle/>
        <a:p>
          <a:endParaRPr lang="en-IN"/>
        </a:p>
      </dgm:t>
    </dgm:pt>
    <dgm:pt modelId="{0CDB187A-00CD-4837-ABED-1A971FB7B619}">
      <dgm:prSet/>
      <dgm:spPr/>
      <dgm:t>
        <a:bodyPr/>
        <a:lstStyle/>
        <a:p>
          <a:r>
            <a:rPr lang="en-US" b="0" i="0"/>
            <a:t>Building the model</a:t>
          </a:r>
          <a:endParaRPr lang="en-IN"/>
        </a:p>
      </dgm:t>
    </dgm:pt>
    <dgm:pt modelId="{F738E7C5-9C02-46EE-ACF6-987756CF8FD8}" type="parTrans" cxnId="{20E7C207-3857-4D1C-8A00-3340B2B2E20A}">
      <dgm:prSet/>
      <dgm:spPr/>
      <dgm:t>
        <a:bodyPr/>
        <a:lstStyle/>
        <a:p>
          <a:endParaRPr lang="en-IN"/>
        </a:p>
      </dgm:t>
    </dgm:pt>
    <dgm:pt modelId="{DAD57039-D05D-4185-8CAB-D1F8B3DCC4D3}" type="sibTrans" cxnId="{20E7C207-3857-4D1C-8A00-3340B2B2E20A}">
      <dgm:prSet/>
      <dgm:spPr/>
      <dgm:t>
        <a:bodyPr/>
        <a:lstStyle/>
        <a:p>
          <a:endParaRPr lang="en-IN"/>
        </a:p>
      </dgm:t>
    </dgm:pt>
    <dgm:pt modelId="{37F34FB7-95D9-4DBB-A0A1-FB9FCBD24F10}">
      <dgm:prSet/>
      <dgm:spPr/>
      <dgm:t>
        <a:bodyPr/>
        <a:lstStyle/>
        <a:p>
          <a:r>
            <a:rPr lang="en-US" b="0" i="0"/>
            <a:t>Predicting the response</a:t>
          </a:r>
          <a:endParaRPr lang="en-IN"/>
        </a:p>
      </dgm:t>
    </dgm:pt>
    <dgm:pt modelId="{2368F6F1-6088-491C-894E-23DEF91B3E78}" type="parTrans" cxnId="{87382E08-6623-4E1F-B17A-D64315E6F6F2}">
      <dgm:prSet/>
      <dgm:spPr/>
      <dgm:t>
        <a:bodyPr/>
        <a:lstStyle/>
        <a:p>
          <a:endParaRPr lang="en-IN"/>
        </a:p>
      </dgm:t>
    </dgm:pt>
    <dgm:pt modelId="{3838C94D-83BF-4D42-ACFD-41AD3EA0AF02}" type="sibTrans" cxnId="{87382E08-6623-4E1F-B17A-D64315E6F6F2}">
      <dgm:prSet/>
      <dgm:spPr/>
      <dgm:t>
        <a:bodyPr/>
        <a:lstStyle/>
        <a:p>
          <a:endParaRPr lang="en-IN"/>
        </a:p>
      </dgm:t>
    </dgm:pt>
    <dgm:pt modelId="{DF044691-0C19-4399-96E3-DD746F57F2C3}">
      <dgm:prSet/>
      <dgm:spPr/>
      <dgm:t>
        <a:bodyPr/>
        <a:lstStyle/>
        <a:p>
          <a:r>
            <a:rPr lang="en-US" b="0" i="0"/>
            <a:t>Testing our model</a:t>
          </a:r>
          <a:endParaRPr lang="en-IN"/>
        </a:p>
      </dgm:t>
    </dgm:pt>
    <dgm:pt modelId="{32378309-FD3C-42F7-AA0F-965FFE89A04F}" type="parTrans" cxnId="{CB065646-4D8F-4964-9CD5-ED7C50628C6B}">
      <dgm:prSet/>
      <dgm:spPr/>
      <dgm:t>
        <a:bodyPr/>
        <a:lstStyle/>
        <a:p>
          <a:endParaRPr lang="en-IN"/>
        </a:p>
      </dgm:t>
    </dgm:pt>
    <dgm:pt modelId="{FE1008AE-0BD2-40D0-B707-68CBBE76D32D}" type="sibTrans" cxnId="{CB065646-4D8F-4964-9CD5-ED7C50628C6B}">
      <dgm:prSet/>
      <dgm:spPr/>
      <dgm:t>
        <a:bodyPr/>
        <a:lstStyle/>
        <a:p>
          <a:endParaRPr lang="en-IN"/>
        </a:p>
      </dgm:t>
    </dgm:pt>
    <dgm:pt modelId="{1EFE7866-70D2-4194-B0CF-D9E3F1996FE1}" type="pres">
      <dgm:prSet presAssocID="{39B084F2-6494-4D37-AECF-E511693169DF}" presName="Name0" presStyleCnt="0">
        <dgm:presLayoutVars>
          <dgm:dir/>
          <dgm:resizeHandles val="exact"/>
        </dgm:presLayoutVars>
      </dgm:prSet>
      <dgm:spPr/>
    </dgm:pt>
    <dgm:pt modelId="{6124F7C5-871A-4A24-BBC0-E0D93F643415}" type="pres">
      <dgm:prSet presAssocID="{6FA23AA5-D717-4C56-8221-01916A7CEA88}" presName="node" presStyleLbl="node1" presStyleIdx="0" presStyleCnt="6">
        <dgm:presLayoutVars>
          <dgm:bulletEnabled val="1"/>
        </dgm:presLayoutVars>
      </dgm:prSet>
      <dgm:spPr/>
    </dgm:pt>
    <dgm:pt modelId="{D3EAAF22-09BD-4E6B-9B9B-F946B205C875}" type="pres">
      <dgm:prSet presAssocID="{BE724797-09A1-4825-A333-84D926D980D5}" presName="sibTrans" presStyleLbl="sibTrans2D1" presStyleIdx="0" presStyleCnt="5"/>
      <dgm:spPr/>
    </dgm:pt>
    <dgm:pt modelId="{C616FBB0-6A2C-42C3-9347-CC02C77D9185}" type="pres">
      <dgm:prSet presAssocID="{BE724797-09A1-4825-A333-84D926D980D5}" presName="connectorText" presStyleLbl="sibTrans2D1" presStyleIdx="0" presStyleCnt="5"/>
      <dgm:spPr/>
    </dgm:pt>
    <dgm:pt modelId="{F76482B5-7F8F-4A7E-9558-387E1241F987}" type="pres">
      <dgm:prSet presAssocID="{06FE894D-5795-46D1-AC41-E217421C6DE4}" presName="node" presStyleLbl="node1" presStyleIdx="1" presStyleCnt="6">
        <dgm:presLayoutVars>
          <dgm:bulletEnabled val="1"/>
        </dgm:presLayoutVars>
      </dgm:prSet>
      <dgm:spPr/>
    </dgm:pt>
    <dgm:pt modelId="{A368FB67-A3A8-4E2F-927F-FBDF642A6BD0}" type="pres">
      <dgm:prSet presAssocID="{88E250C5-0EF7-4FFC-B4B5-539EAB845644}" presName="sibTrans" presStyleLbl="sibTrans2D1" presStyleIdx="1" presStyleCnt="5"/>
      <dgm:spPr/>
    </dgm:pt>
    <dgm:pt modelId="{25B5F3E8-D8CA-46EC-A6CF-1395B106486D}" type="pres">
      <dgm:prSet presAssocID="{88E250C5-0EF7-4FFC-B4B5-539EAB845644}" presName="connectorText" presStyleLbl="sibTrans2D1" presStyleIdx="1" presStyleCnt="5"/>
      <dgm:spPr/>
    </dgm:pt>
    <dgm:pt modelId="{CD2C9DA6-CBE3-4BFA-9E0C-83A58F71442E}" type="pres">
      <dgm:prSet presAssocID="{A9A26543-15E1-47ED-B78A-C3D3DA3A4E67}" presName="node" presStyleLbl="node1" presStyleIdx="2" presStyleCnt="6">
        <dgm:presLayoutVars>
          <dgm:bulletEnabled val="1"/>
        </dgm:presLayoutVars>
      </dgm:prSet>
      <dgm:spPr/>
    </dgm:pt>
    <dgm:pt modelId="{722960CE-D1DA-4E10-BA60-44B35459A1FC}" type="pres">
      <dgm:prSet presAssocID="{1AC1B72B-2B26-4E52-8D1B-AB39DE03A675}" presName="sibTrans" presStyleLbl="sibTrans2D1" presStyleIdx="2" presStyleCnt="5"/>
      <dgm:spPr/>
    </dgm:pt>
    <dgm:pt modelId="{EC90757D-FB3F-418D-BEA7-E3541C0E01FD}" type="pres">
      <dgm:prSet presAssocID="{1AC1B72B-2B26-4E52-8D1B-AB39DE03A675}" presName="connectorText" presStyleLbl="sibTrans2D1" presStyleIdx="2" presStyleCnt="5"/>
      <dgm:spPr/>
    </dgm:pt>
    <dgm:pt modelId="{EAD9524A-08CC-492D-8D75-58331A2CCBDB}" type="pres">
      <dgm:prSet presAssocID="{0CDB187A-00CD-4837-ABED-1A971FB7B619}" presName="node" presStyleLbl="node1" presStyleIdx="3" presStyleCnt="6">
        <dgm:presLayoutVars>
          <dgm:bulletEnabled val="1"/>
        </dgm:presLayoutVars>
      </dgm:prSet>
      <dgm:spPr/>
    </dgm:pt>
    <dgm:pt modelId="{B82F3E36-C02C-4157-BBF6-0894E1AEE732}" type="pres">
      <dgm:prSet presAssocID="{DAD57039-D05D-4185-8CAB-D1F8B3DCC4D3}" presName="sibTrans" presStyleLbl="sibTrans2D1" presStyleIdx="3" presStyleCnt="5"/>
      <dgm:spPr/>
    </dgm:pt>
    <dgm:pt modelId="{9FC9A69F-2CC0-4EDF-989D-D9900431AE6B}" type="pres">
      <dgm:prSet presAssocID="{DAD57039-D05D-4185-8CAB-D1F8B3DCC4D3}" presName="connectorText" presStyleLbl="sibTrans2D1" presStyleIdx="3" presStyleCnt="5"/>
      <dgm:spPr/>
    </dgm:pt>
    <dgm:pt modelId="{D61D1E68-2AB8-4B6A-BEAB-42259E184A0B}" type="pres">
      <dgm:prSet presAssocID="{37F34FB7-95D9-4DBB-A0A1-FB9FCBD24F10}" presName="node" presStyleLbl="node1" presStyleIdx="4" presStyleCnt="6">
        <dgm:presLayoutVars>
          <dgm:bulletEnabled val="1"/>
        </dgm:presLayoutVars>
      </dgm:prSet>
      <dgm:spPr/>
    </dgm:pt>
    <dgm:pt modelId="{A38D7E0A-04F8-458C-A647-AFBD23EAE6F4}" type="pres">
      <dgm:prSet presAssocID="{3838C94D-83BF-4D42-ACFD-41AD3EA0AF02}" presName="sibTrans" presStyleLbl="sibTrans2D1" presStyleIdx="4" presStyleCnt="5"/>
      <dgm:spPr/>
    </dgm:pt>
    <dgm:pt modelId="{5C77A96E-8951-42DF-8DF1-D72FA4DB8C85}" type="pres">
      <dgm:prSet presAssocID="{3838C94D-83BF-4D42-ACFD-41AD3EA0AF02}" presName="connectorText" presStyleLbl="sibTrans2D1" presStyleIdx="4" presStyleCnt="5"/>
      <dgm:spPr/>
    </dgm:pt>
    <dgm:pt modelId="{83133245-774D-4383-B9E6-1A90E951A45E}" type="pres">
      <dgm:prSet presAssocID="{DF044691-0C19-4399-96E3-DD746F57F2C3}" presName="node" presStyleLbl="node1" presStyleIdx="5" presStyleCnt="6">
        <dgm:presLayoutVars>
          <dgm:bulletEnabled val="1"/>
        </dgm:presLayoutVars>
      </dgm:prSet>
      <dgm:spPr/>
    </dgm:pt>
  </dgm:ptLst>
  <dgm:cxnLst>
    <dgm:cxn modelId="{20E7C207-3857-4D1C-8A00-3340B2B2E20A}" srcId="{39B084F2-6494-4D37-AECF-E511693169DF}" destId="{0CDB187A-00CD-4837-ABED-1A971FB7B619}" srcOrd="3" destOrd="0" parTransId="{F738E7C5-9C02-46EE-ACF6-987756CF8FD8}" sibTransId="{DAD57039-D05D-4185-8CAB-D1F8B3DCC4D3}"/>
    <dgm:cxn modelId="{87382E08-6623-4E1F-B17A-D64315E6F6F2}" srcId="{39B084F2-6494-4D37-AECF-E511693169DF}" destId="{37F34FB7-95D9-4DBB-A0A1-FB9FCBD24F10}" srcOrd="4" destOrd="0" parTransId="{2368F6F1-6088-491C-894E-23DEF91B3E78}" sibTransId="{3838C94D-83BF-4D42-ACFD-41AD3EA0AF02}"/>
    <dgm:cxn modelId="{047B9E0A-AF4B-4D81-BB3B-06B577BBED17}" srcId="{39B084F2-6494-4D37-AECF-E511693169DF}" destId="{6FA23AA5-D717-4C56-8221-01916A7CEA88}" srcOrd="0" destOrd="0" parTransId="{387A02CC-1252-4B9C-AF44-49FC1472AD9E}" sibTransId="{BE724797-09A1-4825-A333-84D926D980D5}"/>
    <dgm:cxn modelId="{3D21A20E-AC53-4F19-9D3D-16BF4F25F5DF}" type="presOf" srcId="{6FA23AA5-D717-4C56-8221-01916A7CEA88}" destId="{6124F7C5-871A-4A24-BBC0-E0D93F643415}" srcOrd="0" destOrd="0" presId="urn:microsoft.com/office/officeart/2005/8/layout/process1"/>
    <dgm:cxn modelId="{5933792D-4037-4C1D-B484-311749F61EE5}" type="presOf" srcId="{DAD57039-D05D-4185-8CAB-D1F8B3DCC4D3}" destId="{9FC9A69F-2CC0-4EDF-989D-D9900431AE6B}" srcOrd="1" destOrd="0" presId="urn:microsoft.com/office/officeart/2005/8/layout/process1"/>
    <dgm:cxn modelId="{4499103B-2D39-454A-8EB3-BC5F3EDF58D8}" type="presOf" srcId="{BE724797-09A1-4825-A333-84D926D980D5}" destId="{D3EAAF22-09BD-4E6B-9B9B-F946B205C875}" srcOrd="0" destOrd="0" presId="urn:microsoft.com/office/officeart/2005/8/layout/process1"/>
    <dgm:cxn modelId="{7461495C-D7B8-4A6A-B2A8-DFFDCA3E1949}" srcId="{39B084F2-6494-4D37-AECF-E511693169DF}" destId="{06FE894D-5795-46D1-AC41-E217421C6DE4}" srcOrd="1" destOrd="0" parTransId="{29C1B828-DA1B-4598-BDEC-E555B789751E}" sibTransId="{88E250C5-0EF7-4FFC-B4B5-539EAB845644}"/>
    <dgm:cxn modelId="{A198D15F-C154-4ECC-98E2-5BAAF8BF8179}" type="presOf" srcId="{88E250C5-0EF7-4FFC-B4B5-539EAB845644}" destId="{A368FB67-A3A8-4E2F-927F-FBDF642A6BD0}" srcOrd="0" destOrd="0" presId="urn:microsoft.com/office/officeart/2005/8/layout/process1"/>
    <dgm:cxn modelId="{CB065646-4D8F-4964-9CD5-ED7C50628C6B}" srcId="{39B084F2-6494-4D37-AECF-E511693169DF}" destId="{DF044691-0C19-4399-96E3-DD746F57F2C3}" srcOrd="5" destOrd="0" parTransId="{32378309-FD3C-42F7-AA0F-965FFE89A04F}" sibTransId="{FE1008AE-0BD2-40D0-B707-68CBBE76D32D}"/>
    <dgm:cxn modelId="{344EEA48-D527-4760-8AE9-35295419374C}" type="presOf" srcId="{DF044691-0C19-4399-96E3-DD746F57F2C3}" destId="{83133245-774D-4383-B9E6-1A90E951A45E}" srcOrd="0" destOrd="0" presId="urn:microsoft.com/office/officeart/2005/8/layout/process1"/>
    <dgm:cxn modelId="{02C9E951-9ED7-448E-9B12-90A9BC8E9BEF}" type="presOf" srcId="{06FE894D-5795-46D1-AC41-E217421C6DE4}" destId="{F76482B5-7F8F-4A7E-9558-387E1241F987}" srcOrd="0" destOrd="0" presId="urn:microsoft.com/office/officeart/2005/8/layout/process1"/>
    <dgm:cxn modelId="{EFB9F377-4B7F-426B-9173-E4607BD1969D}" type="presOf" srcId="{DAD57039-D05D-4185-8CAB-D1F8B3DCC4D3}" destId="{B82F3E36-C02C-4157-BBF6-0894E1AEE732}" srcOrd="0" destOrd="0" presId="urn:microsoft.com/office/officeart/2005/8/layout/process1"/>
    <dgm:cxn modelId="{3CCC1559-809C-41AC-A72F-A04F7D3F48C3}" type="presOf" srcId="{3838C94D-83BF-4D42-ACFD-41AD3EA0AF02}" destId="{A38D7E0A-04F8-458C-A647-AFBD23EAE6F4}" srcOrd="0" destOrd="0" presId="urn:microsoft.com/office/officeart/2005/8/layout/process1"/>
    <dgm:cxn modelId="{78E93F7D-F1BD-4CE0-8455-C3FDCA2860DF}" srcId="{39B084F2-6494-4D37-AECF-E511693169DF}" destId="{A9A26543-15E1-47ED-B78A-C3D3DA3A4E67}" srcOrd="2" destOrd="0" parTransId="{140C234A-B10D-49CD-96D9-C2DAD8B4B6FF}" sibTransId="{1AC1B72B-2B26-4E52-8D1B-AB39DE03A675}"/>
    <dgm:cxn modelId="{EF825391-E2FF-4EFC-9CCD-8DCB026C3384}" type="presOf" srcId="{A9A26543-15E1-47ED-B78A-C3D3DA3A4E67}" destId="{CD2C9DA6-CBE3-4BFA-9E0C-83A58F71442E}" srcOrd="0" destOrd="0" presId="urn:microsoft.com/office/officeart/2005/8/layout/process1"/>
    <dgm:cxn modelId="{38DCF996-7FB9-4461-93B2-0BDC20D0F9CE}" type="presOf" srcId="{1AC1B72B-2B26-4E52-8D1B-AB39DE03A675}" destId="{EC90757D-FB3F-418D-BEA7-E3541C0E01FD}" srcOrd="1" destOrd="0" presId="urn:microsoft.com/office/officeart/2005/8/layout/process1"/>
    <dgm:cxn modelId="{267487A1-BBB8-476B-88D3-3508A8F7CF53}" type="presOf" srcId="{88E250C5-0EF7-4FFC-B4B5-539EAB845644}" destId="{25B5F3E8-D8CA-46EC-A6CF-1395B106486D}" srcOrd="1" destOrd="0" presId="urn:microsoft.com/office/officeart/2005/8/layout/process1"/>
    <dgm:cxn modelId="{0B1CACA8-E12D-4A44-8AB7-400924678DF9}" type="presOf" srcId="{39B084F2-6494-4D37-AECF-E511693169DF}" destId="{1EFE7866-70D2-4194-B0CF-D9E3F1996FE1}" srcOrd="0" destOrd="0" presId="urn:microsoft.com/office/officeart/2005/8/layout/process1"/>
    <dgm:cxn modelId="{C3D44BCC-8B56-4C56-ADC7-D1D7EA717E36}" type="presOf" srcId="{37F34FB7-95D9-4DBB-A0A1-FB9FCBD24F10}" destId="{D61D1E68-2AB8-4B6A-BEAB-42259E184A0B}" srcOrd="0" destOrd="0" presId="urn:microsoft.com/office/officeart/2005/8/layout/process1"/>
    <dgm:cxn modelId="{C0C266CD-5464-4603-837B-E99BDDF202EF}" type="presOf" srcId="{0CDB187A-00CD-4837-ABED-1A971FB7B619}" destId="{EAD9524A-08CC-492D-8D75-58331A2CCBDB}" srcOrd="0" destOrd="0" presId="urn:microsoft.com/office/officeart/2005/8/layout/process1"/>
    <dgm:cxn modelId="{FA75A7D8-905E-412E-83CA-A8D17FCFCFB8}" type="presOf" srcId="{BE724797-09A1-4825-A333-84D926D980D5}" destId="{C616FBB0-6A2C-42C3-9347-CC02C77D9185}" srcOrd="1" destOrd="0" presId="urn:microsoft.com/office/officeart/2005/8/layout/process1"/>
    <dgm:cxn modelId="{AF329FDE-BC58-4997-BC1F-AC011E24340D}" type="presOf" srcId="{1AC1B72B-2B26-4E52-8D1B-AB39DE03A675}" destId="{722960CE-D1DA-4E10-BA60-44B35459A1FC}" srcOrd="0" destOrd="0" presId="urn:microsoft.com/office/officeart/2005/8/layout/process1"/>
    <dgm:cxn modelId="{5A2B03FE-C305-4F24-B518-21E513516555}" type="presOf" srcId="{3838C94D-83BF-4D42-ACFD-41AD3EA0AF02}" destId="{5C77A96E-8951-42DF-8DF1-D72FA4DB8C85}" srcOrd="1" destOrd="0" presId="urn:microsoft.com/office/officeart/2005/8/layout/process1"/>
    <dgm:cxn modelId="{2A82F449-1A6A-4951-AED3-D7EFBEA158F7}" type="presParOf" srcId="{1EFE7866-70D2-4194-B0CF-D9E3F1996FE1}" destId="{6124F7C5-871A-4A24-BBC0-E0D93F643415}" srcOrd="0" destOrd="0" presId="urn:microsoft.com/office/officeart/2005/8/layout/process1"/>
    <dgm:cxn modelId="{03A37D31-D20F-429C-9116-93D606546F62}" type="presParOf" srcId="{1EFE7866-70D2-4194-B0CF-D9E3F1996FE1}" destId="{D3EAAF22-09BD-4E6B-9B9B-F946B205C875}" srcOrd="1" destOrd="0" presId="urn:microsoft.com/office/officeart/2005/8/layout/process1"/>
    <dgm:cxn modelId="{F004DDFD-D973-4F90-9A0B-3B85F340461D}" type="presParOf" srcId="{D3EAAF22-09BD-4E6B-9B9B-F946B205C875}" destId="{C616FBB0-6A2C-42C3-9347-CC02C77D9185}" srcOrd="0" destOrd="0" presId="urn:microsoft.com/office/officeart/2005/8/layout/process1"/>
    <dgm:cxn modelId="{DC08A75D-8931-43CA-9865-2BF382944700}" type="presParOf" srcId="{1EFE7866-70D2-4194-B0CF-D9E3F1996FE1}" destId="{F76482B5-7F8F-4A7E-9558-387E1241F987}" srcOrd="2" destOrd="0" presId="urn:microsoft.com/office/officeart/2005/8/layout/process1"/>
    <dgm:cxn modelId="{07014A93-4521-4E5D-B9A0-DAD723F5BAAC}" type="presParOf" srcId="{1EFE7866-70D2-4194-B0CF-D9E3F1996FE1}" destId="{A368FB67-A3A8-4E2F-927F-FBDF642A6BD0}" srcOrd="3" destOrd="0" presId="urn:microsoft.com/office/officeart/2005/8/layout/process1"/>
    <dgm:cxn modelId="{42F6B375-06EB-43A7-9C16-E3FC4111D48A}" type="presParOf" srcId="{A368FB67-A3A8-4E2F-927F-FBDF642A6BD0}" destId="{25B5F3E8-D8CA-46EC-A6CF-1395B106486D}" srcOrd="0" destOrd="0" presId="urn:microsoft.com/office/officeart/2005/8/layout/process1"/>
    <dgm:cxn modelId="{3D05FFFA-3147-47DD-B77E-49C18770B24B}" type="presParOf" srcId="{1EFE7866-70D2-4194-B0CF-D9E3F1996FE1}" destId="{CD2C9DA6-CBE3-4BFA-9E0C-83A58F71442E}" srcOrd="4" destOrd="0" presId="urn:microsoft.com/office/officeart/2005/8/layout/process1"/>
    <dgm:cxn modelId="{BF13D97C-EEE4-4330-9971-826F0C4A4C07}" type="presParOf" srcId="{1EFE7866-70D2-4194-B0CF-D9E3F1996FE1}" destId="{722960CE-D1DA-4E10-BA60-44B35459A1FC}" srcOrd="5" destOrd="0" presId="urn:microsoft.com/office/officeart/2005/8/layout/process1"/>
    <dgm:cxn modelId="{1A033CC5-C25B-4457-B822-1C02B12E4327}" type="presParOf" srcId="{722960CE-D1DA-4E10-BA60-44B35459A1FC}" destId="{EC90757D-FB3F-418D-BEA7-E3541C0E01FD}" srcOrd="0" destOrd="0" presId="urn:microsoft.com/office/officeart/2005/8/layout/process1"/>
    <dgm:cxn modelId="{0C96DAAE-DA8E-47AE-8DEC-10E4F999C439}" type="presParOf" srcId="{1EFE7866-70D2-4194-B0CF-D9E3F1996FE1}" destId="{EAD9524A-08CC-492D-8D75-58331A2CCBDB}" srcOrd="6" destOrd="0" presId="urn:microsoft.com/office/officeart/2005/8/layout/process1"/>
    <dgm:cxn modelId="{A885EEE3-0F91-47E1-A871-5B666A734356}" type="presParOf" srcId="{1EFE7866-70D2-4194-B0CF-D9E3F1996FE1}" destId="{B82F3E36-C02C-4157-BBF6-0894E1AEE732}" srcOrd="7" destOrd="0" presId="urn:microsoft.com/office/officeart/2005/8/layout/process1"/>
    <dgm:cxn modelId="{748607E3-DBB9-4715-9D72-C4DD51BAA05F}" type="presParOf" srcId="{B82F3E36-C02C-4157-BBF6-0894E1AEE732}" destId="{9FC9A69F-2CC0-4EDF-989D-D9900431AE6B}" srcOrd="0" destOrd="0" presId="urn:microsoft.com/office/officeart/2005/8/layout/process1"/>
    <dgm:cxn modelId="{A5D902BA-5C6D-46B6-BAA7-653247E22D6A}" type="presParOf" srcId="{1EFE7866-70D2-4194-B0CF-D9E3F1996FE1}" destId="{D61D1E68-2AB8-4B6A-BEAB-42259E184A0B}" srcOrd="8" destOrd="0" presId="urn:microsoft.com/office/officeart/2005/8/layout/process1"/>
    <dgm:cxn modelId="{FF00FD7A-3E71-44DF-9B19-A513AE98D51C}" type="presParOf" srcId="{1EFE7866-70D2-4194-B0CF-D9E3F1996FE1}" destId="{A38D7E0A-04F8-458C-A647-AFBD23EAE6F4}" srcOrd="9" destOrd="0" presId="urn:microsoft.com/office/officeart/2005/8/layout/process1"/>
    <dgm:cxn modelId="{422E0CAF-D653-410A-BEEC-6D13A5ECF3D8}" type="presParOf" srcId="{A38D7E0A-04F8-458C-A647-AFBD23EAE6F4}" destId="{5C77A96E-8951-42DF-8DF1-D72FA4DB8C85}" srcOrd="0" destOrd="0" presId="urn:microsoft.com/office/officeart/2005/8/layout/process1"/>
    <dgm:cxn modelId="{A24CCAFC-3A35-40DF-8126-538D9CBE684A}" type="presParOf" srcId="{1EFE7866-70D2-4194-B0CF-D9E3F1996FE1}" destId="{83133245-774D-4383-B9E6-1A90E951A45E}"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4F7C5-871A-4A24-BBC0-E0D93F643415}">
      <dsp:nvSpPr>
        <dsp:cNvPr id="0" name=""/>
        <dsp:cNvSpPr/>
      </dsp:nvSpPr>
      <dsp:spPr>
        <a:xfrm>
          <a:off x="0" y="1762245"/>
          <a:ext cx="1118317" cy="6709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Importing and loading the data file</a:t>
          </a:r>
          <a:endParaRPr lang="en-IN" sz="1100" kern="1200"/>
        </a:p>
      </dsp:txBody>
      <dsp:txXfrm>
        <a:off x="19653" y="1781898"/>
        <a:ext cx="1079011" cy="631684"/>
      </dsp:txXfrm>
    </dsp:sp>
    <dsp:sp modelId="{D3EAAF22-09BD-4E6B-9B9B-F946B205C875}">
      <dsp:nvSpPr>
        <dsp:cNvPr id="0" name=""/>
        <dsp:cNvSpPr/>
      </dsp:nvSpPr>
      <dsp:spPr>
        <a:xfrm>
          <a:off x="1230149" y="1959069"/>
          <a:ext cx="237083" cy="277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230149" y="2014537"/>
        <a:ext cx="165958" cy="166406"/>
      </dsp:txXfrm>
    </dsp:sp>
    <dsp:sp modelId="{F76482B5-7F8F-4A7E-9558-387E1241F987}">
      <dsp:nvSpPr>
        <dsp:cNvPr id="0" name=""/>
        <dsp:cNvSpPr/>
      </dsp:nvSpPr>
      <dsp:spPr>
        <a:xfrm>
          <a:off x="1565644" y="1762245"/>
          <a:ext cx="1118317" cy="6709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Preprocessing the data</a:t>
          </a:r>
          <a:endParaRPr lang="en-IN" sz="1100" kern="1200"/>
        </a:p>
      </dsp:txBody>
      <dsp:txXfrm>
        <a:off x="1585297" y="1781898"/>
        <a:ext cx="1079011" cy="631684"/>
      </dsp:txXfrm>
    </dsp:sp>
    <dsp:sp modelId="{A368FB67-A3A8-4E2F-927F-FBDF642A6BD0}">
      <dsp:nvSpPr>
        <dsp:cNvPr id="0" name=""/>
        <dsp:cNvSpPr/>
      </dsp:nvSpPr>
      <dsp:spPr>
        <a:xfrm>
          <a:off x="2795794" y="1959069"/>
          <a:ext cx="237083" cy="277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795794" y="2014537"/>
        <a:ext cx="165958" cy="166406"/>
      </dsp:txXfrm>
    </dsp:sp>
    <dsp:sp modelId="{CD2C9DA6-CBE3-4BFA-9E0C-83A58F71442E}">
      <dsp:nvSpPr>
        <dsp:cNvPr id="0" name=""/>
        <dsp:cNvSpPr/>
      </dsp:nvSpPr>
      <dsp:spPr>
        <a:xfrm>
          <a:off x="3131289" y="1762245"/>
          <a:ext cx="1118317" cy="6709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Creating training data</a:t>
          </a:r>
          <a:endParaRPr lang="en-IN" sz="1100" kern="1200"/>
        </a:p>
      </dsp:txBody>
      <dsp:txXfrm>
        <a:off x="3150942" y="1781898"/>
        <a:ext cx="1079011" cy="631684"/>
      </dsp:txXfrm>
    </dsp:sp>
    <dsp:sp modelId="{722960CE-D1DA-4E10-BA60-44B35459A1FC}">
      <dsp:nvSpPr>
        <dsp:cNvPr id="0" name=""/>
        <dsp:cNvSpPr/>
      </dsp:nvSpPr>
      <dsp:spPr>
        <a:xfrm>
          <a:off x="4361438" y="1959069"/>
          <a:ext cx="237083" cy="277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361438" y="2014537"/>
        <a:ext cx="165958" cy="166406"/>
      </dsp:txXfrm>
    </dsp:sp>
    <dsp:sp modelId="{EAD9524A-08CC-492D-8D75-58331A2CCBDB}">
      <dsp:nvSpPr>
        <dsp:cNvPr id="0" name=""/>
        <dsp:cNvSpPr/>
      </dsp:nvSpPr>
      <dsp:spPr>
        <a:xfrm>
          <a:off x="4696934" y="1762245"/>
          <a:ext cx="1118317" cy="6709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Building the model</a:t>
          </a:r>
          <a:endParaRPr lang="en-IN" sz="1100" kern="1200"/>
        </a:p>
      </dsp:txBody>
      <dsp:txXfrm>
        <a:off x="4716587" y="1781898"/>
        <a:ext cx="1079011" cy="631684"/>
      </dsp:txXfrm>
    </dsp:sp>
    <dsp:sp modelId="{B82F3E36-C02C-4157-BBF6-0894E1AEE732}">
      <dsp:nvSpPr>
        <dsp:cNvPr id="0" name=""/>
        <dsp:cNvSpPr/>
      </dsp:nvSpPr>
      <dsp:spPr>
        <a:xfrm>
          <a:off x="5927083" y="1959069"/>
          <a:ext cx="237083" cy="277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5927083" y="2014537"/>
        <a:ext cx="165958" cy="166406"/>
      </dsp:txXfrm>
    </dsp:sp>
    <dsp:sp modelId="{D61D1E68-2AB8-4B6A-BEAB-42259E184A0B}">
      <dsp:nvSpPr>
        <dsp:cNvPr id="0" name=""/>
        <dsp:cNvSpPr/>
      </dsp:nvSpPr>
      <dsp:spPr>
        <a:xfrm>
          <a:off x="6262578" y="1762245"/>
          <a:ext cx="1118317" cy="6709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Predicting the response</a:t>
          </a:r>
          <a:endParaRPr lang="en-IN" sz="1100" kern="1200"/>
        </a:p>
      </dsp:txBody>
      <dsp:txXfrm>
        <a:off x="6282231" y="1781898"/>
        <a:ext cx="1079011" cy="631684"/>
      </dsp:txXfrm>
    </dsp:sp>
    <dsp:sp modelId="{A38D7E0A-04F8-458C-A647-AFBD23EAE6F4}">
      <dsp:nvSpPr>
        <dsp:cNvPr id="0" name=""/>
        <dsp:cNvSpPr/>
      </dsp:nvSpPr>
      <dsp:spPr>
        <a:xfrm>
          <a:off x="7492728" y="1959069"/>
          <a:ext cx="237083" cy="277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7492728" y="2014537"/>
        <a:ext cx="165958" cy="166406"/>
      </dsp:txXfrm>
    </dsp:sp>
    <dsp:sp modelId="{83133245-774D-4383-B9E6-1A90E951A45E}">
      <dsp:nvSpPr>
        <dsp:cNvPr id="0" name=""/>
        <dsp:cNvSpPr/>
      </dsp:nvSpPr>
      <dsp:spPr>
        <a:xfrm>
          <a:off x="7828223" y="1762245"/>
          <a:ext cx="1118317" cy="6709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Testing our model</a:t>
          </a:r>
          <a:endParaRPr lang="en-IN" sz="1100" kern="1200"/>
        </a:p>
      </dsp:txBody>
      <dsp:txXfrm>
        <a:off x="7847876" y="1781898"/>
        <a:ext cx="1079011" cy="6316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2518-1569-4EE1-8D02-33992314FDE5}"/>
              </a:ext>
            </a:extLst>
          </p:cNvPr>
          <p:cNvSpPr>
            <a:spLocks noGrp="1"/>
          </p:cNvSpPr>
          <p:nvPr>
            <p:ph type="ctrTitle"/>
          </p:nvPr>
        </p:nvSpPr>
        <p:spPr>
          <a:xfrm>
            <a:off x="1154955" y="1447801"/>
            <a:ext cx="8825658" cy="1600200"/>
          </a:xfrm>
        </p:spPr>
        <p:txBody>
          <a:bodyPr/>
          <a:lstStyle/>
          <a:p>
            <a:r>
              <a:rPr lang="en-US" dirty="0"/>
              <a:t>BUILDING A CHATBOT</a:t>
            </a:r>
            <a:endParaRPr lang="en-IN" dirty="0"/>
          </a:p>
        </p:txBody>
      </p:sp>
      <p:sp>
        <p:nvSpPr>
          <p:cNvPr id="3" name="Subtitle 2">
            <a:extLst>
              <a:ext uri="{FF2B5EF4-FFF2-40B4-BE49-F238E27FC236}">
                <a16:creationId xmlns:a16="http://schemas.microsoft.com/office/drawing/2014/main" id="{CB9057F0-D30D-401D-98E9-0C009579D2BC}"/>
              </a:ext>
            </a:extLst>
          </p:cNvPr>
          <p:cNvSpPr>
            <a:spLocks noGrp="1"/>
          </p:cNvSpPr>
          <p:nvPr>
            <p:ph type="subTitle" idx="1"/>
          </p:nvPr>
        </p:nvSpPr>
        <p:spPr>
          <a:xfrm>
            <a:off x="1154955" y="4293704"/>
            <a:ext cx="8825658" cy="1437861"/>
          </a:xfrm>
        </p:spPr>
        <p:txBody>
          <a:bodyPr>
            <a:normAutofit/>
          </a:bodyPr>
          <a:lstStyle/>
          <a:p>
            <a:r>
              <a:rPr lang="en-US" dirty="0">
                <a:solidFill>
                  <a:schemeClr val="tx1"/>
                </a:solidFill>
              </a:rPr>
              <a:t>Northeastern University</a:t>
            </a:r>
          </a:p>
          <a:p>
            <a:r>
              <a:rPr lang="en-US" dirty="0">
                <a:solidFill>
                  <a:schemeClr val="tx1"/>
                </a:solidFill>
              </a:rPr>
              <a:t>EAI 6010 Application of AI </a:t>
            </a:r>
          </a:p>
          <a:p>
            <a:r>
              <a:rPr lang="en-US" dirty="0">
                <a:solidFill>
                  <a:schemeClr val="tx1"/>
                </a:solidFill>
              </a:rPr>
              <a:t>Shivam Chauhan  And Shubham Pratap Singh</a:t>
            </a:r>
          </a:p>
          <a:p>
            <a:endParaRPr lang="en-IN" dirty="0"/>
          </a:p>
        </p:txBody>
      </p:sp>
    </p:spTree>
    <p:extLst>
      <p:ext uri="{BB962C8B-B14F-4D97-AF65-F5344CB8AC3E}">
        <p14:creationId xmlns:p14="http://schemas.microsoft.com/office/powerpoint/2010/main" val="73095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997C-4B64-4499-99CF-EC134A69DBA0}"/>
              </a:ext>
            </a:extLst>
          </p:cNvPr>
          <p:cNvSpPr>
            <a:spLocks noGrp="1"/>
          </p:cNvSpPr>
          <p:nvPr>
            <p:ph type="title"/>
          </p:nvPr>
        </p:nvSpPr>
        <p:spPr/>
        <p:txBody>
          <a:bodyPr/>
          <a:lstStyle/>
          <a:p>
            <a:r>
              <a:rPr lang="en-IN" dirty="0"/>
              <a:t>Model – Artificial Neural Network</a:t>
            </a:r>
          </a:p>
        </p:txBody>
      </p:sp>
      <p:sp>
        <p:nvSpPr>
          <p:cNvPr id="3" name="Content Placeholder 2">
            <a:extLst>
              <a:ext uri="{FF2B5EF4-FFF2-40B4-BE49-F238E27FC236}">
                <a16:creationId xmlns:a16="http://schemas.microsoft.com/office/drawing/2014/main" id="{0F1F10C6-4347-440E-83FB-6922A710BF0C}"/>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80E4B274-3246-4440-A70C-A6A1B3339873}"/>
              </a:ext>
            </a:extLst>
          </p:cNvPr>
          <p:cNvPicPr>
            <a:picLocks noChangeAspect="1"/>
          </p:cNvPicPr>
          <p:nvPr/>
        </p:nvPicPr>
        <p:blipFill>
          <a:blip r:embed="rId2"/>
          <a:stretch>
            <a:fillRect/>
          </a:stretch>
        </p:blipFill>
        <p:spPr>
          <a:xfrm>
            <a:off x="1162052" y="2057399"/>
            <a:ext cx="7334248" cy="4190999"/>
          </a:xfrm>
          <a:prstGeom prst="rect">
            <a:avLst/>
          </a:prstGeom>
        </p:spPr>
      </p:pic>
    </p:spTree>
    <p:extLst>
      <p:ext uri="{BB962C8B-B14F-4D97-AF65-F5344CB8AC3E}">
        <p14:creationId xmlns:p14="http://schemas.microsoft.com/office/powerpoint/2010/main" val="385065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3C46-563C-44B5-881B-516288BABB9E}"/>
              </a:ext>
            </a:extLst>
          </p:cNvPr>
          <p:cNvSpPr>
            <a:spLocks noGrp="1"/>
          </p:cNvSpPr>
          <p:nvPr>
            <p:ph type="title"/>
          </p:nvPr>
        </p:nvSpPr>
        <p:spPr/>
        <p:txBody>
          <a:bodyPr/>
          <a:lstStyle/>
          <a:p>
            <a:r>
              <a:rPr lang="en-IN" dirty="0"/>
              <a:t>Model Accuracy</a:t>
            </a:r>
          </a:p>
        </p:txBody>
      </p:sp>
      <p:pic>
        <p:nvPicPr>
          <p:cNvPr id="4" name="Content Placeholder 3">
            <a:extLst>
              <a:ext uri="{FF2B5EF4-FFF2-40B4-BE49-F238E27FC236}">
                <a16:creationId xmlns:a16="http://schemas.microsoft.com/office/drawing/2014/main" id="{4281D0A0-1932-4B2A-8683-734995B6707A}"/>
              </a:ext>
            </a:extLst>
          </p:cNvPr>
          <p:cNvPicPr>
            <a:picLocks noGrp="1"/>
          </p:cNvPicPr>
          <p:nvPr>
            <p:ph idx="1"/>
          </p:nvPr>
        </p:nvPicPr>
        <p:blipFill>
          <a:blip r:embed="rId2"/>
          <a:stretch>
            <a:fillRect/>
          </a:stretch>
        </p:blipFill>
        <p:spPr>
          <a:xfrm>
            <a:off x="1069145" y="1853248"/>
            <a:ext cx="9115863" cy="4153657"/>
          </a:xfrm>
          <a:prstGeom prst="rect">
            <a:avLst/>
          </a:prstGeom>
        </p:spPr>
      </p:pic>
    </p:spTree>
    <p:extLst>
      <p:ext uri="{BB962C8B-B14F-4D97-AF65-F5344CB8AC3E}">
        <p14:creationId xmlns:p14="http://schemas.microsoft.com/office/powerpoint/2010/main" val="49860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8F88-8398-4D24-8E97-638336B65E2A}"/>
              </a:ext>
            </a:extLst>
          </p:cNvPr>
          <p:cNvSpPr>
            <a:spLocks noGrp="1"/>
          </p:cNvSpPr>
          <p:nvPr>
            <p:ph type="title"/>
          </p:nvPr>
        </p:nvSpPr>
        <p:spPr/>
        <p:txBody>
          <a:bodyPr/>
          <a:lstStyle/>
          <a:p>
            <a:r>
              <a:rPr lang="en-US" b="1" dirty="0"/>
              <a:t>Prediction</a:t>
            </a:r>
            <a:endParaRPr lang="en-IN" dirty="0"/>
          </a:p>
        </p:txBody>
      </p:sp>
      <p:sp>
        <p:nvSpPr>
          <p:cNvPr id="3" name="Content Placeholder 2">
            <a:extLst>
              <a:ext uri="{FF2B5EF4-FFF2-40B4-BE49-F238E27FC236}">
                <a16:creationId xmlns:a16="http://schemas.microsoft.com/office/drawing/2014/main" id="{EA0D6C93-C42A-475B-9856-947F0182E538}"/>
              </a:ext>
            </a:extLst>
          </p:cNvPr>
          <p:cNvSpPr>
            <a:spLocks noGrp="1"/>
          </p:cNvSpPr>
          <p:nvPr>
            <p:ph idx="1"/>
          </p:nvPr>
        </p:nvSpPr>
        <p:spPr/>
        <p:txBody>
          <a:bodyPr/>
          <a:lstStyle/>
          <a:p>
            <a:r>
              <a:rPr lang="en-US" b="1" dirty="0"/>
              <a:t>let say our all the words list is </a:t>
            </a:r>
            <a:r>
              <a:rPr lang="en-US" b="1" dirty="0">
                <a:highlight>
                  <a:srgbClr val="000000"/>
                </a:highlight>
              </a:rPr>
              <a:t>[‘hello’, ‘hi’, ‘bye’, ‘thank’, ‘you’]  </a:t>
            </a:r>
            <a:endParaRPr lang="en-IN" dirty="0">
              <a:highlight>
                <a:srgbClr val="000000"/>
              </a:highlight>
            </a:endParaRPr>
          </a:p>
          <a:p>
            <a:r>
              <a:rPr lang="en-US" b="1" dirty="0"/>
              <a:t>And our classes list is </a:t>
            </a:r>
            <a:r>
              <a:rPr lang="en-US" b="1" dirty="0">
                <a:highlight>
                  <a:srgbClr val="000000"/>
                </a:highlight>
              </a:rPr>
              <a:t>[‘greeting’, ’goodbye’, ‘thanks’]</a:t>
            </a:r>
          </a:p>
          <a:p>
            <a:pPr marL="0" indent="0">
              <a:buNone/>
            </a:pPr>
            <a:endParaRPr lang="en-IN" dirty="0"/>
          </a:p>
          <a:p>
            <a:r>
              <a:rPr lang="en-US" b="1" dirty="0"/>
              <a:t>So, if the input text is </a:t>
            </a:r>
            <a:r>
              <a:rPr lang="en-US" b="1" dirty="0">
                <a:highlight>
                  <a:srgbClr val="000000"/>
                </a:highlight>
              </a:rPr>
              <a:t>‘Thank you’</a:t>
            </a:r>
            <a:r>
              <a:rPr lang="en-US" b="1" dirty="0"/>
              <a:t>. Our input for model will be a list </a:t>
            </a:r>
            <a:r>
              <a:rPr lang="en-US" b="1" dirty="0">
                <a:highlight>
                  <a:srgbClr val="000000"/>
                </a:highlight>
              </a:rPr>
              <a:t>[0,0,0,1,1]. </a:t>
            </a:r>
            <a:endParaRPr lang="en-IN" dirty="0">
              <a:highlight>
                <a:srgbClr val="000000"/>
              </a:highlight>
            </a:endParaRPr>
          </a:p>
          <a:p>
            <a:r>
              <a:rPr lang="en-US" b="1" dirty="0"/>
              <a:t>Our output of model will be </a:t>
            </a:r>
            <a:r>
              <a:rPr lang="en-US" b="1" dirty="0">
                <a:highlight>
                  <a:srgbClr val="000000"/>
                </a:highlight>
              </a:rPr>
              <a:t>[0,0,1]</a:t>
            </a:r>
          </a:p>
          <a:p>
            <a:pPr marL="0" indent="0">
              <a:buNone/>
            </a:pPr>
            <a:endParaRPr lang="en-IN" dirty="0"/>
          </a:p>
          <a:p>
            <a:r>
              <a:rPr lang="en-US" b="1" dirty="0"/>
              <a:t>Now our model will understand that it has to give a response from goodbye class. It will select a random response from the goodbye class in our data. </a:t>
            </a:r>
            <a:endParaRPr lang="en-IN" dirty="0"/>
          </a:p>
          <a:p>
            <a:endParaRPr lang="en-IN" dirty="0"/>
          </a:p>
        </p:txBody>
      </p:sp>
    </p:spTree>
    <p:extLst>
      <p:ext uri="{BB962C8B-B14F-4D97-AF65-F5344CB8AC3E}">
        <p14:creationId xmlns:p14="http://schemas.microsoft.com/office/powerpoint/2010/main" val="3796478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510D-9C92-4129-871C-1B6F720D485C}"/>
              </a:ext>
            </a:extLst>
          </p:cNvPr>
          <p:cNvSpPr>
            <a:spLocks noGrp="1"/>
          </p:cNvSpPr>
          <p:nvPr>
            <p:ph type="title"/>
          </p:nvPr>
        </p:nvSpPr>
        <p:spPr>
          <a:xfrm>
            <a:off x="646111" y="439465"/>
            <a:ext cx="9404723" cy="1400530"/>
          </a:xfrm>
        </p:spPr>
        <p:txBody>
          <a:bodyPr/>
          <a:lstStyle/>
          <a:p>
            <a:r>
              <a:rPr lang="en-IN" dirty="0"/>
              <a:t>Testing</a:t>
            </a:r>
          </a:p>
        </p:txBody>
      </p:sp>
      <p:sp>
        <p:nvSpPr>
          <p:cNvPr id="3" name="Content Placeholder 2">
            <a:extLst>
              <a:ext uri="{FF2B5EF4-FFF2-40B4-BE49-F238E27FC236}">
                <a16:creationId xmlns:a16="http://schemas.microsoft.com/office/drawing/2014/main" id="{C18EAA86-9D77-4D2F-867B-E832BF0EBC1F}"/>
              </a:ext>
            </a:extLst>
          </p:cNvPr>
          <p:cNvSpPr>
            <a:spLocks noGrp="1"/>
          </p:cNvSpPr>
          <p:nvPr>
            <p:ph idx="1"/>
          </p:nvPr>
        </p:nvSpPr>
        <p:spPr/>
        <p:txBody>
          <a:bodyPr/>
          <a:lstStyle/>
          <a:p>
            <a:r>
              <a:rPr lang="en-IN" dirty="0"/>
              <a:t>Working demo in </a:t>
            </a:r>
            <a:r>
              <a:rPr lang="en-IN" dirty="0" err="1"/>
              <a:t>spyder</a:t>
            </a:r>
            <a:r>
              <a:rPr lang="en-IN" dirty="0"/>
              <a:t>. </a:t>
            </a:r>
          </a:p>
        </p:txBody>
      </p:sp>
    </p:spTree>
    <p:extLst>
      <p:ext uri="{BB962C8B-B14F-4D97-AF65-F5344CB8AC3E}">
        <p14:creationId xmlns:p14="http://schemas.microsoft.com/office/powerpoint/2010/main" val="2297788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6539-FB17-4B06-9C68-1D42AEBEDB11}"/>
              </a:ext>
            </a:extLst>
          </p:cNvPr>
          <p:cNvSpPr>
            <a:spLocks noGrp="1"/>
          </p:cNvSpPr>
          <p:nvPr>
            <p:ph type="title"/>
          </p:nvPr>
        </p:nvSpPr>
        <p:spPr>
          <a:xfrm>
            <a:off x="646111" y="452717"/>
            <a:ext cx="9404723" cy="5795681"/>
          </a:xfrm>
        </p:spPr>
        <p:txBody>
          <a:bodyPr anchor="ctr"/>
          <a:lstStyle/>
          <a:p>
            <a:pPr algn="ctr"/>
            <a:r>
              <a:rPr lang="en-IN" dirty="0"/>
              <a:t>Thank you</a:t>
            </a:r>
          </a:p>
        </p:txBody>
      </p:sp>
    </p:spTree>
    <p:extLst>
      <p:ext uri="{BB962C8B-B14F-4D97-AF65-F5344CB8AC3E}">
        <p14:creationId xmlns:p14="http://schemas.microsoft.com/office/powerpoint/2010/main" val="348908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75B9-DF3B-4546-A9C3-F8DC387B1E93}"/>
              </a:ext>
            </a:extLst>
          </p:cNvPr>
          <p:cNvSpPr>
            <a:spLocks noGrp="1"/>
          </p:cNvSpPr>
          <p:nvPr>
            <p:ph type="title"/>
          </p:nvPr>
        </p:nvSpPr>
        <p:spPr/>
        <p:txBody>
          <a:bodyPr/>
          <a:lstStyle/>
          <a:p>
            <a:r>
              <a:rPr lang="en-IN" dirty="0"/>
              <a:t>What is a Chatbot ? </a:t>
            </a:r>
          </a:p>
        </p:txBody>
      </p:sp>
      <p:sp>
        <p:nvSpPr>
          <p:cNvPr id="3" name="Content Placeholder 2">
            <a:extLst>
              <a:ext uri="{FF2B5EF4-FFF2-40B4-BE49-F238E27FC236}">
                <a16:creationId xmlns:a16="http://schemas.microsoft.com/office/drawing/2014/main" id="{1A0CAD20-06E5-4950-9C35-5A88D99251AE}"/>
              </a:ext>
            </a:extLst>
          </p:cNvPr>
          <p:cNvSpPr>
            <a:spLocks noGrp="1"/>
          </p:cNvSpPr>
          <p:nvPr>
            <p:ph idx="1"/>
          </p:nvPr>
        </p:nvSpPr>
        <p:spPr>
          <a:xfrm>
            <a:off x="1103312" y="2066170"/>
            <a:ext cx="8946541" cy="4195481"/>
          </a:xfrm>
        </p:spPr>
        <p:txBody>
          <a:bodyPr/>
          <a:lstStyle/>
          <a:p>
            <a:r>
              <a:rPr lang="en-US" dirty="0"/>
              <a:t>A chatbots special ability is its ability to converse with humans, hence the knowledge of chatting with someone is key for a chatbot. </a:t>
            </a:r>
          </a:p>
          <a:p>
            <a:r>
              <a:rPr lang="en-US" dirty="0"/>
              <a:t>The purpose of chatbots is to scale business teams and help them in maintaining a cordial relationship with their customers. </a:t>
            </a:r>
          </a:p>
          <a:p>
            <a:r>
              <a:rPr lang="en-US" dirty="0"/>
              <a:t>This helps businesses cut down on operational costs, save time and ensure lucrative productivity as all the basic and monotonous requests are handled by the chatbot while complex queries are taken care of by the support team.</a:t>
            </a:r>
            <a:endParaRPr lang="en-IN" dirty="0"/>
          </a:p>
          <a:p>
            <a:endParaRPr lang="en-IN" dirty="0"/>
          </a:p>
        </p:txBody>
      </p:sp>
    </p:spTree>
    <p:extLst>
      <p:ext uri="{BB962C8B-B14F-4D97-AF65-F5344CB8AC3E}">
        <p14:creationId xmlns:p14="http://schemas.microsoft.com/office/powerpoint/2010/main" val="312521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D842-B658-48AD-9265-E717699F5A83}"/>
              </a:ext>
            </a:extLst>
          </p:cNvPr>
          <p:cNvSpPr>
            <a:spLocks noGrp="1"/>
          </p:cNvSpPr>
          <p:nvPr>
            <p:ph type="title"/>
          </p:nvPr>
        </p:nvSpPr>
        <p:spPr/>
        <p:txBody>
          <a:bodyPr/>
          <a:lstStyle/>
          <a:p>
            <a:r>
              <a:rPr lang="en-IN" dirty="0"/>
              <a:t>Why Chatbots are used? </a:t>
            </a:r>
          </a:p>
        </p:txBody>
      </p:sp>
      <p:sp>
        <p:nvSpPr>
          <p:cNvPr id="3" name="Content Placeholder 2">
            <a:extLst>
              <a:ext uri="{FF2B5EF4-FFF2-40B4-BE49-F238E27FC236}">
                <a16:creationId xmlns:a16="http://schemas.microsoft.com/office/drawing/2014/main" id="{48BEE838-3321-4345-BF01-FCE7086AF970}"/>
              </a:ext>
            </a:extLst>
          </p:cNvPr>
          <p:cNvSpPr>
            <a:spLocks noGrp="1"/>
          </p:cNvSpPr>
          <p:nvPr>
            <p:ph idx="1"/>
          </p:nvPr>
        </p:nvSpPr>
        <p:spPr/>
        <p:txBody>
          <a:bodyPr/>
          <a:lstStyle/>
          <a:p>
            <a:r>
              <a:rPr lang="en-IN" dirty="0"/>
              <a:t>Gather Customer Information</a:t>
            </a:r>
          </a:p>
          <a:p>
            <a:r>
              <a:rPr lang="en-IN" dirty="0"/>
              <a:t>Increase sales</a:t>
            </a:r>
          </a:p>
          <a:p>
            <a:r>
              <a:rPr lang="en-IN" dirty="0"/>
              <a:t>Available 24/7</a:t>
            </a:r>
          </a:p>
          <a:p>
            <a:r>
              <a:rPr lang="en-IN" dirty="0"/>
              <a:t>Save Money</a:t>
            </a:r>
          </a:p>
          <a:p>
            <a:r>
              <a:rPr lang="en-IN" dirty="0"/>
              <a:t>Improve Customer Satisfaction</a:t>
            </a:r>
          </a:p>
        </p:txBody>
      </p:sp>
    </p:spTree>
    <p:extLst>
      <p:ext uri="{BB962C8B-B14F-4D97-AF65-F5344CB8AC3E}">
        <p14:creationId xmlns:p14="http://schemas.microsoft.com/office/powerpoint/2010/main" val="389545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4222-DC4D-4B97-B5E4-E11889A8DCC0}"/>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7137612F-BCDA-4481-A482-9A382E180E5D}"/>
              </a:ext>
            </a:extLst>
          </p:cNvPr>
          <p:cNvSpPr>
            <a:spLocks noGrp="1"/>
          </p:cNvSpPr>
          <p:nvPr>
            <p:ph idx="1"/>
          </p:nvPr>
        </p:nvSpPr>
        <p:spPr/>
        <p:txBody>
          <a:bodyPr/>
          <a:lstStyle/>
          <a:p>
            <a:r>
              <a:rPr lang="en-IN" dirty="0"/>
              <a:t>Lack Emotions</a:t>
            </a:r>
          </a:p>
          <a:p>
            <a:r>
              <a:rPr lang="en-IN" dirty="0"/>
              <a:t>Difficult to create </a:t>
            </a:r>
          </a:p>
          <a:p>
            <a:r>
              <a:rPr lang="en-IN" dirty="0"/>
              <a:t>Made to handle first-level question</a:t>
            </a:r>
          </a:p>
          <a:p>
            <a:r>
              <a:rPr lang="en-IN" dirty="0"/>
              <a:t>Require </a:t>
            </a:r>
            <a:r>
              <a:rPr lang="en-US" dirty="0"/>
              <a:t>Maintenance. </a:t>
            </a:r>
            <a:endParaRPr lang="en-IN" dirty="0"/>
          </a:p>
        </p:txBody>
      </p:sp>
    </p:spTree>
    <p:extLst>
      <p:ext uri="{BB962C8B-B14F-4D97-AF65-F5344CB8AC3E}">
        <p14:creationId xmlns:p14="http://schemas.microsoft.com/office/powerpoint/2010/main" val="376433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283D-639B-4918-B16C-6DBCA78DC594}"/>
              </a:ext>
            </a:extLst>
          </p:cNvPr>
          <p:cNvSpPr>
            <a:spLocks noGrp="1"/>
          </p:cNvSpPr>
          <p:nvPr>
            <p:ph type="title"/>
          </p:nvPr>
        </p:nvSpPr>
        <p:spPr/>
        <p:txBody>
          <a:bodyPr/>
          <a:lstStyle/>
          <a:p>
            <a:r>
              <a:rPr lang="en-IN" dirty="0"/>
              <a:t>Technology used</a:t>
            </a:r>
          </a:p>
        </p:txBody>
      </p:sp>
      <p:sp>
        <p:nvSpPr>
          <p:cNvPr id="3" name="Content Placeholder 2">
            <a:extLst>
              <a:ext uri="{FF2B5EF4-FFF2-40B4-BE49-F238E27FC236}">
                <a16:creationId xmlns:a16="http://schemas.microsoft.com/office/drawing/2014/main" id="{A1272A16-A683-4D82-8CC7-794F326DEA5B}"/>
              </a:ext>
            </a:extLst>
          </p:cNvPr>
          <p:cNvSpPr>
            <a:spLocks noGrp="1"/>
          </p:cNvSpPr>
          <p:nvPr>
            <p:ph idx="1"/>
          </p:nvPr>
        </p:nvSpPr>
        <p:spPr/>
        <p:txBody>
          <a:bodyPr/>
          <a:lstStyle/>
          <a:p>
            <a:r>
              <a:rPr lang="en-IN" dirty="0"/>
              <a:t>Python</a:t>
            </a:r>
          </a:p>
          <a:p>
            <a:pPr marL="0" indent="0">
              <a:buNone/>
            </a:pPr>
            <a:endParaRPr lang="en-IN" dirty="0"/>
          </a:p>
          <a:p>
            <a:r>
              <a:rPr lang="en-IN" dirty="0"/>
              <a:t>Natural Language Processing </a:t>
            </a:r>
          </a:p>
          <a:p>
            <a:pPr lvl="1"/>
            <a:r>
              <a:rPr lang="en-IN" dirty="0"/>
              <a:t>Natural Language Toolkit (</a:t>
            </a:r>
            <a:r>
              <a:rPr lang="en-IN" dirty="0" err="1"/>
              <a:t>nltk</a:t>
            </a:r>
            <a:r>
              <a:rPr lang="en-IN" dirty="0"/>
              <a:t>) library</a:t>
            </a:r>
          </a:p>
          <a:p>
            <a:pPr marL="457200" lvl="1" indent="0">
              <a:buNone/>
            </a:pPr>
            <a:endParaRPr lang="en-IN" dirty="0"/>
          </a:p>
          <a:p>
            <a:r>
              <a:rPr lang="en-IN" dirty="0"/>
              <a:t>Machine Learning/Deep Learning</a:t>
            </a:r>
          </a:p>
          <a:p>
            <a:pPr lvl="1"/>
            <a:r>
              <a:rPr lang="en-IN" dirty="0"/>
              <a:t>Artificial Neural Network using </a:t>
            </a:r>
            <a:r>
              <a:rPr lang="en-IN" dirty="0" err="1"/>
              <a:t>Keras</a:t>
            </a:r>
            <a:r>
              <a:rPr lang="en-IN" dirty="0"/>
              <a:t> library </a:t>
            </a:r>
          </a:p>
        </p:txBody>
      </p:sp>
    </p:spTree>
    <p:extLst>
      <p:ext uri="{BB962C8B-B14F-4D97-AF65-F5344CB8AC3E}">
        <p14:creationId xmlns:p14="http://schemas.microsoft.com/office/powerpoint/2010/main" val="350341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E2C3-2C04-4850-88B1-A841F557B401}"/>
              </a:ext>
            </a:extLst>
          </p:cNvPr>
          <p:cNvSpPr>
            <a:spLocks noGrp="1"/>
          </p:cNvSpPr>
          <p:nvPr>
            <p:ph type="title"/>
          </p:nvPr>
        </p:nvSpPr>
        <p:spPr/>
        <p:txBody>
          <a:bodyPr/>
          <a:lstStyle/>
          <a:p>
            <a:r>
              <a:rPr lang="en-IN" dirty="0"/>
              <a:t>Pipeline for creating a chatbot</a:t>
            </a:r>
          </a:p>
        </p:txBody>
      </p:sp>
      <p:graphicFrame>
        <p:nvGraphicFramePr>
          <p:cNvPr id="9" name="Content Placeholder 8">
            <a:extLst>
              <a:ext uri="{FF2B5EF4-FFF2-40B4-BE49-F238E27FC236}">
                <a16:creationId xmlns:a16="http://schemas.microsoft.com/office/drawing/2014/main" id="{855C872E-791B-4800-8222-16E08CF8B627}"/>
              </a:ext>
            </a:extLst>
          </p:cNvPr>
          <p:cNvGraphicFramePr>
            <a:graphicFrameLocks noGrp="1"/>
          </p:cNvGraphicFramePr>
          <p:nvPr>
            <p:ph idx="1"/>
            <p:extLst>
              <p:ext uri="{D42A27DB-BD31-4B8C-83A1-F6EECF244321}">
                <p14:modId xmlns:p14="http://schemas.microsoft.com/office/powerpoint/2010/main" val="3599097592"/>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321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E1D31-9FA3-4409-8C67-0EA16905A593}"/>
              </a:ext>
            </a:extLst>
          </p:cNvPr>
          <p:cNvSpPr>
            <a:spLocks noGrp="1"/>
          </p:cNvSpPr>
          <p:nvPr>
            <p:ph type="title"/>
          </p:nvPr>
        </p:nvSpPr>
        <p:spPr>
          <a:xfrm>
            <a:off x="648931" y="629266"/>
            <a:ext cx="4166510" cy="1622321"/>
          </a:xfrm>
        </p:spPr>
        <p:txBody>
          <a:bodyPr>
            <a:normAutofit/>
          </a:bodyPr>
          <a:lstStyle/>
          <a:p>
            <a:r>
              <a:rPr lang="en-IN">
                <a:solidFill>
                  <a:srgbClr val="EBEBEB"/>
                </a:solidFill>
              </a:rPr>
              <a:t>Data</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EED950EB-2A7A-49D0-8FA7-AE9801B189D7}"/>
              </a:ext>
            </a:extLst>
          </p:cNvPr>
          <p:cNvPicPr/>
          <p:nvPr/>
        </p:nvPicPr>
        <p:blipFill>
          <a:blip r:embed="rId2"/>
          <a:stretch>
            <a:fillRect/>
          </a:stretch>
        </p:blipFill>
        <p:spPr>
          <a:xfrm>
            <a:off x="5553492" y="1871003"/>
            <a:ext cx="6638508" cy="4403188"/>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79A475-3A4B-4CC5-841F-509C0FDFE5EF}"/>
              </a:ext>
            </a:extLst>
          </p:cNvPr>
          <p:cNvSpPr>
            <a:spLocks noGrp="1"/>
          </p:cNvSpPr>
          <p:nvPr>
            <p:ph idx="1"/>
          </p:nvPr>
        </p:nvSpPr>
        <p:spPr>
          <a:xfrm>
            <a:off x="648931" y="2438400"/>
            <a:ext cx="4166509" cy="3785419"/>
          </a:xfrm>
        </p:spPr>
        <p:txBody>
          <a:bodyPr>
            <a:normAutofit/>
          </a:bodyPr>
          <a:lstStyle/>
          <a:p>
            <a:r>
              <a:rPr lang="en-US" dirty="0">
                <a:solidFill>
                  <a:srgbClr val="EBEBEB"/>
                </a:solidFill>
              </a:rPr>
              <a:t>The dataset that we have used is ‘</a:t>
            </a:r>
            <a:r>
              <a:rPr lang="en-US" dirty="0" err="1">
                <a:solidFill>
                  <a:srgbClr val="EBEBEB"/>
                </a:solidFill>
              </a:rPr>
              <a:t>intents.json</a:t>
            </a:r>
            <a:r>
              <a:rPr lang="en-US" dirty="0">
                <a:solidFill>
                  <a:srgbClr val="EBEBEB"/>
                </a:solidFill>
              </a:rPr>
              <a:t>’. This is a JSON (JavaScript Object Notation) file that contains the patterns that are essential to find and the responses we want to return to the user.</a:t>
            </a:r>
          </a:p>
          <a:p>
            <a:endParaRPr lang="en-IN" dirty="0">
              <a:solidFill>
                <a:srgbClr val="EBEBEB"/>
              </a:solidFill>
            </a:endParaRPr>
          </a:p>
        </p:txBody>
      </p:sp>
    </p:spTree>
    <p:extLst>
      <p:ext uri="{BB962C8B-B14F-4D97-AF65-F5344CB8AC3E}">
        <p14:creationId xmlns:p14="http://schemas.microsoft.com/office/powerpoint/2010/main" val="122468595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6559-7982-417B-8D12-02A91502ECEB}"/>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8E51871D-2D03-4C8F-BE82-0476EAA20041}"/>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657E9279-F906-4A27-ADF0-471C7921EA3B}"/>
              </a:ext>
            </a:extLst>
          </p:cNvPr>
          <p:cNvPicPr/>
          <p:nvPr/>
        </p:nvPicPr>
        <p:blipFill>
          <a:blip r:embed="rId2"/>
          <a:stretch>
            <a:fillRect/>
          </a:stretch>
        </p:blipFill>
        <p:spPr>
          <a:xfrm>
            <a:off x="273318" y="1780038"/>
            <a:ext cx="5943600" cy="4229735"/>
          </a:xfrm>
          <a:prstGeom prst="rect">
            <a:avLst/>
          </a:prstGeom>
        </p:spPr>
      </p:pic>
      <p:pic>
        <p:nvPicPr>
          <p:cNvPr id="5" name="Picture 4">
            <a:extLst>
              <a:ext uri="{FF2B5EF4-FFF2-40B4-BE49-F238E27FC236}">
                <a16:creationId xmlns:a16="http://schemas.microsoft.com/office/drawing/2014/main" id="{E3D822DA-FC33-4928-926F-39E5926B9B5D}"/>
              </a:ext>
            </a:extLst>
          </p:cNvPr>
          <p:cNvPicPr/>
          <p:nvPr/>
        </p:nvPicPr>
        <p:blipFill rotWithShape="1">
          <a:blip r:embed="rId3"/>
          <a:srcRect b="19337"/>
          <a:stretch/>
        </p:blipFill>
        <p:spPr bwMode="auto">
          <a:xfrm>
            <a:off x="6589711" y="704495"/>
            <a:ext cx="5038725" cy="269684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FA86C90B-623A-49C9-8FDC-947CA3140A11}"/>
              </a:ext>
            </a:extLst>
          </p:cNvPr>
          <p:cNvPicPr/>
          <p:nvPr/>
        </p:nvPicPr>
        <p:blipFill rotWithShape="1">
          <a:blip r:embed="rId4"/>
          <a:srcRect b="11674"/>
          <a:stretch/>
        </p:blipFill>
        <p:spPr bwMode="auto">
          <a:xfrm>
            <a:off x="6589711" y="3601010"/>
            <a:ext cx="4967605" cy="320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026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90F1-7299-4C8B-86ED-FE7072180A67}"/>
              </a:ext>
            </a:extLst>
          </p:cNvPr>
          <p:cNvSpPr>
            <a:spLocks noGrp="1"/>
          </p:cNvSpPr>
          <p:nvPr>
            <p:ph type="title"/>
          </p:nvPr>
        </p:nvSpPr>
        <p:spPr/>
        <p:txBody>
          <a:bodyPr/>
          <a:lstStyle/>
          <a:p>
            <a:r>
              <a:rPr lang="en-IN" dirty="0"/>
              <a:t>Training set</a:t>
            </a:r>
          </a:p>
        </p:txBody>
      </p:sp>
      <p:pic>
        <p:nvPicPr>
          <p:cNvPr id="4" name="Content Placeholder 3">
            <a:extLst>
              <a:ext uri="{FF2B5EF4-FFF2-40B4-BE49-F238E27FC236}">
                <a16:creationId xmlns:a16="http://schemas.microsoft.com/office/drawing/2014/main" id="{BA18D809-32D1-440D-B285-E70016E46BBD}"/>
              </a:ext>
            </a:extLst>
          </p:cNvPr>
          <p:cNvPicPr>
            <a:picLocks noGrp="1"/>
          </p:cNvPicPr>
          <p:nvPr>
            <p:ph idx="1"/>
          </p:nvPr>
        </p:nvPicPr>
        <p:blipFill>
          <a:blip r:embed="rId2"/>
          <a:stretch>
            <a:fillRect/>
          </a:stretch>
        </p:blipFill>
        <p:spPr>
          <a:xfrm>
            <a:off x="1103313" y="2542506"/>
            <a:ext cx="8947150" cy="3216026"/>
          </a:xfrm>
          <a:prstGeom prst="rect">
            <a:avLst/>
          </a:prstGeom>
        </p:spPr>
      </p:pic>
    </p:spTree>
    <p:extLst>
      <p:ext uri="{BB962C8B-B14F-4D97-AF65-F5344CB8AC3E}">
        <p14:creationId xmlns:p14="http://schemas.microsoft.com/office/powerpoint/2010/main" val="1831418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C6862078B631459AE83E21B7AC88B8" ma:contentTypeVersion="13" ma:contentTypeDescription="Create a new document." ma:contentTypeScope="" ma:versionID="5471014188bfad02638eac0198eeef8b">
  <xsd:schema xmlns:xsd="http://www.w3.org/2001/XMLSchema" xmlns:xs="http://www.w3.org/2001/XMLSchema" xmlns:p="http://schemas.microsoft.com/office/2006/metadata/properties" xmlns:ns3="1c71b755-9545-41d7-ad13-96417fbfcb6b" xmlns:ns4="ced5b3b4-ffb1-49ec-a265-c3fce7114d81" targetNamespace="http://schemas.microsoft.com/office/2006/metadata/properties" ma:root="true" ma:fieldsID="b82c78c364da3320ccc33c98682b1527" ns3:_="" ns4:_="">
    <xsd:import namespace="1c71b755-9545-41d7-ad13-96417fbfcb6b"/>
    <xsd:import namespace="ced5b3b4-ffb1-49ec-a265-c3fce7114d8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71b755-9545-41d7-ad13-96417fbfcb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d5b3b4-ffb1-49ec-a265-c3fce7114d8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CAE422-91E3-4140-ABC1-03D36C8A9C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71b755-9545-41d7-ad13-96417fbfcb6b"/>
    <ds:schemaRef ds:uri="ced5b3b4-ffb1-49ec-a265-c3fce7114d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3247F5-8822-471D-89D0-F6B883027925}">
  <ds:schemaRefs>
    <ds:schemaRef ds:uri="http://schemas.microsoft.com/sharepoint/v3/contenttype/forms"/>
  </ds:schemaRefs>
</ds:datastoreItem>
</file>

<file path=customXml/itemProps3.xml><?xml version="1.0" encoding="utf-8"?>
<ds:datastoreItem xmlns:ds="http://schemas.openxmlformats.org/officeDocument/2006/customXml" ds:itemID="{58E75F8B-A1ED-4ABB-8164-84348943E698}">
  <ds:schemaRefs>
    <ds:schemaRef ds:uri="http://schemas.microsoft.com/office/2006/metadata/properties"/>
    <ds:schemaRef ds:uri="1c71b755-9545-41d7-ad13-96417fbfcb6b"/>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infopath/2007/PartnerControls"/>
    <ds:schemaRef ds:uri="ced5b3b4-ffb1-49ec-a265-c3fce7114d8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83</TotalTime>
  <Words>347</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BUILDING A CHATBOT</vt:lpstr>
      <vt:lpstr>What is a Chatbot ? </vt:lpstr>
      <vt:lpstr>Why Chatbots are used? </vt:lpstr>
      <vt:lpstr>Challenges</vt:lpstr>
      <vt:lpstr>Technology used</vt:lpstr>
      <vt:lpstr>Pipeline for creating a chatbot</vt:lpstr>
      <vt:lpstr>Data</vt:lpstr>
      <vt:lpstr>Data Pre-processing</vt:lpstr>
      <vt:lpstr>Training set</vt:lpstr>
      <vt:lpstr>Model – Artificial Neural Network</vt:lpstr>
      <vt:lpstr>Model Accuracy</vt:lpstr>
      <vt:lpstr>Prediction</vt:lpstr>
      <vt:lpstr>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CHATBOT</dc:title>
  <dc:creator>Shivam Chauhan</dc:creator>
  <cp:lastModifiedBy>Shivam Chauhan</cp:lastModifiedBy>
  <cp:revision>6</cp:revision>
  <dcterms:created xsi:type="dcterms:W3CDTF">2020-03-26T19:09:45Z</dcterms:created>
  <dcterms:modified xsi:type="dcterms:W3CDTF">2020-03-26T20:33:21Z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0x01010070C6862078B631459AE83E21B7AC88B8</vt:lpwstr>
  </property>
</Properties>
</file>