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7" r:id="rId5"/>
    <p:sldId id="257" r:id="rId6"/>
    <p:sldId id="263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08D3F-2611-40EE-B226-B454ED1F7764}" v="32" dt="2022-08-01T23:49:57.437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Khalid" userId="f64dade5-0ded-4978-9dd9-24675763a476" providerId="ADAL" clId="{D3308D3F-2611-40EE-B226-B454ED1F7764}"/>
    <pc:docChg chg="undo custSel addSld delSld modSld sldOrd">
      <pc:chgData name="Talha Khalid" userId="f64dade5-0ded-4978-9dd9-24675763a476" providerId="ADAL" clId="{D3308D3F-2611-40EE-B226-B454ED1F7764}" dt="2022-08-01T23:52:36.877" v="460" actId="207"/>
      <pc:docMkLst>
        <pc:docMk/>
      </pc:docMkLst>
      <pc:sldChg chg="addSp modSp mod">
        <pc:chgData name="Talha Khalid" userId="f64dade5-0ded-4978-9dd9-24675763a476" providerId="ADAL" clId="{D3308D3F-2611-40EE-B226-B454ED1F7764}" dt="2022-08-01T23:46:55.823" v="408" actId="14100"/>
        <pc:sldMkLst>
          <pc:docMk/>
          <pc:sldMk cId="2815339507" sldId="257"/>
        </pc:sldMkLst>
        <pc:spChg chg="add mod">
          <ac:chgData name="Talha Khalid" userId="f64dade5-0ded-4978-9dd9-24675763a476" providerId="ADAL" clId="{D3308D3F-2611-40EE-B226-B454ED1F7764}" dt="2022-08-01T23:46:55.823" v="408" actId="14100"/>
          <ac:spMkLst>
            <pc:docMk/>
            <pc:sldMk cId="2815339507" sldId="257"/>
            <ac:spMk id="8" creationId="{AFA13A9B-613B-F389-D7F3-2FCDC9D10BD3}"/>
          </ac:spMkLst>
        </pc:spChg>
      </pc:sldChg>
      <pc:sldChg chg="del">
        <pc:chgData name="Talha Khalid" userId="f64dade5-0ded-4978-9dd9-24675763a476" providerId="ADAL" clId="{D3308D3F-2611-40EE-B226-B454ED1F7764}" dt="2022-08-01T23:45:30.605" v="384" actId="47"/>
        <pc:sldMkLst>
          <pc:docMk/>
          <pc:sldMk cId="4241272432" sldId="258"/>
        </pc:sldMkLst>
      </pc:sldChg>
      <pc:sldChg chg="addSp delSp modSp del mod ord">
        <pc:chgData name="Talha Khalid" userId="f64dade5-0ded-4978-9dd9-24675763a476" providerId="ADAL" clId="{D3308D3F-2611-40EE-B226-B454ED1F7764}" dt="2022-08-01T23:45:28.934" v="382" actId="47"/>
        <pc:sldMkLst>
          <pc:docMk/>
          <pc:sldMk cId="1094308873" sldId="259"/>
        </pc:sldMkLst>
        <pc:spChg chg="add mod">
          <ac:chgData name="Talha Khalid" userId="f64dade5-0ded-4978-9dd9-24675763a476" providerId="ADAL" clId="{D3308D3F-2611-40EE-B226-B454ED1F7764}" dt="2022-08-01T23:20:55.157" v="3" actId="478"/>
          <ac:spMkLst>
            <pc:docMk/>
            <pc:sldMk cId="1094308873" sldId="259"/>
            <ac:spMk id="4" creationId="{61782EB6-449C-D888-E95A-A7C1E4B37C65}"/>
          </ac:spMkLst>
        </pc:spChg>
        <pc:picChg chg="del">
          <ac:chgData name="Talha Khalid" userId="f64dade5-0ded-4978-9dd9-24675763a476" providerId="ADAL" clId="{D3308D3F-2611-40EE-B226-B454ED1F7764}" dt="2022-08-01T23:20:55.157" v="3" actId="478"/>
          <ac:picMkLst>
            <pc:docMk/>
            <pc:sldMk cId="1094308873" sldId="259"/>
            <ac:picMk id="27" creationId="{290FBD7A-BEB6-4C4C-B057-7A00B6FBB7DD}"/>
          </ac:picMkLst>
        </pc:picChg>
      </pc:sldChg>
      <pc:sldChg chg="del">
        <pc:chgData name="Talha Khalid" userId="f64dade5-0ded-4978-9dd9-24675763a476" providerId="ADAL" clId="{D3308D3F-2611-40EE-B226-B454ED1F7764}" dt="2022-08-01T23:45:31.464" v="385" actId="47"/>
        <pc:sldMkLst>
          <pc:docMk/>
          <pc:sldMk cId="860759002" sldId="260"/>
        </pc:sldMkLst>
      </pc:sldChg>
      <pc:sldChg chg="del">
        <pc:chgData name="Talha Khalid" userId="f64dade5-0ded-4978-9dd9-24675763a476" providerId="ADAL" clId="{D3308D3F-2611-40EE-B226-B454ED1F7764}" dt="2022-08-01T23:45:29.559" v="383" actId="47"/>
        <pc:sldMkLst>
          <pc:docMk/>
          <pc:sldMk cId="3984440688" sldId="261"/>
        </pc:sldMkLst>
      </pc:sldChg>
      <pc:sldChg chg="del">
        <pc:chgData name="Talha Khalid" userId="f64dade5-0ded-4978-9dd9-24675763a476" providerId="ADAL" clId="{D3308D3F-2611-40EE-B226-B454ED1F7764}" dt="2022-08-01T23:45:39.041" v="389" actId="47"/>
        <pc:sldMkLst>
          <pc:docMk/>
          <pc:sldMk cId="3372486172" sldId="262"/>
        </pc:sldMkLst>
      </pc:sldChg>
      <pc:sldChg chg="addSp delSp modSp mod">
        <pc:chgData name="Talha Khalid" userId="f64dade5-0ded-4978-9dd9-24675763a476" providerId="ADAL" clId="{D3308D3F-2611-40EE-B226-B454ED1F7764}" dt="2022-08-01T23:52:36.877" v="460" actId="207"/>
        <pc:sldMkLst>
          <pc:docMk/>
          <pc:sldMk cId="2174002491" sldId="263"/>
        </pc:sldMkLst>
        <pc:spChg chg="mod">
          <ac:chgData name="Talha Khalid" userId="f64dade5-0ded-4978-9dd9-24675763a476" providerId="ADAL" clId="{D3308D3F-2611-40EE-B226-B454ED1F7764}" dt="2022-08-01T23:51:34.525" v="455" actId="1076"/>
          <ac:spMkLst>
            <pc:docMk/>
            <pc:sldMk cId="2174002491" sldId="263"/>
            <ac:spMk id="18" creationId="{62192F0C-65C9-4E6D-9314-81FB7E4DB469}"/>
          </ac:spMkLst>
        </pc:spChg>
        <pc:spChg chg="mod">
          <ac:chgData name="Talha Khalid" userId="f64dade5-0ded-4978-9dd9-24675763a476" providerId="ADAL" clId="{D3308D3F-2611-40EE-B226-B454ED1F7764}" dt="2022-08-01T23:51:42.813" v="456" actId="1076"/>
          <ac:spMkLst>
            <pc:docMk/>
            <pc:sldMk cId="2174002491" sldId="263"/>
            <ac:spMk id="22" creationId="{322BD54C-AB8D-4B3B-836D-ABFFFE5D70BE}"/>
          </ac:spMkLst>
        </pc:spChg>
        <pc:spChg chg="mod">
          <ac:chgData name="Talha Khalid" userId="f64dade5-0ded-4978-9dd9-24675763a476" providerId="ADAL" clId="{D3308D3F-2611-40EE-B226-B454ED1F7764}" dt="2022-08-01T23:51:28.621" v="453" actId="1076"/>
          <ac:spMkLst>
            <pc:docMk/>
            <pc:sldMk cId="2174002491" sldId="263"/>
            <ac:spMk id="24" creationId="{4AB50F20-85E8-46ED-94DD-28F720071BF3}"/>
          </ac:spMkLst>
        </pc:spChg>
        <pc:spChg chg="mod ord">
          <ac:chgData name="Talha Khalid" userId="f64dade5-0ded-4978-9dd9-24675763a476" providerId="ADAL" clId="{D3308D3F-2611-40EE-B226-B454ED1F7764}" dt="2022-08-01T23:51:22.565" v="451" actId="1076"/>
          <ac:spMkLst>
            <pc:docMk/>
            <pc:sldMk cId="2174002491" sldId="263"/>
            <ac:spMk id="26" creationId="{CDA2767E-38F3-49F7-BE02-EA3E6C7C8096}"/>
          </ac:spMkLst>
        </pc:spChg>
        <pc:spChg chg="add del mod ord">
          <ac:chgData name="Talha Khalid" userId="f64dade5-0ded-4978-9dd9-24675763a476" providerId="ADAL" clId="{D3308D3F-2611-40EE-B226-B454ED1F7764}" dt="2022-08-01T23:52:36.877" v="460" actId="207"/>
          <ac:spMkLst>
            <pc:docMk/>
            <pc:sldMk cId="2174002491" sldId="263"/>
            <ac:spMk id="30" creationId="{0516D3EA-D929-0E29-EF0A-020746AAC739}"/>
          </ac:spMkLst>
        </pc:spChg>
        <pc:spChg chg="mod">
          <ac:chgData name="Talha Khalid" userId="f64dade5-0ded-4978-9dd9-24675763a476" providerId="ADAL" clId="{D3308D3F-2611-40EE-B226-B454ED1F7764}" dt="2022-08-01T23:51:31.845" v="454" actId="1076"/>
          <ac:spMkLst>
            <pc:docMk/>
            <pc:sldMk cId="2174002491" sldId="263"/>
            <ac:spMk id="44" creationId="{540F4685-F7C7-4370-AF35-F80D53D13A43}"/>
          </ac:spMkLst>
        </pc:spChg>
        <pc:spChg chg="del">
          <ac:chgData name="Talha Khalid" userId="f64dade5-0ded-4978-9dd9-24675763a476" providerId="ADAL" clId="{D3308D3F-2611-40EE-B226-B454ED1F7764}" dt="2022-08-01T23:20:38.769" v="1" actId="478"/>
          <ac:spMkLst>
            <pc:docMk/>
            <pc:sldMk cId="2174002491" sldId="263"/>
            <ac:spMk id="323" creationId="{E3799503-8083-4A2B-B1A6-DA877569C577}"/>
          </ac:spMkLst>
        </pc:spChg>
        <pc:spChg chg="del">
          <ac:chgData name="Talha Khalid" userId="f64dade5-0ded-4978-9dd9-24675763a476" providerId="ADAL" clId="{D3308D3F-2611-40EE-B226-B454ED1F7764}" dt="2022-08-01T23:20:35.800" v="0" actId="478"/>
          <ac:spMkLst>
            <pc:docMk/>
            <pc:sldMk cId="2174002491" sldId="263"/>
            <ac:spMk id="324" creationId="{F3416D3B-8D80-4408-8E8E-08E7B3A092C0}"/>
          </ac:spMkLst>
        </pc:spChg>
        <pc:spChg chg="del">
          <ac:chgData name="Talha Khalid" userId="f64dade5-0ded-4978-9dd9-24675763a476" providerId="ADAL" clId="{D3308D3F-2611-40EE-B226-B454ED1F7764}" dt="2022-08-01T23:20:42.058" v="2" actId="478"/>
          <ac:spMkLst>
            <pc:docMk/>
            <pc:sldMk cId="2174002491" sldId="263"/>
            <ac:spMk id="325" creationId="{C9F5126E-D75A-4501-9BA9-5485EAB795BA}"/>
          </ac:spMkLst>
        </pc:spChg>
        <pc:picChg chg="add mod ord modCrop">
          <ac:chgData name="Talha Khalid" userId="f64dade5-0ded-4978-9dd9-24675763a476" providerId="ADAL" clId="{D3308D3F-2611-40EE-B226-B454ED1F7764}" dt="2022-08-01T23:50:49.794" v="435" actId="167"/>
          <ac:picMkLst>
            <pc:docMk/>
            <pc:sldMk cId="2174002491" sldId="263"/>
            <ac:picMk id="15" creationId="{65CA9991-8C2C-8D64-4B45-275CD7A81166}"/>
          </ac:picMkLst>
        </pc:picChg>
      </pc:sldChg>
      <pc:sldChg chg="del">
        <pc:chgData name="Talha Khalid" userId="f64dade5-0ded-4978-9dd9-24675763a476" providerId="ADAL" clId="{D3308D3F-2611-40EE-B226-B454ED1F7764}" dt="2022-08-01T23:45:28.246" v="381" actId="47"/>
        <pc:sldMkLst>
          <pc:docMk/>
          <pc:sldMk cId="2883553059" sldId="264"/>
        </pc:sldMkLst>
      </pc:sldChg>
      <pc:sldChg chg="del">
        <pc:chgData name="Talha Khalid" userId="f64dade5-0ded-4978-9dd9-24675763a476" providerId="ADAL" clId="{D3308D3F-2611-40EE-B226-B454ED1F7764}" dt="2022-08-01T23:45:32.214" v="386" actId="47"/>
        <pc:sldMkLst>
          <pc:docMk/>
          <pc:sldMk cId="2316932" sldId="265"/>
        </pc:sldMkLst>
      </pc:sldChg>
      <pc:sldChg chg="del">
        <pc:chgData name="Talha Khalid" userId="f64dade5-0ded-4978-9dd9-24675763a476" providerId="ADAL" clId="{D3308D3F-2611-40EE-B226-B454ED1F7764}" dt="2022-08-01T23:45:32.839" v="387" actId="47"/>
        <pc:sldMkLst>
          <pc:docMk/>
          <pc:sldMk cId="790109063" sldId="266"/>
        </pc:sldMkLst>
      </pc:sldChg>
      <pc:sldChg chg="del">
        <pc:chgData name="Talha Khalid" userId="f64dade5-0ded-4978-9dd9-24675763a476" providerId="ADAL" clId="{D3308D3F-2611-40EE-B226-B454ED1F7764}" dt="2022-08-01T23:45:40.603" v="390" actId="47"/>
        <pc:sldMkLst>
          <pc:docMk/>
          <pc:sldMk cId="1604891360" sldId="267"/>
        </pc:sldMkLst>
      </pc:sldChg>
      <pc:sldChg chg="del">
        <pc:chgData name="Talha Khalid" userId="f64dade5-0ded-4978-9dd9-24675763a476" providerId="ADAL" clId="{D3308D3F-2611-40EE-B226-B454ED1F7764}" dt="2022-08-01T23:45:41.930" v="391" actId="47"/>
        <pc:sldMkLst>
          <pc:docMk/>
          <pc:sldMk cId="1876870831" sldId="268"/>
        </pc:sldMkLst>
      </pc:sldChg>
      <pc:sldChg chg="del">
        <pc:chgData name="Talha Khalid" userId="f64dade5-0ded-4978-9dd9-24675763a476" providerId="ADAL" clId="{D3308D3F-2611-40EE-B226-B454ED1F7764}" dt="2022-08-01T23:45:42.571" v="392" actId="47"/>
        <pc:sldMkLst>
          <pc:docMk/>
          <pc:sldMk cId="3849563807" sldId="269"/>
        </pc:sldMkLst>
      </pc:sldChg>
      <pc:sldChg chg="del">
        <pc:chgData name="Talha Khalid" userId="f64dade5-0ded-4978-9dd9-24675763a476" providerId="ADAL" clId="{D3308D3F-2611-40EE-B226-B454ED1F7764}" dt="2022-08-01T23:45:43.133" v="393" actId="47"/>
        <pc:sldMkLst>
          <pc:docMk/>
          <pc:sldMk cId="1404125716" sldId="270"/>
        </pc:sldMkLst>
      </pc:sldChg>
      <pc:sldChg chg="del">
        <pc:chgData name="Talha Khalid" userId="f64dade5-0ded-4978-9dd9-24675763a476" providerId="ADAL" clId="{D3308D3F-2611-40EE-B226-B454ED1F7764}" dt="2022-08-01T23:45:44.195" v="394" actId="47"/>
        <pc:sldMkLst>
          <pc:docMk/>
          <pc:sldMk cId="2732533740" sldId="271"/>
        </pc:sldMkLst>
      </pc:sldChg>
      <pc:sldChg chg="del">
        <pc:chgData name="Talha Khalid" userId="f64dade5-0ded-4978-9dd9-24675763a476" providerId="ADAL" clId="{D3308D3F-2611-40EE-B226-B454ED1F7764}" dt="2022-08-01T23:45:44.883" v="395" actId="47"/>
        <pc:sldMkLst>
          <pc:docMk/>
          <pc:sldMk cId="3411526660" sldId="272"/>
        </pc:sldMkLst>
      </pc:sldChg>
      <pc:sldChg chg="del">
        <pc:chgData name="Talha Khalid" userId="f64dade5-0ded-4978-9dd9-24675763a476" providerId="ADAL" clId="{D3308D3F-2611-40EE-B226-B454ED1F7764}" dt="2022-08-01T23:45:45.633" v="396" actId="47"/>
        <pc:sldMkLst>
          <pc:docMk/>
          <pc:sldMk cId="598063663" sldId="273"/>
        </pc:sldMkLst>
      </pc:sldChg>
      <pc:sldChg chg="del">
        <pc:chgData name="Talha Khalid" userId="f64dade5-0ded-4978-9dd9-24675763a476" providerId="ADAL" clId="{D3308D3F-2611-40EE-B226-B454ED1F7764}" dt="2022-08-01T23:45:46.289" v="397" actId="47"/>
        <pc:sldMkLst>
          <pc:docMk/>
          <pc:sldMk cId="204619446" sldId="274"/>
        </pc:sldMkLst>
      </pc:sldChg>
      <pc:sldChg chg="del">
        <pc:chgData name="Talha Khalid" userId="f64dade5-0ded-4978-9dd9-24675763a476" providerId="ADAL" clId="{D3308D3F-2611-40EE-B226-B454ED1F7764}" dt="2022-08-01T23:45:46.789" v="398" actId="47"/>
        <pc:sldMkLst>
          <pc:docMk/>
          <pc:sldMk cId="1851646291" sldId="275"/>
        </pc:sldMkLst>
      </pc:sldChg>
      <pc:sldChg chg="del">
        <pc:chgData name="Talha Khalid" userId="f64dade5-0ded-4978-9dd9-24675763a476" providerId="ADAL" clId="{D3308D3F-2611-40EE-B226-B454ED1F7764}" dt="2022-08-01T23:45:33.401" v="388" actId="47"/>
        <pc:sldMkLst>
          <pc:docMk/>
          <pc:sldMk cId="323263871" sldId="276"/>
        </pc:sldMkLst>
      </pc:sldChg>
      <pc:sldChg chg="modSp mod">
        <pc:chgData name="Talha Khalid" userId="f64dade5-0ded-4978-9dd9-24675763a476" providerId="ADAL" clId="{D3308D3F-2611-40EE-B226-B454ED1F7764}" dt="2022-08-01T23:46:37.310" v="405" actId="167"/>
        <pc:sldMkLst>
          <pc:docMk/>
          <pc:sldMk cId="2583275527" sldId="277"/>
        </pc:sldMkLst>
        <pc:spChg chg="ord">
          <ac:chgData name="Talha Khalid" userId="f64dade5-0ded-4978-9dd9-24675763a476" providerId="ADAL" clId="{D3308D3F-2611-40EE-B226-B454ED1F7764}" dt="2022-08-01T23:46:02.639" v="399" actId="167"/>
          <ac:spMkLst>
            <pc:docMk/>
            <pc:sldMk cId="2583275527" sldId="277"/>
            <ac:spMk id="12" creationId="{619D1BA2-3111-4E03-81E3-0D0F9BA3676D}"/>
          </ac:spMkLst>
        </pc:spChg>
        <pc:picChg chg="mod ord">
          <ac:chgData name="Talha Khalid" userId="f64dade5-0ded-4978-9dd9-24675763a476" providerId="ADAL" clId="{D3308D3F-2611-40EE-B226-B454ED1F7764}" dt="2022-08-01T23:46:37.310" v="405" actId="167"/>
          <ac:picMkLst>
            <pc:docMk/>
            <pc:sldMk cId="2583275527" sldId="277"/>
            <ac:picMk id="6" creationId="{2A7E6CAB-B5FF-46B8-964A-7A01020AAB15}"/>
          </ac:picMkLst>
        </pc:picChg>
      </pc:sldChg>
      <pc:sldChg chg="addSp delSp modSp new mod modClrScheme chgLayout">
        <pc:chgData name="Talha Khalid" userId="f64dade5-0ded-4978-9dd9-24675763a476" providerId="ADAL" clId="{D3308D3F-2611-40EE-B226-B454ED1F7764}" dt="2022-08-01T23:22:53.515" v="45" actId="403"/>
        <pc:sldMkLst>
          <pc:docMk/>
          <pc:sldMk cId="3794887900" sldId="278"/>
        </pc:sldMkLst>
        <pc:spChg chg="del mod ord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2" creationId="{8E9BAD53-49CE-694E-5550-B929F3FD4940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3" creationId="{25C6D6F8-CFAC-D3CC-F9BD-0E091D64214D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4" creationId="{46A43959-1C4A-DA4F-63B9-102C805FF515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5" creationId="{71163CA6-5FC4-006A-F12C-499E46E1CDA0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6" creationId="{F67FE616-4FCC-2E00-FFE8-E28AF4EEC3E9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7" creationId="{849888D4-D2F5-513C-32DF-E79F4109553F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8" creationId="{436F5143-9058-4281-522C-9D46FB83515E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9" creationId="{FFC87F32-8F1C-0ED7-1B7D-E2768CBB8521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0" creationId="{2579611F-A847-02BF-6F4D-E51B7BD2F1F3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1" creationId="{BCBBCF76-C3AF-B6A1-2794-FA8A0C21A223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2" creationId="{BAF4CBEA-6DBB-A54C-8B32-80E9E813CB14}"/>
          </ac:spMkLst>
        </pc:spChg>
        <pc:spChg chg="del mod ord">
          <ac:chgData name="Talha Khalid" userId="f64dade5-0ded-4978-9dd9-24675763a476" providerId="ADAL" clId="{D3308D3F-2611-40EE-B226-B454ED1F7764}" dt="2022-08-01T23:21:23.773" v="9" actId="478"/>
          <ac:spMkLst>
            <pc:docMk/>
            <pc:sldMk cId="3794887900" sldId="278"/>
            <ac:spMk id="13" creationId="{6467EF33-A363-5480-1491-346B03C0D7A6}"/>
          </ac:spMkLst>
        </pc:spChg>
        <pc:spChg chg="del mod ord">
          <ac:chgData name="Talha Khalid" userId="f64dade5-0ded-4978-9dd9-24675763a476" providerId="ADAL" clId="{D3308D3F-2611-40EE-B226-B454ED1F7764}" dt="2022-08-01T23:21:21.619" v="8" actId="478"/>
          <ac:spMkLst>
            <pc:docMk/>
            <pc:sldMk cId="3794887900" sldId="278"/>
            <ac:spMk id="14" creationId="{EDCB31BE-8FFD-5F8C-6C5E-B74ED0E2D943}"/>
          </ac:spMkLst>
        </pc:spChg>
        <pc:spChg chg="mod ord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5" creationId="{430F5248-AF45-376C-F437-0F7B1613BBAA}"/>
          </ac:spMkLst>
        </pc:spChg>
        <pc:spChg chg="add del mod ord">
          <ac:chgData name="Talha Khalid" userId="f64dade5-0ded-4978-9dd9-24675763a476" providerId="ADAL" clId="{D3308D3F-2611-40EE-B226-B454ED1F7764}" dt="2022-08-01T23:21:18.303" v="6" actId="478"/>
          <ac:spMkLst>
            <pc:docMk/>
            <pc:sldMk cId="3794887900" sldId="278"/>
            <ac:spMk id="16" creationId="{319B3E2E-413E-37D6-5002-C702507C11EF}"/>
          </ac:spMkLst>
        </pc:spChg>
        <pc:spChg chg="add del mod ord">
          <ac:chgData name="Talha Khalid" userId="f64dade5-0ded-4978-9dd9-24675763a476" providerId="ADAL" clId="{D3308D3F-2611-40EE-B226-B454ED1F7764}" dt="2022-08-01T23:21:19.353" v="7" actId="478"/>
          <ac:spMkLst>
            <pc:docMk/>
            <pc:sldMk cId="3794887900" sldId="278"/>
            <ac:spMk id="17" creationId="{D50DE2DA-BE70-520B-1E3A-AEC7254DCF1E}"/>
          </ac:spMkLst>
        </pc:spChg>
        <pc:spChg chg="add mod">
          <ac:chgData name="Talha Khalid" userId="f64dade5-0ded-4978-9dd9-24675763a476" providerId="ADAL" clId="{D3308D3F-2611-40EE-B226-B454ED1F7764}" dt="2022-08-01T23:22:53.515" v="45" actId="403"/>
          <ac:spMkLst>
            <pc:docMk/>
            <pc:sldMk cId="3794887900" sldId="278"/>
            <ac:spMk id="18" creationId="{E48340A1-3EDC-6879-16BF-7A05A6899938}"/>
          </ac:spMkLst>
        </pc:spChg>
        <pc:spChg chg="add mod">
          <ac:chgData name="Talha Khalid" userId="f64dade5-0ded-4978-9dd9-24675763a476" providerId="ADAL" clId="{D3308D3F-2611-40EE-B226-B454ED1F7764}" dt="2022-08-01T23:22:47.199" v="42" actId="207"/>
          <ac:spMkLst>
            <pc:docMk/>
            <pc:sldMk cId="3794887900" sldId="278"/>
            <ac:spMk id="19" creationId="{1036B14C-BF6A-0C5A-F3BD-E7303A82DC7E}"/>
          </ac:spMkLst>
        </pc:spChg>
      </pc:sldChg>
      <pc:sldChg chg="addSp delSp modSp add mod">
        <pc:chgData name="Talha Khalid" userId="f64dade5-0ded-4978-9dd9-24675763a476" providerId="ADAL" clId="{D3308D3F-2611-40EE-B226-B454ED1F7764}" dt="2022-08-01T23:33:11.695" v="330" actId="167"/>
        <pc:sldMkLst>
          <pc:docMk/>
          <pc:sldMk cId="1672120047" sldId="279"/>
        </pc:sldMkLst>
        <pc:spChg chg="add mod">
          <ac:chgData name="Talha Khalid" userId="f64dade5-0ded-4978-9dd9-24675763a476" providerId="ADAL" clId="{D3308D3F-2611-40EE-B226-B454ED1F7764}" dt="2022-08-01T23:32:53.297" v="325" actId="1076"/>
          <ac:spMkLst>
            <pc:docMk/>
            <pc:sldMk cId="1672120047" sldId="279"/>
            <ac:spMk id="2" creationId="{FFC2CD59-5D63-A2F0-4537-FBAA1057027C}"/>
          </ac:spMkLst>
        </pc:spChg>
        <pc:spChg chg="add del mod">
          <ac:chgData name="Talha Khalid" userId="f64dade5-0ded-4978-9dd9-24675763a476" providerId="ADAL" clId="{D3308D3F-2611-40EE-B226-B454ED1F7764}" dt="2022-08-01T23:32:48.858" v="324" actId="478"/>
          <ac:spMkLst>
            <pc:docMk/>
            <pc:sldMk cId="1672120047" sldId="279"/>
            <ac:spMk id="6" creationId="{D07E7704-6A24-BFEB-2EA2-E39C73AC9771}"/>
          </ac:spMkLst>
        </pc:spChg>
        <pc:spChg chg="mod">
          <ac:chgData name="Talha Khalid" userId="f64dade5-0ded-4978-9dd9-24675763a476" providerId="ADAL" clId="{D3308D3F-2611-40EE-B226-B454ED1F7764}" dt="2022-08-01T23:31:54.222" v="318" actId="20577"/>
          <ac:spMkLst>
            <pc:docMk/>
            <pc:sldMk cId="1672120047" sldId="279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4:01.740" v="73" actId="14100"/>
          <ac:spMkLst>
            <pc:docMk/>
            <pc:sldMk cId="1672120047" sldId="279"/>
            <ac:spMk id="19" creationId="{1036B14C-BF6A-0C5A-F3BD-E7303A82DC7E}"/>
          </ac:spMkLst>
        </pc:spChg>
        <pc:picChg chg="add mod ord">
          <ac:chgData name="Talha Khalid" userId="f64dade5-0ded-4978-9dd9-24675763a476" providerId="ADAL" clId="{D3308D3F-2611-40EE-B226-B454ED1F7764}" dt="2022-08-01T23:33:11.695" v="330" actId="167"/>
          <ac:picMkLst>
            <pc:docMk/>
            <pc:sldMk cId="1672120047" sldId="279"/>
            <ac:picMk id="4" creationId="{5A11C566-65A8-8724-7723-16BDCA795759}"/>
          </ac:picMkLst>
        </pc:picChg>
      </pc:sldChg>
      <pc:sldChg chg="addSp modSp add mod">
        <pc:chgData name="Talha Khalid" userId="f64dade5-0ded-4978-9dd9-24675763a476" providerId="ADAL" clId="{D3308D3F-2611-40EE-B226-B454ED1F7764}" dt="2022-08-01T23:26:45.594" v="139" actId="14100"/>
        <pc:sldMkLst>
          <pc:docMk/>
          <pc:sldMk cId="2458128699" sldId="280"/>
        </pc:sldMkLst>
        <pc:spChg chg="add mod">
          <ac:chgData name="Talha Khalid" userId="f64dade5-0ded-4978-9dd9-24675763a476" providerId="ADAL" clId="{D3308D3F-2611-40EE-B226-B454ED1F7764}" dt="2022-08-01T23:25:30.834" v="94" actId="1076"/>
          <ac:spMkLst>
            <pc:docMk/>
            <pc:sldMk cId="2458128699" sldId="280"/>
            <ac:spMk id="5" creationId="{9239F569-07D8-329C-2588-72E8C7325184}"/>
          </ac:spMkLst>
        </pc:spChg>
        <pc:spChg chg="add mod">
          <ac:chgData name="Talha Khalid" userId="f64dade5-0ded-4978-9dd9-24675763a476" providerId="ADAL" clId="{D3308D3F-2611-40EE-B226-B454ED1F7764}" dt="2022-08-01T23:25:52.038" v="111" actId="20577"/>
          <ac:spMkLst>
            <pc:docMk/>
            <pc:sldMk cId="2458128699" sldId="280"/>
            <ac:spMk id="6" creationId="{CBE7D387-3AE6-885D-DFC6-C0AD422F54DA}"/>
          </ac:spMkLst>
        </pc:spChg>
        <pc:spChg chg="add mod">
          <ac:chgData name="Talha Khalid" userId="f64dade5-0ded-4978-9dd9-24675763a476" providerId="ADAL" clId="{D3308D3F-2611-40EE-B226-B454ED1F7764}" dt="2022-08-01T23:26:23.824" v="125" actId="20577"/>
          <ac:spMkLst>
            <pc:docMk/>
            <pc:sldMk cId="2458128699" sldId="280"/>
            <ac:spMk id="7" creationId="{E10A8403-B98A-FAB6-9E79-3DEEECB99018}"/>
          </ac:spMkLst>
        </pc:spChg>
        <pc:spChg chg="mod">
          <ac:chgData name="Talha Khalid" userId="f64dade5-0ded-4978-9dd9-24675763a476" providerId="ADAL" clId="{D3308D3F-2611-40EE-B226-B454ED1F7764}" dt="2022-08-01T23:24:54.837" v="83" actId="6549"/>
          <ac:spMkLst>
            <pc:docMk/>
            <pc:sldMk cId="2458128699" sldId="280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6:45.594" v="139" actId="14100"/>
          <ac:spMkLst>
            <pc:docMk/>
            <pc:sldMk cId="2458128699" sldId="280"/>
            <ac:spMk id="19" creationId="{1036B14C-BF6A-0C5A-F3BD-E7303A82DC7E}"/>
          </ac:spMkLst>
        </pc:spChg>
      </pc:sldChg>
      <pc:sldChg chg="modSp add mod ord">
        <pc:chgData name="Talha Khalid" userId="f64dade5-0ded-4978-9dd9-24675763a476" providerId="ADAL" clId="{D3308D3F-2611-40EE-B226-B454ED1F7764}" dt="2022-08-01T23:33:51.339" v="338" actId="20577"/>
        <pc:sldMkLst>
          <pc:docMk/>
          <pc:sldMk cId="802367573" sldId="281"/>
        </pc:sldMkLst>
        <pc:spChg chg="mod">
          <ac:chgData name="Talha Khalid" userId="f64dade5-0ded-4978-9dd9-24675763a476" providerId="ADAL" clId="{D3308D3F-2611-40EE-B226-B454ED1F7764}" dt="2022-08-01T23:33:51.339" v="338" actId="20577"/>
          <ac:spMkLst>
            <pc:docMk/>
            <pc:sldMk cId="802367573" sldId="281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7:42.692" v="164" actId="20577"/>
          <ac:spMkLst>
            <pc:docMk/>
            <pc:sldMk cId="802367573" sldId="281"/>
            <ac:spMk id="19" creationId="{1036B14C-BF6A-0C5A-F3BD-E7303A82DC7E}"/>
          </ac:spMkLst>
        </pc:spChg>
      </pc:sldChg>
      <pc:sldChg chg="modSp add mod">
        <pc:chgData name="Talha Khalid" userId="f64dade5-0ded-4978-9dd9-24675763a476" providerId="ADAL" clId="{D3308D3F-2611-40EE-B226-B454ED1F7764}" dt="2022-08-01T23:33:47.508" v="336" actId="20577"/>
        <pc:sldMkLst>
          <pc:docMk/>
          <pc:sldMk cId="129811254" sldId="282"/>
        </pc:sldMkLst>
        <pc:spChg chg="mod">
          <ac:chgData name="Talha Khalid" userId="f64dade5-0ded-4978-9dd9-24675763a476" providerId="ADAL" clId="{D3308D3F-2611-40EE-B226-B454ED1F7764}" dt="2022-08-01T23:33:47.508" v="336" actId="20577"/>
          <ac:spMkLst>
            <pc:docMk/>
            <pc:sldMk cId="129811254" sldId="282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8:01.258" v="182" actId="6549"/>
          <ac:spMkLst>
            <pc:docMk/>
            <pc:sldMk cId="129811254" sldId="282"/>
            <ac:spMk id="19" creationId="{1036B14C-BF6A-0C5A-F3BD-E7303A82DC7E}"/>
          </ac:spMkLst>
        </pc:spChg>
      </pc:sldChg>
      <pc:sldChg chg="modSp add mod">
        <pc:chgData name="Talha Khalid" userId="f64dade5-0ded-4978-9dd9-24675763a476" providerId="ADAL" clId="{D3308D3F-2611-40EE-B226-B454ED1F7764}" dt="2022-08-01T23:34:00.597" v="340" actId="20577"/>
        <pc:sldMkLst>
          <pc:docMk/>
          <pc:sldMk cId="779382089" sldId="283"/>
        </pc:sldMkLst>
        <pc:spChg chg="mod">
          <ac:chgData name="Talha Khalid" userId="f64dade5-0ded-4978-9dd9-24675763a476" providerId="ADAL" clId="{D3308D3F-2611-40EE-B226-B454ED1F7764}" dt="2022-08-01T23:34:00.597" v="340" actId="20577"/>
          <ac:spMkLst>
            <pc:docMk/>
            <pc:sldMk cId="779382089" sldId="283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30:00.220" v="312" actId="20577"/>
          <ac:spMkLst>
            <pc:docMk/>
            <pc:sldMk cId="779382089" sldId="283"/>
            <ac:spMk id="19" creationId="{1036B14C-BF6A-0C5A-F3BD-E7303A82DC7E}"/>
          </ac:spMkLst>
        </pc:spChg>
      </pc:sldChg>
      <pc:sldChg chg="addSp modSp add mod">
        <pc:chgData name="Talha Khalid" userId="f64dade5-0ded-4978-9dd9-24675763a476" providerId="ADAL" clId="{D3308D3F-2611-40EE-B226-B454ED1F7764}" dt="2022-08-01T23:34:23.509" v="342" actId="20577"/>
        <pc:sldMkLst>
          <pc:docMk/>
          <pc:sldMk cId="3115044027" sldId="284"/>
        </pc:sldMkLst>
        <pc:spChg chg="add mod">
          <ac:chgData name="Talha Khalid" userId="f64dade5-0ded-4978-9dd9-24675763a476" providerId="ADAL" clId="{D3308D3F-2611-40EE-B226-B454ED1F7764}" dt="2022-08-01T23:30:41.820" v="317" actId="1076"/>
          <ac:spMkLst>
            <pc:docMk/>
            <pc:sldMk cId="3115044027" sldId="284"/>
            <ac:spMk id="2" creationId="{ED86B9E0-92D6-19DC-4BCB-917C8128CA1A}"/>
          </ac:spMkLst>
        </pc:spChg>
        <pc:spChg chg="mod">
          <ac:chgData name="Talha Khalid" userId="f64dade5-0ded-4978-9dd9-24675763a476" providerId="ADAL" clId="{D3308D3F-2611-40EE-B226-B454ED1F7764}" dt="2022-08-01T23:34:23.509" v="342" actId="20577"/>
          <ac:spMkLst>
            <pc:docMk/>
            <pc:sldMk cId="3115044027" sldId="284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9:45.950" v="299" actId="14100"/>
          <ac:spMkLst>
            <pc:docMk/>
            <pc:sldMk cId="3115044027" sldId="284"/>
            <ac:spMk id="19" creationId="{1036B14C-BF6A-0C5A-F3BD-E7303A82DC7E}"/>
          </ac:spMkLst>
        </pc:spChg>
      </pc:sldChg>
      <pc:sldChg chg="addSp delSp modSp add mod ord">
        <pc:chgData name="Talha Khalid" userId="f64dade5-0ded-4978-9dd9-24675763a476" providerId="ADAL" clId="{D3308D3F-2611-40EE-B226-B454ED1F7764}" dt="2022-08-01T23:43:14.454" v="353" actId="1076"/>
        <pc:sldMkLst>
          <pc:docMk/>
          <pc:sldMk cId="2788190376" sldId="285"/>
        </pc:sldMkLst>
        <pc:spChg chg="del">
          <ac:chgData name="Talha Khalid" userId="f64dade5-0ded-4978-9dd9-24675763a476" providerId="ADAL" clId="{D3308D3F-2611-40EE-B226-B454ED1F7764}" dt="2022-08-01T23:36:07.148" v="346" actId="478"/>
          <ac:spMkLst>
            <pc:docMk/>
            <pc:sldMk cId="2788190376" sldId="285"/>
            <ac:spMk id="18" creationId="{E48340A1-3EDC-6879-16BF-7A05A6899938}"/>
          </ac:spMkLst>
        </pc:spChg>
        <pc:spChg chg="del">
          <ac:chgData name="Talha Khalid" userId="f64dade5-0ded-4978-9dd9-24675763a476" providerId="ADAL" clId="{D3308D3F-2611-40EE-B226-B454ED1F7764}" dt="2022-08-01T23:36:09.117" v="347" actId="478"/>
          <ac:spMkLst>
            <pc:docMk/>
            <pc:sldMk cId="2788190376" sldId="285"/>
            <ac:spMk id="19" creationId="{1036B14C-BF6A-0C5A-F3BD-E7303A82DC7E}"/>
          </ac:spMkLst>
        </pc:spChg>
        <pc:picChg chg="add mod modCrop">
          <ac:chgData name="Talha Khalid" userId="f64dade5-0ded-4978-9dd9-24675763a476" providerId="ADAL" clId="{D3308D3F-2611-40EE-B226-B454ED1F7764}" dt="2022-08-01T23:43:14.454" v="353" actId="1076"/>
          <ac:picMkLst>
            <pc:docMk/>
            <pc:sldMk cId="2788190376" sldId="285"/>
            <ac:picMk id="3" creationId="{0EA51174-E5DB-28B0-32EC-DCCDFC281193}"/>
          </ac:picMkLst>
        </pc:picChg>
      </pc:sldChg>
      <pc:sldChg chg="modSp add mod">
        <pc:chgData name="Talha Khalid" userId="f64dade5-0ded-4978-9dd9-24675763a476" providerId="ADAL" clId="{D3308D3F-2611-40EE-B226-B454ED1F7764}" dt="2022-08-01T23:44:00.437" v="365" actId="1076"/>
        <pc:sldMkLst>
          <pc:docMk/>
          <pc:sldMk cId="1941283135" sldId="286"/>
        </pc:sldMkLst>
        <pc:picChg chg="mod modCrop">
          <ac:chgData name="Talha Khalid" userId="f64dade5-0ded-4978-9dd9-24675763a476" providerId="ADAL" clId="{D3308D3F-2611-40EE-B226-B454ED1F7764}" dt="2022-08-01T23:44:00.437" v="365" actId="1076"/>
          <ac:picMkLst>
            <pc:docMk/>
            <pc:sldMk cId="1941283135" sldId="286"/>
            <ac:picMk id="3" creationId="{0EA51174-E5DB-28B0-32EC-DCCDFC281193}"/>
          </ac:picMkLst>
        </pc:picChg>
      </pc:sldChg>
      <pc:sldChg chg="modSp add">
        <pc:chgData name="Talha Khalid" userId="f64dade5-0ded-4978-9dd9-24675763a476" providerId="ADAL" clId="{D3308D3F-2611-40EE-B226-B454ED1F7764}" dt="2022-08-01T23:44:15.253" v="368" actId="14826"/>
        <pc:sldMkLst>
          <pc:docMk/>
          <pc:sldMk cId="3631389891" sldId="287"/>
        </pc:sldMkLst>
        <pc:picChg chg="mod">
          <ac:chgData name="Talha Khalid" userId="f64dade5-0ded-4978-9dd9-24675763a476" providerId="ADAL" clId="{D3308D3F-2611-40EE-B226-B454ED1F7764}" dt="2022-08-01T23:44:15.253" v="368" actId="14826"/>
          <ac:picMkLst>
            <pc:docMk/>
            <pc:sldMk cId="3631389891" sldId="287"/>
            <ac:picMk id="3" creationId="{0EA51174-E5DB-28B0-32EC-DCCDFC281193}"/>
          </ac:picMkLst>
        </pc:picChg>
      </pc:sldChg>
      <pc:sldChg chg="modSp add">
        <pc:chgData name="Talha Khalid" userId="f64dade5-0ded-4978-9dd9-24675763a476" providerId="ADAL" clId="{D3308D3F-2611-40EE-B226-B454ED1F7764}" dt="2022-08-01T23:44:22.207" v="369" actId="14826"/>
        <pc:sldMkLst>
          <pc:docMk/>
          <pc:sldMk cId="1645842779" sldId="288"/>
        </pc:sldMkLst>
        <pc:picChg chg="mod">
          <ac:chgData name="Talha Khalid" userId="f64dade5-0ded-4978-9dd9-24675763a476" providerId="ADAL" clId="{D3308D3F-2611-40EE-B226-B454ED1F7764}" dt="2022-08-01T23:44:22.207" v="369" actId="14826"/>
          <ac:picMkLst>
            <pc:docMk/>
            <pc:sldMk cId="1645842779" sldId="288"/>
            <ac:picMk id="3" creationId="{0EA51174-E5DB-28B0-32EC-DCCDFC281193}"/>
          </ac:picMkLst>
        </pc:picChg>
      </pc:sldChg>
      <pc:sldChg chg="modSp add mod">
        <pc:chgData name="Talha Khalid" userId="f64dade5-0ded-4978-9dd9-24675763a476" providerId="ADAL" clId="{D3308D3F-2611-40EE-B226-B454ED1F7764}" dt="2022-08-01T23:44:59.973" v="376" actId="732"/>
        <pc:sldMkLst>
          <pc:docMk/>
          <pc:sldMk cId="3005024202" sldId="289"/>
        </pc:sldMkLst>
        <pc:picChg chg="mod modCrop">
          <ac:chgData name="Talha Khalid" userId="f64dade5-0ded-4978-9dd9-24675763a476" providerId="ADAL" clId="{D3308D3F-2611-40EE-B226-B454ED1F7764}" dt="2022-08-01T23:44:59.973" v="376" actId="732"/>
          <ac:picMkLst>
            <pc:docMk/>
            <pc:sldMk cId="3005024202" sldId="289"/>
            <ac:picMk id="3" creationId="{0EA51174-E5DB-28B0-32EC-DCCDFC281193}"/>
          </ac:picMkLst>
        </pc:picChg>
      </pc:sldChg>
      <pc:sldChg chg="modSp add mod">
        <pc:chgData name="Talha Khalid" userId="f64dade5-0ded-4978-9dd9-24675763a476" providerId="ADAL" clId="{D3308D3F-2611-40EE-B226-B454ED1F7764}" dt="2022-08-01T23:45:14.939" v="378" actId="732"/>
        <pc:sldMkLst>
          <pc:docMk/>
          <pc:sldMk cId="1746378351" sldId="290"/>
        </pc:sldMkLst>
        <pc:picChg chg="mod modCrop">
          <ac:chgData name="Talha Khalid" userId="f64dade5-0ded-4978-9dd9-24675763a476" providerId="ADAL" clId="{D3308D3F-2611-40EE-B226-B454ED1F7764}" dt="2022-08-01T23:45:14.939" v="378" actId="732"/>
          <ac:picMkLst>
            <pc:docMk/>
            <pc:sldMk cId="1746378351" sldId="290"/>
            <ac:picMk id="3" creationId="{0EA51174-E5DB-28B0-32EC-DCCDFC2811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2" y="17772"/>
            <a:ext cx="12192000" cy="684022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Cloud Storage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Talha Khalid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OneDrive – Cloud Storage (Training Content)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40A1-3EDC-6879-16BF-7A05A6899938}"/>
              </a:ext>
            </a:extLst>
          </p:cNvPr>
          <p:cNvSpPr txBox="1"/>
          <p:nvPr/>
        </p:nvSpPr>
        <p:spPr>
          <a:xfrm>
            <a:off x="735980" y="669073"/>
            <a:ext cx="9105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PK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</a:t>
            </a:r>
            <a:r>
              <a:rPr lang="en-US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files offline available or free up space to remove them.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6B14C-BF6A-0C5A-F3BD-E7303A82DC7E}"/>
              </a:ext>
            </a:extLst>
          </p:cNvPr>
          <p:cNvSpPr txBox="1"/>
          <p:nvPr/>
        </p:nvSpPr>
        <p:spPr>
          <a:xfrm>
            <a:off x="3052127" y="3059668"/>
            <a:ext cx="439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Keep file offline.mp4</a:t>
            </a:r>
            <a:endParaRPr lang="en-PK" sz="36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6B9E0-92D6-19DC-4BCB-917C8128CA1A}"/>
              </a:ext>
            </a:extLst>
          </p:cNvPr>
          <p:cNvSpPr txBox="1"/>
          <p:nvPr/>
        </p:nvSpPr>
        <p:spPr>
          <a:xfrm>
            <a:off x="1538868" y="5727262"/>
            <a:ext cx="8764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K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always keep files offline while working on shared devices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11504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A51174-E5DB-28B0-32EC-DCCDFC281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00" b="38456"/>
          <a:stretch/>
        </p:blipFill>
        <p:spPr>
          <a:xfrm>
            <a:off x="0" y="728839"/>
            <a:ext cx="12095513" cy="54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9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51174-E5DB-28B0-32EC-DCCDFC281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4" r="-106"/>
          <a:stretch/>
        </p:blipFill>
        <p:spPr>
          <a:xfrm>
            <a:off x="0" y="1108319"/>
            <a:ext cx="12216105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8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51174-E5DB-28B0-32EC-DCCDFC28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" r="1721"/>
          <a:stretch/>
        </p:blipFill>
        <p:spPr>
          <a:xfrm>
            <a:off x="0" y="1108319"/>
            <a:ext cx="12216105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8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51174-E5DB-28B0-32EC-DCCDFC28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8" r="1758"/>
          <a:stretch/>
        </p:blipFill>
        <p:spPr>
          <a:xfrm>
            <a:off x="0" y="1108319"/>
            <a:ext cx="12216105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51174-E5DB-28B0-32EC-DCCDFC281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1" r="4413"/>
          <a:stretch/>
        </p:blipFill>
        <p:spPr>
          <a:xfrm>
            <a:off x="1" y="1150522"/>
            <a:ext cx="12191999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2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51174-E5DB-28B0-32EC-DCCDFC281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34" b="-1432"/>
          <a:stretch/>
        </p:blipFill>
        <p:spPr>
          <a:xfrm>
            <a:off x="0" y="703385"/>
            <a:ext cx="12216105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54" y="1329829"/>
            <a:ext cx="2499433" cy="6406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r>
              <a:rPr lang="en-PK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Storage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storage is online storage provided by company for users to store their data and access it with from anywhere in the world with internet access.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1306" b="28899"/>
          <a:stretch/>
        </p:blipFill>
        <p:spPr>
          <a:xfrm>
            <a:off x="0" y="2757268"/>
            <a:ext cx="12192000" cy="410073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A13A9B-613B-F389-D7F3-2FCDC9D10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757267"/>
            <a:ext cx="12192000" cy="4100731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5CA9991-8C2C-8D64-4B45-275CD7A8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54" r="2731"/>
          <a:stretch/>
        </p:blipFill>
        <p:spPr>
          <a:xfrm>
            <a:off x="-492369" y="0"/>
            <a:ext cx="5495042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516D3EA-D929-0E29-EF0A-020746AAC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69" y="1"/>
            <a:ext cx="5495042" cy="6858000"/>
          </a:xfrm>
          <a:prstGeom prst="rect">
            <a:avLst/>
          </a:prstGeom>
          <a:solidFill>
            <a:schemeClr val="accent1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370" y="767196"/>
            <a:ext cx="3433138" cy="42639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3928" y="1193589"/>
            <a:ext cx="3980863" cy="2396670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online storage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Free-up device storage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Shareable folders and files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and 24/7 availability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55370" y="4128309"/>
            <a:ext cx="5916568" cy="20104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cloud-storage services and their provider.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46895" y="4512233"/>
            <a:ext cx="3433138" cy="1450988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– Microsoft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Drive – Google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Dropbox – Dropbox, Inc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2451" y="2485322"/>
            <a:ext cx="1871663" cy="641350"/>
          </a:xfrm>
        </p:spPr>
        <p:txBody>
          <a:bodyPr/>
          <a:lstStyle/>
          <a:p>
            <a:r>
              <a:rPr lang="en-US" noProof="0" dirty="0"/>
              <a:t>24/7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40A1-3EDC-6879-16BF-7A05A6899938}"/>
              </a:ext>
            </a:extLst>
          </p:cNvPr>
          <p:cNvSpPr txBox="1"/>
          <p:nvPr/>
        </p:nvSpPr>
        <p:spPr>
          <a:xfrm>
            <a:off x="735980" y="669073"/>
            <a:ext cx="3497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PK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2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Introduction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6B14C-BF6A-0C5A-F3BD-E7303A82DC7E}"/>
              </a:ext>
            </a:extLst>
          </p:cNvPr>
          <p:cNvSpPr txBox="1"/>
          <p:nvPr/>
        </p:nvSpPr>
        <p:spPr>
          <a:xfrm>
            <a:off x="3052127" y="3059668"/>
            <a:ext cx="385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IntroDuction.mp4</a:t>
            </a:r>
            <a:endParaRPr lang="en-PK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11C566-65A8-8724-7723-16BDCA79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66" y="3495206"/>
            <a:ext cx="5077534" cy="336279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40A1-3EDC-6879-16BF-7A05A6899938}"/>
              </a:ext>
            </a:extLst>
          </p:cNvPr>
          <p:cNvSpPr txBox="1"/>
          <p:nvPr/>
        </p:nvSpPr>
        <p:spPr>
          <a:xfrm>
            <a:off x="735980" y="669073"/>
            <a:ext cx="44682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PK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3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PC or Laptop Setup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6B14C-BF6A-0C5A-F3BD-E7303A82DC7E}"/>
              </a:ext>
            </a:extLst>
          </p:cNvPr>
          <p:cNvSpPr txBox="1"/>
          <p:nvPr/>
        </p:nvSpPr>
        <p:spPr>
          <a:xfrm>
            <a:off x="3052126" y="3059668"/>
            <a:ext cx="600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OneDrive PC setup.mp4</a:t>
            </a:r>
            <a:endParaRPr lang="en-PK" sz="44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2CD59-5D63-A2F0-4537-FBAA1057027C}"/>
              </a:ext>
            </a:extLst>
          </p:cNvPr>
          <p:cNvSpPr txBox="1"/>
          <p:nvPr/>
        </p:nvSpPr>
        <p:spPr>
          <a:xfrm>
            <a:off x="735980" y="4573100"/>
            <a:ext cx="573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to find OneDrive icon in windows.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67212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40A1-3EDC-6879-16BF-7A05A6899938}"/>
              </a:ext>
            </a:extLst>
          </p:cNvPr>
          <p:cNvSpPr txBox="1"/>
          <p:nvPr/>
        </p:nvSpPr>
        <p:spPr>
          <a:xfrm>
            <a:off x="735980" y="669073"/>
            <a:ext cx="341632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PK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</a:t>
            </a:r>
            <a:r>
              <a:rPr lang="en-US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your Mobile phone.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PK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iPhone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6B14C-BF6A-0C5A-F3BD-E7303A82DC7E}"/>
              </a:ext>
            </a:extLst>
          </p:cNvPr>
          <p:cNvSpPr txBox="1"/>
          <p:nvPr/>
        </p:nvSpPr>
        <p:spPr>
          <a:xfrm>
            <a:off x="6779941" y="2131011"/>
            <a:ext cx="404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Android setup.mp4</a:t>
            </a:r>
            <a:endParaRPr lang="en-PK" sz="3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9F569-07D8-329C-2588-72E8C7325184}"/>
              </a:ext>
            </a:extLst>
          </p:cNvPr>
          <p:cNvSpPr txBox="1"/>
          <p:nvPr/>
        </p:nvSpPr>
        <p:spPr>
          <a:xfrm>
            <a:off x="5841053" y="-233541"/>
            <a:ext cx="43972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4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android setup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7D387-3AE6-885D-DFC6-C0AD422F54DA}"/>
              </a:ext>
            </a:extLst>
          </p:cNvPr>
          <p:cNvSpPr txBox="1"/>
          <p:nvPr/>
        </p:nvSpPr>
        <p:spPr>
          <a:xfrm>
            <a:off x="5841053" y="2197918"/>
            <a:ext cx="43972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4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</a:t>
            </a:r>
            <a:r>
              <a:rPr lang="en-US" sz="32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Iphone</a:t>
            </a:r>
            <a:r>
              <a:rPr lang="en-PK" sz="3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setup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A8403-B98A-FAB6-9E79-3DEEECB99018}"/>
              </a:ext>
            </a:extLst>
          </p:cNvPr>
          <p:cNvSpPr txBox="1"/>
          <p:nvPr/>
        </p:nvSpPr>
        <p:spPr>
          <a:xfrm>
            <a:off x="6962078" y="4562470"/>
            <a:ext cx="385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Iphone</a:t>
            </a:r>
            <a:r>
              <a:rPr lang="en-US" sz="3600" dirty="0">
                <a:solidFill>
                  <a:srgbClr val="0070C0"/>
                </a:solidFill>
              </a:rPr>
              <a:t> Setup.mp4</a:t>
            </a:r>
            <a:endParaRPr lang="en-PK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2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40A1-3EDC-6879-16BF-7A05A6899938}"/>
              </a:ext>
            </a:extLst>
          </p:cNvPr>
          <p:cNvSpPr txBox="1"/>
          <p:nvPr/>
        </p:nvSpPr>
        <p:spPr>
          <a:xfrm>
            <a:off x="735980" y="669073"/>
            <a:ext cx="52429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PK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</a:t>
            </a:r>
            <a:r>
              <a:rPr lang="en-US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</a:t>
            </a:r>
            <a:r>
              <a:rPr lang="en-US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use (Online - Web)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6B14C-BF6A-0C5A-F3BD-E7303A82DC7E}"/>
              </a:ext>
            </a:extLst>
          </p:cNvPr>
          <p:cNvSpPr txBox="1"/>
          <p:nvPr/>
        </p:nvSpPr>
        <p:spPr>
          <a:xfrm>
            <a:off x="3052127" y="3059668"/>
            <a:ext cx="385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basic.mp4</a:t>
            </a:r>
            <a:endParaRPr lang="en-PK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40A1-3EDC-6879-16BF-7A05A6899938}"/>
              </a:ext>
            </a:extLst>
          </p:cNvPr>
          <p:cNvSpPr txBox="1"/>
          <p:nvPr/>
        </p:nvSpPr>
        <p:spPr>
          <a:xfrm>
            <a:off x="735980" y="669073"/>
            <a:ext cx="3916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PK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</a:t>
            </a:r>
            <a:r>
              <a:rPr lang="en-US" sz="2800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</a:t>
            </a:r>
            <a:r>
              <a:rPr lang="en-US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use (App)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6B14C-BF6A-0C5A-F3BD-E7303A82DC7E}"/>
              </a:ext>
            </a:extLst>
          </p:cNvPr>
          <p:cNvSpPr txBox="1"/>
          <p:nvPr/>
        </p:nvSpPr>
        <p:spPr>
          <a:xfrm>
            <a:off x="3052127" y="3059668"/>
            <a:ext cx="385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App basic.mp4</a:t>
            </a:r>
            <a:endParaRPr lang="en-PK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6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0F5248-AF45-376C-F437-0F7B1613BB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340A1-3EDC-6879-16BF-7A05A6899938}"/>
              </a:ext>
            </a:extLst>
          </p:cNvPr>
          <p:cNvSpPr txBox="1"/>
          <p:nvPr/>
        </p:nvSpPr>
        <p:spPr>
          <a:xfrm>
            <a:off x="735980" y="669073"/>
            <a:ext cx="5731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PK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</a:t>
            </a:r>
            <a:r>
              <a:rPr lang="en-US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PK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</a:t>
            </a:r>
            <a:r>
              <a:rPr lang="en-US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 sharing with in ENGRO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6B14C-BF6A-0C5A-F3BD-E7303A82DC7E}"/>
              </a:ext>
            </a:extLst>
          </p:cNvPr>
          <p:cNvSpPr txBox="1"/>
          <p:nvPr/>
        </p:nvSpPr>
        <p:spPr>
          <a:xfrm>
            <a:off x="3052127" y="3059668"/>
            <a:ext cx="385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Files share.mp4</a:t>
            </a:r>
            <a:endParaRPr lang="en-PK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8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{6FF5D390-82B1-45BD-8745-A6DA244D2FD8}tf16411175_win32</Template>
  <TotalTime>42</TotalTime>
  <Words>219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Tenorite </vt:lpstr>
      <vt:lpstr>Tenorite Bold</vt:lpstr>
      <vt:lpstr>Office Theme</vt:lpstr>
      <vt:lpstr>Cloud Storage</vt:lpstr>
      <vt:lpstr>Introduction</vt:lpstr>
      <vt:lpstr>24/7 Available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creator>Talha Khalid</dc:creator>
  <cp:lastModifiedBy>Talha Khalid</cp:lastModifiedBy>
  <cp:revision>1</cp:revision>
  <dcterms:created xsi:type="dcterms:W3CDTF">2022-08-01T23:10:37Z</dcterms:created>
  <dcterms:modified xsi:type="dcterms:W3CDTF">2022-08-01T23:52:38Z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