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1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13918-ABAE-EED8-53C1-6C9F65657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EF098E-EFF7-6840-F3D0-2C8BD75BD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FE3CE-343E-9B2A-2333-3430009C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4BB06-872B-F04D-966D-9B32C0C1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B1B35-3DE3-C1F0-86A9-02924F48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7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BC11-484C-12FC-DD03-CDE7FBF2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C6632-E163-C749-EDD9-EF8DAD8A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797C2-87D3-64D0-4110-4D504EB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7F4C7-DB35-1272-75DE-DD67CCA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7944C-7AD7-3DFF-314C-DC4B6E69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41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E5FD05-001A-29BE-E244-832356E8A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3D1231-2CB6-6426-E6B0-114A12B27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63F52D-61F8-E508-9103-6B181BFB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8B487-0036-FCD9-9631-1C012A1E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ECFC6-9340-DC42-A452-3CBF750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8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26C20-4637-5004-A6E9-59C758D6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E2172-5756-40A1-3020-6ADD78FC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6631B-70BE-AF79-0868-AD32ABA3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83146-88B0-6CEA-7F4F-C8DB5C46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078A9-01BB-6F52-8D1E-06E69714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F2F7B-5A6B-A302-9EB3-3573FEDB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FE461-F3B4-DF11-EEE8-1BFC2D0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C2906-14A8-6EC5-A2E2-8BF5CFCD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EEF9D-C564-9F0C-5419-A1B655D1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04A24-E505-835E-CD9D-CDDE5212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3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34BF2-0FBD-321F-AE69-4B20694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C22E1-F7C5-0F81-729B-9889645B8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5345B-4434-6097-F9AC-AB3AC54E6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CDCAA-4264-4581-65DC-165F15F1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7119A-DA29-FE48-6F9B-3C2BE2F7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65A0F-28AF-B56A-A5C7-A4BE1FEC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2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F3F69-DA58-603C-D2EF-93BCE2D2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D8C6F-7389-14F3-F87A-04DB21AE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BBC4B-CC64-031F-C678-D26D4C4A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918BD0-CE1B-4109-5882-D21231C8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251877-B76B-B299-FC7B-8D745A269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8D2EF1-5C1C-DE2C-934E-A36B947F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D4A6A-0FF2-895C-CB19-4338B2D4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79A74-9DAE-B1FA-FF59-FF48ECAA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0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C5053-B897-1F7B-E83D-67B59170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61F4DF-318E-DC44-71F9-CEAC7676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365C-C0C1-C501-33DE-4DC70EDD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35712E-1147-20B6-F053-7BA6D7CA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01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614D30-8BE2-C0F5-133B-237DA317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50CC77-C7C6-6A62-4B02-5BB3D031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150E13-9580-46B8-B9FE-1C60DDDA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6E618-E1B8-A049-A972-A065845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A7F52-E2BF-DFB0-43E0-76B4544A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46B2B-BB5A-43FE-FF73-3D8CF881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5AC5E-58A5-D57D-87AC-B614FCF1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FF977-7E80-57A5-12B6-5B51597E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34DAC-9C55-64F2-7A2A-F93C37E3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FF88-9017-00C4-49E6-6A53A0A7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C2F5BD-5681-0EDD-92D2-4D2F88C93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7C4309-11D4-5E0C-8A79-BBA8BD4BE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93759-A6CA-6546-B712-477CDA61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614956-37B1-6889-8EE5-7E7F6F0C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730AD-9D3A-49B2-B2D7-69601A55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6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7B8F1D-DF28-C7AF-E1E3-AE393F1F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677C47-3EA8-4A7F-BCDC-DF551ADE8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FAFA6-2B76-CAC3-5CC6-8A3D7729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F817-7E4E-4314-BFC0-84AAA5A3F102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E1310-13EC-79E9-0545-5D9179EED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2C3788-8832-B54B-1F92-541521BA9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EF56B-1561-4CFD-8AEF-603926E5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3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6F0B48A1-0550-C988-58A7-5D5F4D6BABC6}"/>
              </a:ext>
            </a:extLst>
          </p:cNvPr>
          <p:cNvGrpSpPr/>
          <p:nvPr/>
        </p:nvGrpSpPr>
        <p:grpSpPr>
          <a:xfrm>
            <a:off x="2661920" y="1375580"/>
            <a:ext cx="7822548" cy="1052660"/>
            <a:chOff x="2661920" y="1375580"/>
            <a:chExt cx="7822548" cy="105266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3BA51E-C68C-D45D-5280-270F1B68D980}"/>
                </a:ext>
              </a:extLst>
            </p:cNvPr>
            <p:cNvSpPr/>
            <p:nvPr/>
          </p:nvSpPr>
          <p:spPr>
            <a:xfrm>
              <a:off x="2661920" y="13817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17E0F9D-7AF3-B0F2-934D-901A33C2BA0D}"/>
                </a:ext>
              </a:extLst>
            </p:cNvPr>
            <p:cNvSpPr/>
            <p:nvPr/>
          </p:nvSpPr>
          <p:spPr>
            <a:xfrm>
              <a:off x="2871640" y="181500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275BEA8-C46D-A826-D431-E52D81B1FB53}"/>
                </a:ext>
              </a:extLst>
            </p:cNvPr>
            <p:cNvSpPr/>
            <p:nvPr/>
          </p:nvSpPr>
          <p:spPr>
            <a:xfrm>
              <a:off x="3693160" y="13817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0384456-8495-CDFE-4087-F4A1B6394F99}"/>
                </a:ext>
              </a:extLst>
            </p:cNvPr>
            <p:cNvGrpSpPr/>
            <p:nvPr/>
          </p:nvGrpSpPr>
          <p:grpSpPr>
            <a:xfrm>
              <a:off x="3899559" y="1584432"/>
              <a:ext cx="182214" cy="628776"/>
              <a:chOff x="3900666" y="1682920"/>
              <a:chExt cx="182214" cy="62877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F122573E-25A6-E181-374E-06C86573C0E9}"/>
                  </a:ext>
                </a:extLst>
              </p:cNvPr>
              <p:cNvSpPr/>
              <p:nvPr/>
            </p:nvSpPr>
            <p:spPr>
              <a:xfrm>
                <a:off x="3902880" y="168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5831C85E-170B-CF6D-634E-6060BB40DEA9}"/>
                  </a:ext>
                </a:extLst>
              </p:cNvPr>
              <p:cNvSpPr/>
              <p:nvPr/>
            </p:nvSpPr>
            <p:spPr>
              <a:xfrm>
                <a:off x="3900666" y="2131696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9A6C579-BF41-E065-FDB1-9A8B10242140}"/>
                </a:ext>
              </a:extLst>
            </p:cNvPr>
            <p:cNvSpPr/>
            <p:nvPr/>
          </p:nvSpPr>
          <p:spPr>
            <a:xfrm>
              <a:off x="4724400" y="13817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DDECDB9-2A70-EB36-44C2-6E8C2C749488}"/>
                </a:ext>
              </a:extLst>
            </p:cNvPr>
            <p:cNvGrpSpPr/>
            <p:nvPr/>
          </p:nvGrpSpPr>
          <p:grpSpPr>
            <a:xfrm>
              <a:off x="4934120" y="1485180"/>
              <a:ext cx="180000" cy="839640"/>
              <a:chOff x="4934120" y="1551600"/>
              <a:chExt cx="180000" cy="839640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94E3571-4FDC-F244-FBC0-C0B147A0590E}"/>
                  </a:ext>
                </a:extLst>
              </p:cNvPr>
              <p:cNvSpPr/>
              <p:nvPr/>
            </p:nvSpPr>
            <p:spPr>
              <a:xfrm>
                <a:off x="4934120" y="155160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8D5813A-114B-43D3-D7F4-732801A26C04}"/>
                  </a:ext>
                </a:extLst>
              </p:cNvPr>
              <p:cNvSpPr/>
              <p:nvPr/>
            </p:nvSpPr>
            <p:spPr>
              <a:xfrm>
                <a:off x="4934120" y="177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2CE74DF2-FBB7-C28E-4AD6-80AC87B29C48}"/>
                  </a:ext>
                </a:extLst>
              </p:cNvPr>
              <p:cNvSpPr/>
              <p:nvPr/>
            </p:nvSpPr>
            <p:spPr>
              <a:xfrm>
                <a:off x="4934120" y="19942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B35AF6E-37BA-9E22-7D14-4951605047F2}"/>
                  </a:ext>
                </a:extLst>
              </p:cNvPr>
              <p:cNvSpPr/>
              <p:nvPr/>
            </p:nvSpPr>
            <p:spPr>
              <a:xfrm>
                <a:off x="4934120" y="22112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A3245F2-9CDB-7530-47DF-504A05819000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20" y="1682920"/>
              <a:ext cx="546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03A2043-B50C-B986-2C94-1AB599717AD0}"/>
                </a:ext>
              </a:extLst>
            </p:cNvPr>
            <p:cNvCxnSpPr>
              <a:cxnSpLocks/>
              <a:stCxn id="12" idx="2"/>
              <a:endCxn id="12" idx="6"/>
            </p:cNvCxnSpPr>
            <p:nvPr/>
          </p:nvCxnSpPr>
          <p:spPr>
            <a:xfrm>
              <a:off x="4724400" y="1905000"/>
              <a:ext cx="5994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249EFAF-D8EA-AF39-F4E6-E347BFE7564B}"/>
                </a:ext>
              </a:extLst>
            </p:cNvPr>
            <p:cNvCxnSpPr>
              <a:cxnSpLocks/>
            </p:cNvCxnSpPr>
            <p:nvPr/>
          </p:nvCxnSpPr>
          <p:spPr>
            <a:xfrm>
              <a:off x="4744720" y="2127080"/>
              <a:ext cx="546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86214A0-0927-2639-AD0C-6DC074493E27}"/>
                </a:ext>
              </a:extLst>
            </p:cNvPr>
            <p:cNvSpPr/>
            <p:nvPr/>
          </p:nvSpPr>
          <p:spPr>
            <a:xfrm>
              <a:off x="5755640" y="13755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4A95D19-0135-439B-CADA-9F30827E859A}"/>
                </a:ext>
              </a:extLst>
            </p:cNvPr>
            <p:cNvSpPr/>
            <p:nvPr/>
          </p:nvSpPr>
          <p:spPr>
            <a:xfrm>
              <a:off x="5965360" y="181737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1D8677DD-C189-264D-D843-312D2402F273}"/>
                </a:ext>
              </a:extLst>
            </p:cNvPr>
            <p:cNvCxnSpPr>
              <a:cxnSpLocks/>
              <a:stCxn id="12" idx="7"/>
              <a:endCxn id="26" idx="0"/>
            </p:cNvCxnSpPr>
            <p:nvPr/>
          </p:nvCxnSpPr>
          <p:spPr>
            <a:xfrm rot="5400000" flipH="1" flipV="1">
              <a:off x="5565991" y="1045644"/>
              <a:ext cx="159433" cy="819306"/>
            </a:xfrm>
            <a:prstGeom prst="curvedConnector3">
              <a:avLst>
                <a:gd name="adj1" fmla="val 1645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97BB575-E684-8721-669B-FA9C19F7FF05}"/>
                </a:ext>
              </a:extLst>
            </p:cNvPr>
            <p:cNvSpPr/>
            <p:nvPr/>
          </p:nvSpPr>
          <p:spPr>
            <a:xfrm>
              <a:off x="6789094" y="13755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4854DA4-AB4E-BB77-2A23-F7E08E771C43}"/>
                </a:ext>
              </a:extLst>
            </p:cNvPr>
            <p:cNvSpPr/>
            <p:nvPr/>
          </p:nvSpPr>
          <p:spPr>
            <a:xfrm>
              <a:off x="7822548" y="13817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A583BDB-3F56-5022-9392-67DB8804726D}"/>
                </a:ext>
              </a:extLst>
            </p:cNvPr>
            <p:cNvGrpSpPr/>
            <p:nvPr/>
          </p:nvGrpSpPr>
          <p:grpSpPr>
            <a:xfrm>
              <a:off x="7902546" y="1676740"/>
              <a:ext cx="439444" cy="180000"/>
              <a:chOff x="7822548" y="1676740"/>
              <a:chExt cx="439444" cy="180000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6DAA5D08-5B53-5BE5-BA32-E54D8D900DD4}"/>
                  </a:ext>
                </a:extLst>
              </p:cNvPr>
              <p:cNvSpPr/>
              <p:nvPr/>
            </p:nvSpPr>
            <p:spPr>
              <a:xfrm>
                <a:off x="8081992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351A04F-EC37-2A6D-47E9-80BC0CFD54E3}"/>
                  </a:ext>
                </a:extLst>
              </p:cNvPr>
              <p:cNvSpPr/>
              <p:nvPr/>
            </p:nvSpPr>
            <p:spPr>
              <a:xfrm>
                <a:off x="7822548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05300CB-5F01-0017-DCBE-2A5B2AC4C61B}"/>
                </a:ext>
              </a:extLst>
            </p:cNvPr>
            <p:cNvGrpSpPr/>
            <p:nvPr/>
          </p:nvGrpSpPr>
          <p:grpSpPr>
            <a:xfrm>
              <a:off x="7902546" y="1940900"/>
              <a:ext cx="439444" cy="180000"/>
              <a:chOff x="7822548" y="1676740"/>
              <a:chExt cx="439444" cy="180000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106446D3-C487-854B-D617-FA6FD0D69EBD}"/>
                  </a:ext>
                </a:extLst>
              </p:cNvPr>
              <p:cNvSpPr/>
              <p:nvPr/>
            </p:nvSpPr>
            <p:spPr>
              <a:xfrm>
                <a:off x="8081992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5DA7BE8-5BDD-A5F8-183D-D297FA0F26D4}"/>
                  </a:ext>
                </a:extLst>
              </p:cNvPr>
              <p:cNvSpPr/>
              <p:nvPr/>
            </p:nvSpPr>
            <p:spPr>
              <a:xfrm>
                <a:off x="7822548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ABEF0BB-CF36-E345-7DF4-2186D2FC8C59}"/>
                </a:ext>
              </a:extLst>
            </p:cNvPr>
            <p:cNvGrpSpPr/>
            <p:nvPr/>
          </p:nvGrpSpPr>
          <p:grpSpPr>
            <a:xfrm>
              <a:off x="6997707" y="1584432"/>
              <a:ext cx="182214" cy="628776"/>
              <a:chOff x="3900666" y="1682920"/>
              <a:chExt cx="182214" cy="628776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3F81254-44BD-7BAC-33CC-1B5A804DD41C}"/>
                  </a:ext>
                </a:extLst>
              </p:cNvPr>
              <p:cNvSpPr/>
              <p:nvPr/>
            </p:nvSpPr>
            <p:spPr>
              <a:xfrm>
                <a:off x="3902880" y="168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9D5EE69-D285-A9DA-AD08-BC8CE62EC2D6}"/>
                  </a:ext>
                </a:extLst>
              </p:cNvPr>
              <p:cNvSpPr/>
              <p:nvPr/>
            </p:nvSpPr>
            <p:spPr>
              <a:xfrm>
                <a:off x="3900666" y="2131696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9650DA56-612C-473F-0CAC-989BF9E1968C}"/>
                </a:ext>
              </a:extLst>
            </p:cNvPr>
            <p:cNvSpPr/>
            <p:nvPr/>
          </p:nvSpPr>
          <p:spPr>
            <a:xfrm>
              <a:off x="8853788" y="13817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FB17EF2-2BFC-01B0-6048-4BF48479FC4C}"/>
                </a:ext>
              </a:extLst>
            </p:cNvPr>
            <p:cNvGrpSpPr/>
            <p:nvPr/>
          </p:nvGrpSpPr>
          <p:grpSpPr>
            <a:xfrm>
              <a:off x="8987440" y="1485180"/>
              <a:ext cx="332136" cy="316905"/>
              <a:chOff x="8933786" y="1676740"/>
              <a:chExt cx="332136" cy="316905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882109F9-E396-A79E-068F-DB24B555FA95}"/>
                  </a:ext>
                </a:extLst>
              </p:cNvPr>
              <p:cNvSpPr/>
              <p:nvPr/>
            </p:nvSpPr>
            <p:spPr>
              <a:xfrm>
                <a:off x="9121922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19A316CE-9FBB-8CEB-7F67-3D3E60E49EAE}"/>
                  </a:ext>
                </a:extLst>
              </p:cNvPr>
              <p:cNvSpPr/>
              <p:nvPr/>
            </p:nvSpPr>
            <p:spPr>
              <a:xfrm>
                <a:off x="8933786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162E568F-0838-675C-E907-8AF6B7DCE029}"/>
                  </a:ext>
                </a:extLst>
              </p:cNvPr>
              <p:cNvSpPr/>
              <p:nvPr/>
            </p:nvSpPr>
            <p:spPr>
              <a:xfrm>
                <a:off x="9121922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8A09548E-B924-4A89-2709-80D6D1F7613B}"/>
                  </a:ext>
                </a:extLst>
              </p:cNvPr>
              <p:cNvSpPr/>
              <p:nvPr/>
            </p:nvSpPr>
            <p:spPr>
              <a:xfrm>
                <a:off x="8933786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2EC582A-43E1-46E6-2347-A3CEBAF98501}"/>
                </a:ext>
              </a:extLst>
            </p:cNvPr>
            <p:cNvGrpSpPr/>
            <p:nvPr/>
          </p:nvGrpSpPr>
          <p:grpSpPr>
            <a:xfrm>
              <a:off x="8987440" y="2012570"/>
              <a:ext cx="332136" cy="316905"/>
              <a:chOff x="8933786" y="1676740"/>
              <a:chExt cx="332136" cy="316905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32029708-91C9-AC2A-1DB2-5F1A562C7EE2}"/>
                  </a:ext>
                </a:extLst>
              </p:cNvPr>
              <p:cNvSpPr/>
              <p:nvPr/>
            </p:nvSpPr>
            <p:spPr>
              <a:xfrm>
                <a:off x="9121922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33655D21-354B-84B7-2F5B-BCE88A46A02D}"/>
                  </a:ext>
                </a:extLst>
              </p:cNvPr>
              <p:cNvSpPr/>
              <p:nvPr/>
            </p:nvSpPr>
            <p:spPr>
              <a:xfrm>
                <a:off x="8933786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4AA95B8-B312-DAF5-D14D-C6C0CCBE3ACC}"/>
                  </a:ext>
                </a:extLst>
              </p:cNvPr>
              <p:cNvSpPr/>
              <p:nvPr/>
            </p:nvSpPr>
            <p:spPr>
              <a:xfrm>
                <a:off x="9121922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6D13A88-2944-9C66-FCEE-F6F929644293}"/>
                  </a:ext>
                </a:extLst>
              </p:cNvPr>
              <p:cNvSpPr/>
              <p:nvPr/>
            </p:nvSpPr>
            <p:spPr>
              <a:xfrm>
                <a:off x="8933786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6A2C2CE-7212-F175-EC7B-ACAEB75A1ABA}"/>
                </a:ext>
              </a:extLst>
            </p:cNvPr>
            <p:cNvSpPr/>
            <p:nvPr/>
          </p:nvSpPr>
          <p:spPr>
            <a:xfrm>
              <a:off x="9885028" y="13755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5CB6AA0-2081-4498-457C-8F0491B07EA2}"/>
                </a:ext>
              </a:extLst>
            </p:cNvPr>
            <p:cNvSpPr/>
            <p:nvPr/>
          </p:nvSpPr>
          <p:spPr>
            <a:xfrm>
              <a:off x="10112748" y="1382759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CC5D3C6-A7F7-3ECF-B05B-57108E87AD41}"/>
                </a:ext>
              </a:extLst>
            </p:cNvPr>
            <p:cNvSpPr/>
            <p:nvPr/>
          </p:nvSpPr>
          <p:spPr>
            <a:xfrm>
              <a:off x="10025988" y="2133390"/>
              <a:ext cx="129322" cy="244076"/>
            </a:xfrm>
            <a:custGeom>
              <a:avLst/>
              <a:gdLst>
                <a:gd name="connsiteX0" fmla="*/ 72000 w 129322"/>
                <a:gd name="connsiteY0" fmla="*/ 0 h 244076"/>
                <a:gd name="connsiteX1" fmla="*/ 122912 w 129322"/>
                <a:gd name="connsiteY1" fmla="*/ 35744 h 244076"/>
                <a:gd name="connsiteX2" fmla="*/ 129322 w 129322"/>
                <a:gd name="connsiteY2" fmla="*/ 51859 h 244076"/>
                <a:gd name="connsiteX3" fmla="*/ 107848 w 129322"/>
                <a:gd name="connsiteY3" fmla="*/ 76399 h 244076"/>
                <a:gd name="connsiteX4" fmla="*/ 86760 w 129322"/>
                <a:gd name="connsiteY4" fmla="*/ 162693 h 244076"/>
                <a:gd name="connsiteX5" fmla="*/ 92418 w 129322"/>
                <a:gd name="connsiteY5" fmla="*/ 210196 h 244076"/>
                <a:gd name="connsiteX6" fmla="*/ 101438 w 129322"/>
                <a:gd name="connsiteY6" fmla="*/ 232872 h 244076"/>
                <a:gd name="connsiteX7" fmla="*/ 100026 w 129322"/>
                <a:gd name="connsiteY7" fmla="*/ 234486 h 244076"/>
                <a:gd name="connsiteX8" fmla="*/ 72000 w 129322"/>
                <a:gd name="connsiteY8" fmla="*/ 244076 h 244076"/>
                <a:gd name="connsiteX9" fmla="*/ 0 w 129322"/>
                <a:gd name="connsiteY9" fmla="*/ 122038 h 244076"/>
                <a:gd name="connsiteX10" fmla="*/ 72000 w 129322"/>
                <a:gd name="connsiteY10" fmla="*/ 0 h 2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322" h="244076">
                  <a:moveTo>
                    <a:pt x="72000" y="0"/>
                  </a:moveTo>
                  <a:cubicBezTo>
                    <a:pt x="91883" y="0"/>
                    <a:pt x="109883" y="13660"/>
                    <a:pt x="122912" y="35744"/>
                  </a:cubicBezTo>
                  <a:lnTo>
                    <a:pt x="129322" y="51859"/>
                  </a:lnTo>
                  <a:lnTo>
                    <a:pt x="107848" y="76399"/>
                  </a:lnTo>
                  <a:cubicBezTo>
                    <a:pt x="94819" y="98484"/>
                    <a:pt x="86760" y="128993"/>
                    <a:pt x="86760" y="162693"/>
                  </a:cubicBezTo>
                  <a:cubicBezTo>
                    <a:pt x="86760" y="179543"/>
                    <a:pt x="88775" y="195595"/>
                    <a:pt x="92418" y="210196"/>
                  </a:cubicBezTo>
                  <a:lnTo>
                    <a:pt x="101438" y="232872"/>
                  </a:lnTo>
                  <a:lnTo>
                    <a:pt x="100026" y="234486"/>
                  </a:lnTo>
                  <a:cubicBezTo>
                    <a:pt x="91412" y="240661"/>
                    <a:pt x="81941" y="244076"/>
                    <a:pt x="72000" y="244076"/>
                  </a:cubicBezTo>
                  <a:cubicBezTo>
                    <a:pt x="32235" y="244076"/>
                    <a:pt x="0" y="189438"/>
                    <a:pt x="0" y="122038"/>
                  </a:cubicBezTo>
                  <a:cubicBezTo>
                    <a:pt x="0" y="54638"/>
                    <a:pt x="32235" y="0"/>
                    <a:pt x="7200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1765530-51F0-6F58-7B16-799E71B81108}"/>
                </a:ext>
              </a:extLst>
            </p:cNvPr>
            <p:cNvSpPr/>
            <p:nvPr/>
          </p:nvSpPr>
          <p:spPr>
            <a:xfrm>
              <a:off x="10169988" y="1883341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04EF266-18EA-40BA-3260-0F35AE13902E}"/>
                </a:ext>
              </a:extLst>
            </p:cNvPr>
            <p:cNvSpPr/>
            <p:nvPr/>
          </p:nvSpPr>
          <p:spPr>
            <a:xfrm>
              <a:off x="10055508" y="1800671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EE17C858-EAAD-2875-5C52-D3D4CE970104}"/>
                </a:ext>
              </a:extLst>
            </p:cNvPr>
            <p:cNvSpPr/>
            <p:nvPr/>
          </p:nvSpPr>
          <p:spPr>
            <a:xfrm>
              <a:off x="10217412" y="2144591"/>
              <a:ext cx="126097" cy="244076"/>
            </a:xfrm>
            <a:custGeom>
              <a:avLst/>
              <a:gdLst>
                <a:gd name="connsiteX0" fmla="*/ 54097 w 126097"/>
                <a:gd name="connsiteY0" fmla="*/ 0 h 244076"/>
                <a:gd name="connsiteX1" fmla="*/ 126097 w 126097"/>
                <a:gd name="connsiteY1" fmla="*/ 122038 h 244076"/>
                <a:gd name="connsiteX2" fmla="*/ 54097 w 126097"/>
                <a:gd name="connsiteY2" fmla="*/ 244076 h 244076"/>
                <a:gd name="connsiteX3" fmla="*/ 26071 w 126097"/>
                <a:gd name="connsiteY3" fmla="*/ 234486 h 244076"/>
                <a:gd name="connsiteX4" fmla="*/ 23339 w 126097"/>
                <a:gd name="connsiteY4" fmla="*/ 231364 h 244076"/>
                <a:gd name="connsiteX5" fmla="*/ 35584 w 126097"/>
                <a:gd name="connsiteY5" fmla="*/ 200581 h 244076"/>
                <a:gd name="connsiteX6" fmla="*/ 41242 w 126097"/>
                <a:gd name="connsiteY6" fmla="*/ 153078 h 244076"/>
                <a:gd name="connsiteX7" fmla="*/ 20154 w 126097"/>
                <a:gd name="connsiteY7" fmla="*/ 66784 h 244076"/>
                <a:gd name="connsiteX8" fmla="*/ 0 w 126097"/>
                <a:gd name="connsiteY8" fmla="*/ 43752 h 244076"/>
                <a:gd name="connsiteX9" fmla="*/ 3185 w 126097"/>
                <a:gd name="connsiteY9" fmla="*/ 35744 h 244076"/>
                <a:gd name="connsiteX10" fmla="*/ 54097 w 126097"/>
                <a:gd name="connsiteY10" fmla="*/ 0 h 2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97" h="244076">
                  <a:moveTo>
                    <a:pt x="54097" y="0"/>
                  </a:moveTo>
                  <a:cubicBezTo>
                    <a:pt x="93862" y="0"/>
                    <a:pt x="126097" y="54638"/>
                    <a:pt x="126097" y="122038"/>
                  </a:cubicBezTo>
                  <a:cubicBezTo>
                    <a:pt x="126097" y="189438"/>
                    <a:pt x="93862" y="244076"/>
                    <a:pt x="54097" y="244076"/>
                  </a:cubicBezTo>
                  <a:cubicBezTo>
                    <a:pt x="44156" y="244076"/>
                    <a:pt x="34685" y="240661"/>
                    <a:pt x="26071" y="234486"/>
                  </a:cubicBezTo>
                  <a:lnTo>
                    <a:pt x="23339" y="231364"/>
                  </a:lnTo>
                  <a:lnTo>
                    <a:pt x="35584" y="200581"/>
                  </a:lnTo>
                  <a:cubicBezTo>
                    <a:pt x="39227" y="185981"/>
                    <a:pt x="41242" y="169928"/>
                    <a:pt x="41242" y="153078"/>
                  </a:cubicBezTo>
                  <a:cubicBezTo>
                    <a:pt x="41242" y="119378"/>
                    <a:pt x="33183" y="88869"/>
                    <a:pt x="20154" y="66784"/>
                  </a:cubicBezTo>
                  <a:lnTo>
                    <a:pt x="0" y="43752"/>
                  </a:lnTo>
                  <a:lnTo>
                    <a:pt x="3185" y="35744"/>
                  </a:lnTo>
                  <a:cubicBezTo>
                    <a:pt x="16215" y="13660"/>
                    <a:pt x="34214" y="0"/>
                    <a:pt x="5409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43402887-7D99-0A65-3436-A23E8E360061}"/>
                </a:ext>
              </a:extLst>
            </p:cNvPr>
            <p:cNvSpPr/>
            <p:nvPr/>
          </p:nvSpPr>
          <p:spPr>
            <a:xfrm>
              <a:off x="10114971" y="2177536"/>
              <a:ext cx="144000" cy="2440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1F331E6-1DD7-6661-8765-A65538C0E593}"/>
                </a:ext>
              </a:extLst>
            </p:cNvPr>
            <p:cNvSpPr/>
            <p:nvPr/>
          </p:nvSpPr>
          <p:spPr>
            <a:xfrm>
              <a:off x="10226608" y="1471232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E64978B-D023-BA98-66E7-D5FF6C923F18}"/>
                </a:ext>
              </a:extLst>
            </p:cNvPr>
            <p:cNvSpPr/>
            <p:nvPr/>
          </p:nvSpPr>
          <p:spPr>
            <a:xfrm>
              <a:off x="9998888" y="1465309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86AF5ADE-8756-8574-16C4-CA537F3900B7}"/>
              </a:ext>
            </a:extLst>
          </p:cNvPr>
          <p:cNvGrpSpPr/>
          <p:nvPr/>
        </p:nvGrpSpPr>
        <p:grpSpPr>
          <a:xfrm>
            <a:off x="2661920" y="2952321"/>
            <a:ext cx="7822548" cy="1052660"/>
            <a:chOff x="2814320" y="1527980"/>
            <a:chExt cx="7822548" cy="105266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DDEF306A-1324-BFAB-DB2D-9DF1B8B03B91}"/>
                </a:ext>
              </a:extLst>
            </p:cNvPr>
            <p:cNvSpPr/>
            <p:nvPr/>
          </p:nvSpPr>
          <p:spPr>
            <a:xfrm>
              <a:off x="2814320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C4FA008-57A5-F46C-120A-30C618242828}"/>
                </a:ext>
              </a:extLst>
            </p:cNvPr>
            <p:cNvSpPr/>
            <p:nvPr/>
          </p:nvSpPr>
          <p:spPr>
            <a:xfrm>
              <a:off x="3024040" y="196740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27FA883A-A8DF-6EC1-3D36-DCDDC1B1EFA2}"/>
                </a:ext>
              </a:extLst>
            </p:cNvPr>
            <p:cNvSpPr/>
            <p:nvPr/>
          </p:nvSpPr>
          <p:spPr>
            <a:xfrm>
              <a:off x="3845560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975A8ACA-7F39-7AA0-27BA-AD1562F6CE23}"/>
                </a:ext>
              </a:extLst>
            </p:cNvPr>
            <p:cNvGrpSpPr/>
            <p:nvPr/>
          </p:nvGrpSpPr>
          <p:grpSpPr>
            <a:xfrm>
              <a:off x="4051959" y="1736832"/>
              <a:ext cx="182214" cy="628776"/>
              <a:chOff x="3900666" y="1682920"/>
              <a:chExt cx="182214" cy="628776"/>
            </a:xfrm>
          </p:grpSpPr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CD3FC4CB-F4EA-2A81-8A59-B769D701198E}"/>
                  </a:ext>
                </a:extLst>
              </p:cNvPr>
              <p:cNvSpPr/>
              <p:nvPr/>
            </p:nvSpPr>
            <p:spPr>
              <a:xfrm>
                <a:off x="3902880" y="168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2A8070EE-24D1-14E6-F95E-893C78593256}"/>
                  </a:ext>
                </a:extLst>
              </p:cNvPr>
              <p:cNvSpPr/>
              <p:nvPr/>
            </p:nvSpPr>
            <p:spPr>
              <a:xfrm>
                <a:off x="3900666" y="2131696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7482DAD7-0535-F7B4-8996-FE89B6C9DACC}"/>
                </a:ext>
              </a:extLst>
            </p:cNvPr>
            <p:cNvSpPr/>
            <p:nvPr/>
          </p:nvSpPr>
          <p:spPr>
            <a:xfrm>
              <a:off x="4876800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B3DAE02E-C09B-91A7-266F-50C02FAD9B3E}"/>
                </a:ext>
              </a:extLst>
            </p:cNvPr>
            <p:cNvGrpSpPr/>
            <p:nvPr/>
          </p:nvGrpSpPr>
          <p:grpSpPr>
            <a:xfrm>
              <a:off x="5086520" y="1637580"/>
              <a:ext cx="180000" cy="839640"/>
              <a:chOff x="4934120" y="1551600"/>
              <a:chExt cx="180000" cy="839640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7224610C-9AC0-43C7-2C9B-DED5C9CAE8D0}"/>
                  </a:ext>
                </a:extLst>
              </p:cNvPr>
              <p:cNvSpPr/>
              <p:nvPr/>
            </p:nvSpPr>
            <p:spPr>
              <a:xfrm>
                <a:off x="4934120" y="155160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0EB9D7E-41E9-9F80-01C4-FAE766E0B4C1}"/>
                  </a:ext>
                </a:extLst>
              </p:cNvPr>
              <p:cNvSpPr/>
              <p:nvPr/>
            </p:nvSpPr>
            <p:spPr>
              <a:xfrm>
                <a:off x="4934120" y="177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88D97F14-1DE2-DD67-89C0-141E6F985BA0}"/>
                  </a:ext>
                </a:extLst>
              </p:cNvPr>
              <p:cNvSpPr/>
              <p:nvPr/>
            </p:nvSpPr>
            <p:spPr>
              <a:xfrm>
                <a:off x="4934120" y="19942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A7FA54EB-98F4-1D67-F134-FDE25D807E59}"/>
                  </a:ext>
                </a:extLst>
              </p:cNvPr>
              <p:cNvSpPr/>
              <p:nvPr/>
            </p:nvSpPr>
            <p:spPr>
              <a:xfrm>
                <a:off x="4934120" y="22112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6D99D06-D030-BC2D-897B-C5136B6AA5E9}"/>
                </a:ext>
              </a:extLst>
            </p:cNvPr>
            <p:cNvCxnSpPr>
              <a:cxnSpLocks/>
            </p:cNvCxnSpPr>
            <p:nvPr/>
          </p:nvCxnSpPr>
          <p:spPr>
            <a:xfrm>
              <a:off x="4897120" y="1835320"/>
              <a:ext cx="546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761F497-5D5C-E29C-D4F2-FECF76C1CB20}"/>
                </a:ext>
              </a:extLst>
            </p:cNvPr>
            <p:cNvCxnSpPr>
              <a:cxnSpLocks/>
              <a:stCxn id="100" idx="2"/>
              <a:endCxn id="100" idx="6"/>
            </p:cNvCxnSpPr>
            <p:nvPr/>
          </p:nvCxnSpPr>
          <p:spPr>
            <a:xfrm>
              <a:off x="4876800" y="2057400"/>
              <a:ext cx="5994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E381800D-4EBA-BC3B-6B79-731D986281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120" y="2279480"/>
              <a:ext cx="546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5028FB87-D8F0-5069-D3FA-F101CB3C6442}"/>
                </a:ext>
              </a:extLst>
            </p:cNvPr>
            <p:cNvSpPr/>
            <p:nvPr/>
          </p:nvSpPr>
          <p:spPr>
            <a:xfrm>
              <a:off x="5908040" y="15279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6AAF084-8D7D-6FB7-6FCA-DE0D12533C79}"/>
                </a:ext>
              </a:extLst>
            </p:cNvPr>
            <p:cNvSpPr/>
            <p:nvPr/>
          </p:nvSpPr>
          <p:spPr>
            <a:xfrm>
              <a:off x="6117760" y="196977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1" name="连接符: 曲线 110">
              <a:extLst>
                <a:ext uri="{FF2B5EF4-FFF2-40B4-BE49-F238E27FC236}">
                  <a16:creationId xmlns:a16="http://schemas.microsoft.com/office/drawing/2014/main" id="{E2F70C88-DB4E-C82A-5E80-874FBB88863D}"/>
                </a:ext>
              </a:extLst>
            </p:cNvPr>
            <p:cNvCxnSpPr>
              <a:cxnSpLocks/>
              <a:stCxn id="100" idx="7"/>
              <a:endCxn id="109" idx="0"/>
            </p:cNvCxnSpPr>
            <p:nvPr/>
          </p:nvCxnSpPr>
          <p:spPr>
            <a:xfrm rot="5400000" flipH="1" flipV="1">
              <a:off x="5718391" y="1198044"/>
              <a:ext cx="159433" cy="819306"/>
            </a:xfrm>
            <a:prstGeom prst="curvedConnector3">
              <a:avLst>
                <a:gd name="adj1" fmla="val 1645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D3389A55-6BA8-6B1F-82F1-61F42C443FD7}"/>
                </a:ext>
              </a:extLst>
            </p:cNvPr>
            <p:cNvSpPr/>
            <p:nvPr/>
          </p:nvSpPr>
          <p:spPr>
            <a:xfrm>
              <a:off x="6941494" y="15279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AFA8284A-63A8-FFD7-39DC-E27C1C275A07}"/>
                </a:ext>
              </a:extLst>
            </p:cNvPr>
            <p:cNvSpPr/>
            <p:nvPr/>
          </p:nvSpPr>
          <p:spPr>
            <a:xfrm>
              <a:off x="7974948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600DB00F-8E9B-D048-E203-430134A6D2E3}"/>
                </a:ext>
              </a:extLst>
            </p:cNvPr>
            <p:cNvGrpSpPr/>
            <p:nvPr/>
          </p:nvGrpSpPr>
          <p:grpSpPr>
            <a:xfrm>
              <a:off x="8054946" y="1829140"/>
              <a:ext cx="439444" cy="180000"/>
              <a:chOff x="7822548" y="1676740"/>
              <a:chExt cx="439444" cy="180000"/>
            </a:xfrm>
          </p:grpSpPr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D380B1C4-B078-6A00-8A88-122228345AC5}"/>
                  </a:ext>
                </a:extLst>
              </p:cNvPr>
              <p:cNvSpPr/>
              <p:nvPr/>
            </p:nvSpPr>
            <p:spPr>
              <a:xfrm>
                <a:off x="8081992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5E50FDAB-D24B-575D-8306-07EFD9999E6D}"/>
                  </a:ext>
                </a:extLst>
              </p:cNvPr>
              <p:cNvSpPr/>
              <p:nvPr/>
            </p:nvSpPr>
            <p:spPr>
              <a:xfrm>
                <a:off x="7822548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8F4963B1-F735-7DFE-9EAA-DDE89CE8F971}"/>
                </a:ext>
              </a:extLst>
            </p:cNvPr>
            <p:cNvGrpSpPr/>
            <p:nvPr/>
          </p:nvGrpSpPr>
          <p:grpSpPr>
            <a:xfrm>
              <a:off x="8054946" y="2093300"/>
              <a:ext cx="439444" cy="180000"/>
              <a:chOff x="7822548" y="1676740"/>
              <a:chExt cx="439444" cy="18000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4323DE23-498A-196E-E5C0-936D6046325A}"/>
                  </a:ext>
                </a:extLst>
              </p:cNvPr>
              <p:cNvSpPr/>
              <p:nvPr/>
            </p:nvSpPr>
            <p:spPr>
              <a:xfrm>
                <a:off x="8081992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7BF9376-8526-A928-7CE9-7F2E30E3493B}"/>
                  </a:ext>
                </a:extLst>
              </p:cNvPr>
              <p:cNvSpPr/>
              <p:nvPr/>
            </p:nvSpPr>
            <p:spPr>
              <a:xfrm>
                <a:off x="7822548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7EE940A1-4B4D-B70E-E821-C038629D19B7}"/>
                </a:ext>
              </a:extLst>
            </p:cNvPr>
            <p:cNvGrpSpPr/>
            <p:nvPr/>
          </p:nvGrpSpPr>
          <p:grpSpPr>
            <a:xfrm>
              <a:off x="7150107" y="1736832"/>
              <a:ext cx="182214" cy="628776"/>
              <a:chOff x="3900666" y="1682920"/>
              <a:chExt cx="182214" cy="628776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E54BD169-9DFE-CB56-103E-4A4B0439AF1D}"/>
                  </a:ext>
                </a:extLst>
              </p:cNvPr>
              <p:cNvSpPr/>
              <p:nvPr/>
            </p:nvSpPr>
            <p:spPr>
              <a:xfrm>
                <a:off x="3902880" y="168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16D7E4D0-C0EA-F343-EC3B-59B0EB2BBAE8}"/>
                  </a:ext>
                </a:extLst>
              </p:cNvPr>
              <p:cNvSpPr/>
              <p:nvPr/>
            </p:nvSpPr>
            <p:spPr>
              <a:xfrm>
                <a:off x="3900666" y="2131696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1317375-8E91-90C9-73C1-08EE457A86D0}"/>
                </a:ext>
              </a:extLst>
            </p:cNvPr>
            <p:cNvSpPr/>
            <p:nvPr/>
          </p:nvSpPr>
          <p:spPr>
            <a:xfrm>
              <a:off x="9006188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2A01016-CFE6-63C4-095F-684ECC21CC7A}"/>
                </a:ext>
              </a:extLst>
            </p:cNvPr>
            <p:cNvGrpSpPr/>
            <p:nvPr/>
          </p:nvGrpSpPr>
          <p:grpSpPr>
            <a:xfrm>
              <a:off x="9139840" y="1637580"/>
              <a:ext cx="332136" cy="316905"/>
              <a:chOff x="8933786" y="1676740"/>
              <a:chExt cx="332136" cy="316905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CAD05805-602E-8E42-9C3B-BEBE32459F8B}"/>
                  </a:ext>
                </a:extLst>
              </p:cNvPr>
              <p:cNvSpPr/>
              <p:nvPr/>
            </p:nvSpPr>
            <p:spPr>
              <a:xfrm>
                <a:off x="9121922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4C2A03F8-62BC-9CA0-7568-068C08EDBD4C}"/>
                  </a:ext>
                </a:extLst>
              </p:cNvPr>
              <p:cNvSpPr/>
              <p:nvPr/>
            </p:nvSpPr>
            <p:spPr>
              <a:xfrm>
                <a:off x="8933786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E85CD6AA-E5F0-149F-13EC-FC6FB64DAFED}"/>
                  </a:ext>
                </a:extLst>
              </p:cNvPr>
              <p:cNvSpPr/>
              <p:nvPr/>
            </p:nvSpPr>
            <p:spPr>
              <a:xfrm>
                <a:off x="9121922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C1765B6-2162-51B7-ED78-8023F67A5605}"/>
                  </a:ext>
                </a:extLst>
              </p:cNvPr>
              <p:cNvSpPr/>
              <p:nvPr/>
            </p:nvSpPr>
            <p:spPr>
              <a:xfrm>
                <a:off x="8933786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CFE68760-8895-C8F9-ED7C-3B9939D6A654}"/>
                </a:ext>
              </a:extLst>
            </p:cNvPr>
            <p:cNvGrpSpPr/>
            <p:nvPr/>
          </p:nvGrpSpPr>
          <p:grpSpPr>
            <a:xfrm>
              <a:off x="9139840" y="2164970"/>
              <a:ext cx="332136" cy="316905"/>
              <a:chOff x="8933786" y="1676740"/>
              <a:chExt cx="332136" cy="316905"/>
            </a:xfrm>
          </p:grpSpPr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1CF15ED4-5B4F-6F5C-B3F5-4A3F607C7090}"/>
                  </a:ext>
                </a:extLst>
              </p:cNvPr>
              <p:cNvSpPr/>
              <p:nvPr/>
            </p:nvSpPr>
            <p:spPr>
              <a:xfrm>
                <a:off x="9121922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DD1849F-D815-4A82-FEE6-93B135528331}"/>
                  </a:ext>
                </a:extLst>
              </p:cNvPr>
              <p:cNvSpPr/>
              <p:nvPr/>
            </p:nvSpPr>
            <p:spPr>
              <a:xfrm>
                <a:off x="8933786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AB9C2E89-0BA3-F5A4-F2CC-4434DDC77636}"/>
                  </a:ext>
                </a:extLst>
              </p:cNvPr>
              <p:cNvSpPr/>
              <p:nvPr/>
            </p:nvSpPr>
            <p:spPr>
              <a:xfrm>
                <a:off x="9121922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F0C21783-A5C7-0163-8CB4-1EBDFCEF1061}"/>
                  </a:ext>
                </a:extLst>
              </p:cNvPr>
              <p:cNvSpPr/>
              <p:nvPr/>
            </p:nvSpPr>
            <p:spPr>
              <a:xfrm>
                <a:off x="8933786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85C9FE3C-A4A0-1974-2384-FC195FB93387}"/>
                </a:ext>
              </a:extLst>
            </p:cNvPr>
            <p:cNvSpPr/>
            <p:nvPr/>
          </p:nvSpPr>
          <p:spPr>
            <a:xfrm>
              <a:off x="10037428" y="15279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B9744F4-8C34-A346-3615-2F5A7D6A9DD4}"/>
                </a:ext>
              </a:extLst>
            </p:cNvPr>
            <p:cNvSpPr/>
            <p:nvPr/>
          </p:nvSpPr>
          <p:spPr>
            <a:xfrm>
              <a:off x="10265148" y="1535159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062640CB-4FA7-C9D9-4F54-5C5A1FD5C862}"/>
                </a:ext>
              </a:extLst>
            </p:cNvPr>
            <p:cNvSpPr/>
            <p:nvPr/>
          </p:nvSpPr>
          <p:spPr>
            <a:xfrm>
              <a:off x="10178388" y="2285790"/>
              <a:ext cx="129322" cy="244076"/>
            </a:xfrm>
            <a:custGeom>
              <a:avLst/>
              <a:gdLst>
                <a:gd name="connsiteX0" fmla="*/ 72000 w 129322"/>
                <a:gd name="connsiteY0" fmla="*/ 0 h 244076"/>
                <a:gd name="connsiteX1" fmla="*/ 122912 w 129322"/>
                <a:gd name="connsiteY1" fmla="*/ 35744 h 244076"/>
                <a:gd name="connsiteX2" fmla="*/ 129322 w 129322"/>
                <a:gd name="connsiteY2" fmla="*/ 51859 h 244076"/>
                <a:gd name="connsiteX3" fmla="*/ 107848 w 129322"/>
                <a:gd name="connsiteY3" fmla="*/ 76399 h 244076"/>
                <a:gd name="connsiteX4" fmla="*/ 86760 w 129322"/>
                <a:gd name="connsiteY4" fmla="*/ 162693 h 244076"/>
                <a:gd name="connsiteX5" fmla="*/ 92418 w 129322"/>
                <a:gd name="connsiteY5" fmla="*/ 210196 h 244076"/>
                <a:gd name="connsiteX6" fmla="*/ 101438 w 129322"/>
                <a:gd name="connsiteY6" fmla="*/ 232872 h 244076"/>
                <a:gd name="connsiteX7" fmla="*/ 100026 w 129322"/>
                <a:gd name="connsiteY7" fmla="*/ 234486 h 244076"/>
                <a:gd name="connsiteX8" fmla="*/ 72000 w 129322"/>
                <a:gd name="connsiteY8" fmla="*/ 244076 h 244076"/>
                <a:gd name="connsiteX9" fmla="*/ 0 w 129322"/>
                <a:gd name="connsiteY9" fmla="*/ 122038 h 244076"/>
                <a:gd name="connsiteX10" fmla="*/ 72000 w 129322"/>
                <a:gd name="connsiteY10" fmla="*/ 0 h 2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322" h="244076">
                  <a:moveTo>
                    <a:pt x="72000" y="0"/>
                  </a:moveTo>
                  <a:cubicBezTo>
                    <a:pt x="91883" y="0"/>
                    <a:pt x="109883" y="13660"/>
                    <a:pt x="122912" y="35744"/>
                  </a:cubicBezTo>
                  <a:lnTo>
                    <a:pt x="129322" y="51859"/>
                  </a:lnTo>
                  <a:lnTo>
                    <a:pt x="107848" y="76399"/>
                  </a:lnTo>
                  <a:cubicBezTo>
                    <a:pt x="94819" y="98484"/>
                    <a:pt x="86760" y="128993"/>
                    <a:pt x="86760" y="162693"/>
                  </a:cubicBezTo>
                  <a:cubicBezTo>
                    <a:pt x="86760" y="179543"/>
                    <a:pt x="88775" y="195595"/>
                    <a:pt x="92418" y="210196"/>
                  </a:cubicBezTo>
                  <a:lnTo>
                    <a:pt x="101438" y="232872"/>
                  </a:lnTo>
                  <a:lnTo>
                    <a:pt x="100026" y="234486"/>
                  </a:lnTo>
                  <a:cubicBezTo>
                    <a:pt x="91412" y="240661"/>
                    <a:pt x="81941" y="244076"/>
                    <a:pt x="72000" y="244076"/>
                  </a:cubicBezTo>
                  <a:cubicBezTo>
                    <a:pt x="32235" y="244076"/>
                    <a:pt x="0" y="189438"/>
                    <a:pt x="0" y="122038"/>
                  </a:cubicBezTo>
                  <a:cubicBezTo>
                    <a:pt x="0" y="54638"/>
                    <a:pt x="32235" y="0"/>
                    <a:pt x="7200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6877922D-E382-731A-2FB2-B9ED4CA3DE89}"/>
                </a:ext>
              </a:extLst>
            </p:cNvPr>
            <p:cNvSpPr/>
            <p:nvPr/>
          </p:nvSpPr>
          <p:spPr>
            <a:xfrm>
              <a:off x="10322388" y="2035741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538268A7-0779-E378-DDCA-C596C9E713E6}"/>
                </a:ext>
              </a:extLst>
            </p:cNvPr>
            <p:cNvSpPr/>
            <p:nvPr/>
          </p:nvSpPr>
          <p:spPr>
            <a:xfrm>
              <a:off x="10207908" y="1953071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401B7B1C-C027-A5ED-1291-4500535D8BAE}"/>
                </a:ext>
              </a:extLst>
            </p:cNvPr>
            <p:cNvSpPr/>
            <p:nvPr/>
          </p:nvSpPr>
          <p:spPr>
            <a:xfrm>
              <a:off x="10369812" y="2296991"/>
              <a:ext cx="126097" cy="244076"/>
            </a:xfrm>
            <a:custGeom>
              <a:avLst/>
              <a:gdLst>
                <a:gd name="connsiteX0" fmla="*/ 54097 w 126097"/>
                <a:gd name="connsiteY0" fmla="*/ 0 h 244076"/>
                <a:gd name="connsiteX1" fmla="*/ 126097 w 126097"/>
                <a:gd name="connsiteY1" fmla="*/ 122038 h 244076"/>
                <a:gd name="connsiteX2" fmla="*/ 54097 w 126097"/>
                <a:gd name="connsiteY2" fmla="*/ 244076 h 244076"/>
                <a:gd name="connsiteX3" fmla="*/ 26071 w 126097"/>
                <a:gd name="connsiteY3" fmla="*/ 234486 h 244076"/>
                <a:gd name="connsiteX4" fmla="*/ 23339 w 126097"/>
                <a:gd name="connsiteY4" fmla="*/ 231364 h 244076"/>
                <a:gd name="connsiteX5" fmla="*/ 35584 w 126097"/>
                <a:gd name="connsiteY5" fmla="*/ 200581 h 244076"/>
                <a:gd name="connsiteX6" fmla="*/ 41242 w 126097"/>
                <a:gd name="connsiteY6" fmla="*/ 153078 h 244076"/>
                <a:gd name="connsiteX7" fmla="*/ 20154 w 126097"/>
                <a:gd name="connsiteY7" fmla="*/ 66784 h 244076"/>
                <a:gd name="connsiteX8" fmla="*/ 0 w 126097"/>
                <a:gd name="connsiteY8" fmla="*/ 43752 h 244076"/>
                <a:gd name="connsiteX9" fmla="*/ 3185 w 126097"/>
                <a:gd name="connsiteY9" fmla="*/ 35744 h 244076"/>
                <a:gd name="connsiteX10" fmla="*/ 54097 w 126097"/>
                <a:gd name="connsiteY10" fmla="*/ 0 h 2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97" h="244076">
                  <a:moveTo>
                    <a:pt x="54097" y="0"/>
                  </a:moveTo>
                  <a:cubicBezTo>
                    <a:pt x="93862" y="0"/>
                    <a:pt x="126097" y="54638"/>
                    <a:pt x="126097" y="122038"/>
                  </a:cubicBezTo>
                  <a:cubicBezTo>
                    <a:pt x="126097" y="189438"/>
                    <a:pt x="93862" y="244076"/>
                    <a:pt x="54097" y="244076"/>
                  </a:cubicBezTo>
                  <a:cubicBezTo>
                    <a:pt x="44156" y="244076"/>
                    <a:pt x="34685" y="240661"/>
                    <a:pt x="26071" y="234486"/>
                  </a:cubicBezTo>
                  <a:lnTo>
                    <a:pt x="23339" y="231364"/>
                  </a:lnTo>
                  <a:lnTo>
                    <a:pt x="35584" y="200581"/>
                  </a:lnTo>
                  <a:cubicBezTo>
                    <a:pt x="39227" y="185981"/>
                    <a:pt x="41242" y="169928"/>
                    <a:pt x="41242" y="153078"/>
                  </a:cubicBezTo>
                  <a:cubicBezTo>
                    <a:pt x="41242" y="119378"/>
                    <a:pt x="33183" y="88869"/>
                    <a:pt x="20154" y="66784"/>
                  </a:cubicBezTo>
                  <a:lnTo>
                    <a:pt x="0" y="43752"/>
                  </a:lnTo>
                  <a:lnTo>
                    <a:pt x="3185" y="35744"/>
                  </a:lnTo>
                  <a:cubicBezTo>
                    <a:pt x="16215" y="13660"/>
                    <a:pt x="34214" y="0"/>
                    <a:pt x="5409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F9B570CD-A35A-CBF2-CBD9-B640FCC93CB6}"/>
                </a:ext>
              </a:extLst>
            </p:cNvPr>
            <p:cNvSpPr/>
            <p:nvPr/>
          </p:nvSpPr>
          <p:spPr>
            <a:xfrm>
              <a:off x="10267371" y="2329936"/>
              <a:ext cx="144000" cy="2440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DD690A3A-A51A-382A-F62E-C3B64619720C}"/>
                </a:ext>
              </a:extLst>
            </p:cNvPr>
            <p:cNvSpPr/>
            <p:nvPr/>
          </p:nvSpPr>
          <p:spPr>
            <a:xfrm>
              <a:off x="10379008" y="1623632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443C066-47D0-D508-B6B1-261361CB353D}"/>
                </a:ext>
              </a:extLst>
            </p:cNvPr>
            <p:cNvSpPr/>
            <p:nvPr/>
          </p:nvSpPr>
          <p:spPr>
            <a:xfrm>
              <a:off x="10151288" y="1617709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FDA55FF8-4617-A997-A2BF-E2EE7D19EC8E}"/>
              </a:ext>
            </a:extLst>
          </p:cNvPr>
          <p:cNvGrpSpPr/>
          <p:nvPr/>
        </p:nvGrpSpPr>
        <p:grpSpPr>
          <a:xfrm>
            <a:off x="2661920" y="4517032"/>
            <a:ext cx="7822548" cy="1052660"/>
            <a:chOff x="2814320" y="1527980"/>
            <a:chExt cx="7822548" cy="105266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E77B12D5-FDB8-31B8-21AE-B6A230319989}"/>
                </a:ext>
              </a:extLst>
            </p:cNvPr>
            <p:cNvSpPr/>
            <p:nvPr/>
          </p:nvSpPr>
          <p:spPr>
            <a:xfrm>
              <a:off x="2814320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7CB1557C-873D-5621-744C-57C0F0ACE882}"/>
                </a:ext>
              </a:extLst>
            </p:cNvPr>
            <p:cNvSpPr/>
            <p:nvPr/>
          </p:nvSpPr>
          <p:spPr>
            <a:xfrm>
              <a:off x="3024040" y="196740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01B21D85-96D9-4F51-400C-22713D420A16}"/>
                </a:ext>
              </a:extLst>
            </p:cNvPr>
            <p:cNvSpPr/>
            <p:nvPr/>
          </p:nvSpPr>
          <p:spPr>
            <a:xfrm>
              <a:off x="3845560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040004DA-729C-47FE-9241-38A1EEFEDBFC}"/>
                </a:ext>
              </a:extLst>
            </p:cNvPr>
            <p:cNvGrpSpPr/>
            <p:nvPr/>
          </p:nvGrpSpPr>
          <p:grpSpPr>
            <a:xfrm>
              <a:off x="4051959" y="1736832"/>
              <a:ext cx="182214" cy="628776"/>
              <a:chOff x="3900666" y="1682920"/>
              <a:chExt cx="182214" cy="628776"/>
            </a:xfrm>
          </p:grpSpPr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12CD17AB-C4BE-40D3-CD2B-B7FB3014A088}"/>
                  </a:ext>
                </a:extLst>
              </p:cNvPr>
              <p:cNvSpPr/>
              <p:nvPr/>
            </p:nvSpPr>
            <p:spPr>
              <a:xfrm>
                <a:off x="3902880" y="168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607C7FE1-B57B-A550-B835-DA3F87A2063B}"/>
                  </a:ext>
                </a:extLst>
              </p:cNvPr>
              <p:cNvSpPr/>
              <p:nvPr/>
            </p:nvSpPr>
            <p:spPr>
              <a:xfrm>
                <a:off x="3900666" y="2131696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69DA8C3-3750-7090-B65F-8E7FDD49057A}"/>
                </a:ext>
              </a:extLst>
            </p:cNvPr>
            <p:cNvSpPr/>
            <p:nvPr/>
          </p:nvSpPr>
          <p:spPr>
            <a:xfrm>
              <a:off x="4876800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43AA6709-624C-9B98-C801-6C025547D233}"/>
                </a:ext>
              </a:extLst>
            </p:cNvPr>
            <p:cNvGrpSpPr/>
            <p:nvPr/>
          </p:nvGrpSpPr>
          <p:grpSpPr>
            <a:xfrm>
              <a:off x="5086520" y="1637580"/>
              <a:ext cx="180000" cy="839640"/>
              <a:chOff x="4934120" y="1551600"/>
              <a:chExt cx="180000" cy="839640"/>
            </a:xfrm>
          </p:grpSpPr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AE3ADBDB-2EBF-1012-C69F-6B8FE65C74BB}"/>
                  </a:ext>
                </a:extLst>
              </p:cNvPr>
              <p:cNvSpPr/>
              <p:nvPr/>
            </p:nvSpPr>
            <p:spPr>
              <a:xfrm>
                <a:off x="4934120" y="155160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479D1AB7-5372-4B0E-3B55-3675B7C7A391}"/>
                  </a:ext>
                </a:extLst>
              </p:cNvPr>
              <p:cNvSpPr/>
              <p:nvPr/>
            </p:nvSpPr>
            <p:spPr>
              <a:xfrm>
                <a:off x="4934120" y="177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C43D2175-54B7-7FD7-9529-BF2D1D418D54}"/>
                  </a:ext>
                </a:extLst>
              </p:cNvPr>
              <p:cNvSpPr/>
              <p:nvPr/>
            </p:nvSpPr>
            <p:spPr>
              <a:xfrm>
                <a:off x="4934120" y="19942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97C4B0E9-F1EA-62F9-336A-B7AF0FD0C395}"/>
                  </a:ext>
                </a:extLst>
              </p:cNvPr>
              <p:cNvSpPr/>
              <p:nvPr/>
            </p:nvSpPr>
            <p:spPr>
              <a:xfrm>
                <a:off x="4934120" y="22112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C9E581C0-2C28-BAD5-0BC0-AAC12C3DE5E4}"/>
                </a:ext>
              </a:extLst>
            </p:cNvPr>
            <p:cNvCxnSpPr>
              <a:cxnSpLocks/>
            </p:cNvCxnSpPr>
            <p:nvPr/>
          </p:nvCxnSpPr>
          <p:spPr>
            <a:xfrm>
              <a:off x="4897120" y="1835320"/>
              <a:ext cx="546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91CAC9CB-6469-B92E-7769-D0369D87F14A}"/>
                </a:ext>
              </a:extLst>
            </p:cNvPr>
            <p:cNvCxnSpPr>
              <a:cxnSpLocks/>
              <a:stCxn id="149" idx="2"/>
              <a:endCxn id="149" idx="6"/>
            </p:cNvCxnSpPr>
            <p:nvPr/>
          </p:nvCxnSpPr>
          <p:spPr>
            <a:xfrm>
              <a:off x="4876800" y="2057400"/>
              <a:ext cx="5994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F254BE08-B7B4-534F-F2EE-02642FCDF96F}"/>
                </a:ext>
              </a:extLst>
            </p:cNvPr>
            <p:cNvCxnSpPr>
              <a:cxnSpLocks/>
            </p:cNvCxnSpPr>
            <p:nvPr/>
          </p:nvCxnSpPr>
          <p:spPr>
            <a:xfrm>
              <a:off x="4897120" y="2279480"/>
              <a:ext cx="546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39104E53-88FA-818B-82BD-7D3C59B3B7D2}"/>
                </a:ext>
              </a:extLst>
            </p:cNvPr>
            <p:cNvSpPr/>
            <p:nvPr/>
          </p:nvSpPr>
          <p:spPr>
            <a:xfrm>
              <a:off x="5908040" y="15279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FEDAFF6-D8E7-7ECC-3EC4-569E7533FCED}"/>
                </a:ext>
              </a:extLst>
            </p:cNvPr>
            <p:cNvSpPr/>
            <p:nvPr/>
          </p:nvSpPr>
          <p:spPr>
            <a:xfrm>
              <a:off x="6117760" y="1969770"/>
              <a:ext cx="180000" cy="18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连接符: 曲线 155">
              <a:extLst>
                <a:ext uri="{FF2B5EF4-FFF2-40B4-BE49-F238E27FC236}">
                  <a16:creationId xmlns:a16="http://schemas.microsoft.com/office/drawing/2014/main" id="{259D17A1-11FB-E5C6-77E8-E6D19218B3B0}"/>
                </a:ext>
              </a:extLst>
            </p:cNvPr>
            <p:cNvCxnSpPr>
              <a:cxnSpLocks/>
              <a:stCxn id="149" idx="7"/>
              <a:endCxn id="154" idx="0"/>
            </p:cNvCxnSpPr>
            <p:nvPr/>
          </p:nvCxnSpPr>
          <p:spPr>
            <a:xfrm rot="5400000" flipH="1" flipV="1">
              <a:off x="5718391" y="1198044"/>
              <a:ext cx="159433" cy="819306"/>
            </a:xfrm>
            <a:prstGeom prst="curvedConnector3">
              <a:avLst>
                <a:gd name="adj1" fmla="val 1645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F0CC47C-4575-9AEE-93CC-CBBEE2DBABBB}"/>
                </a:ext>
              </a:extLst>
            </p:cNvPr>
            <p:cNvSpPr/>
            <p:nvPr/>
          </p:nvSpPr>
          <p:spPr>
            <a:xfrm>
              <a:off x="6941494" y="15279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72C37C64-6813-F644-C5F4-F8218DDCEF98}"/>
                </a:ext>
              </a:extLst>
            </p:cNvPr>
            <p:cNvSpPr/>
            <p:nvPr/>
          </p:nvSpPr>
          <p:spPr>
            <a:xfrm>
              <a:off x="7974948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24DE29E2-B41A-B684-2038-AC0051C6545F}"/>
                </a:ext>
              </a:extLst>
            </p:cNvPr>
            <p:cNvGrpSpPr/>
            <p:nvPr/>
          </p:nvGrpSpPr>
          <p:grpSpPr>
            <a:xfrm>
              <a:off x="8054946" y="1829140"/>
              <a:ext cx="439444" cy="180000"/>
              <a:chOff x="7822548" y="1676740"/>
              <a:chExt cx="439444" cy="180000"/>
            </a:xfrm>
          </p:grpSpPr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3A72A47C-A8F9-DA12-7C89-D1C7F4C2CCCC}"/>
                  </a:ext>
                </a:extLst>
              </p:cNvPr>
              <p:cNvSpPr/>
              <p:nvPr/>
            </p:nvSpPr>
            <p:spPr>
              <a:xfrm>
                <a:off x="8081992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F5102296-E3ED-92AD-B982-456AEE815744}"/>
                  </a:ext>
                </a:extLst>
              </p:cNvPr>
              <p:cNvSpPr/>
              <p:nvPr/>
            </p:nvSpPr>
            <p:spPr>
              <a:xfrm>
                <a:off x="7822548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FE8B87B9-82FD-0ED0-EB5F-C281505062FC}"/>
                </a:ext>
              </a:extLst>
            </p:cNvPr>
            <p:cNvGrpSpPr/>
            <p:nvPr/>
          </p:nvGrpSpPr>
          <p:grpSpPr>
            <a:xfrm>
              <a:off x="8054946" y="2093300"/>
              <a:ext cx="439444" cy="180000"/>
              <a:chOff x="7822548" y="1676740"/>
              <a:chExt cx="439444" cy="180000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4801022C-B750-C3AD-9528-00002D779840}"/>
                  </a:ext>
                </a:extLst>
              </p:cNvPr>
              <p:cNvSpPr/>
              <p:nvPr/>
            </p:nvSpPr>
            <p:spPr>
              <a:xfrm>
                <a:off x="8081992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4EFA563D-4529-8920-9132-F41A86F97E4B}"/>
                  </a:ext>
                </a:extLst>
              </p:cNvPr>
              <p:cNvSpPr/>
              <p:nvPr/>
            </p:nvSpPr>
            <p:spPr>
              <a:xfrm>
                <a:off x="7822548" y="167674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63EC177D-BA0D-B904-5986-E715302DC25A}"/>
                </a:ext>
              </a:extLst>
            </p:cNvPr>
            <p:cNvGrpSpPr/>
            <p:nvPr/>
          </p:nvGrpSpPr>
          <p:grpSpPr>
            <a:xfrm>
              <a:off x="7150107" y="1736832"/>
              <a:ext cx="182214" cy="628776"/>
              <a:chOff x="3900666" y="1682920"/>
              <a:chExt cx="182214" cy="628776"/>
            </a:xfrm>
          </p:grpSpPr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62C153F4-3A25-36E0-DD47-880B47CE5291}"/>
                  </a:ext>
                </a:extLst>
              </p:cNvPr>
              <p:cNvSpPr/>
              <p:nvPr/>
            </p:nvSpPr>
            <p:spPr>
              <a:xfrm>
                <a:off x="3902880" y="1682920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58F46E9D-A863-D4C0-0DCA-E0EB0411A444}"/>
                  </a:ext>
                </a:extLst>
              </p:cNvPr>
              <p:cNvSpPr/>
              <p:nvPr/>
            </p:nvSpPr>
            <p:spPr>
              <a:xfrm>
                <a:off x="3900666" y="2131696"/>
                <a:ext cx="180000" cy="18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DF9AA02-3EF8-F868-B70B-F499BD154A24}"/>
                </a:ext>
              </a:extLst>
            </p:cNvPr>
            <p:cNvSpPr/>
            <p:nvPr/>
          </p:nvSpPr>
          <p:spPr>
            <a:xfrm>
              <a:off x="9006188" y="153416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8BCD3EF6-1D90-18A0-A1F9-672DE8042E74}"/>
                </a:ext>
              </a:extLst>
            </p:cNvPr>
            <p:cNvGrpSpPr/>
            <p:nvPr/>
          </p:nvGrpSpPr>
          <p:grpSpPr>
            <a:xfrm>
              <a:off x="9139840" y="1637580"/>
              <a:ext cx="332136" cy="316905"/>
              <a:chOff x="8933786" y="1676740"/>
              <a:chExt cx="332136" cy="316905"/>
            </a:xfrm>
          </p:grpSpPr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48BB8912-926C-3295-4075-E8E79655FAF4}"/>
                  </a:ext>
                </a:extLst>
              </p:cNvPr>
              <p:cNvSpPr/>
              <p:nvPr/>
            </p:nvSpPr>
            <p:spPr>
              <a:xfrm>
                <a:off x="9121922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02D55EAB-D097-5B10-6430-1A4F4F47C77E}"/>
                  </a:ext>
                </a:extLst>
              </p:cNvPr>
              <p:cNvSpPr/>
              <p:nvPr/>
            </p:nvSpPr>
            <p:spPr>
              <a:xfrm>
                <a:off x="8933786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7D0FD9EB-A214-0F38-7924-0CCA12FD22F9}"/>
                  </a:ext>
                </a:extLst>
              </p:cNvPr>
              <p:cNvSpPr/>
              <p:nvPr/>
            </p:nvSpPr>
            <p:spPr>
              <a:xfrm>
                <a:off x="9121922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50D77B4-FD5F-85F2-E978-A6ECB1D49FAF}"/>
                  </a:ext>
                </a:extLst>
              </p:cNvPr>
              <p:cNvSpPr/>
              <p:nvPr/>
            </p:nvSpPr>
            <p:spPr>
              <a:xfrm>
                <a:off x="8933786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92A27F57-84A3-EBC8-16AE-E0E889598BF6}"/>
                </a:ext>
              </a:extLst>
            </p:cNvPr>
            <p:cNvGrpSpPr/>
            <p:nvPr/>
          </p:nvGrpSpPr>
          <p:grpSpPr>
            <a:xfrm>
              <a:off x="9139840" y="2164970"/>
              <a:ext cx="332136" cy="316905"/>
              <a:chOff x="8933786" y="1676740"/>
              <a:chExt cx="332136" cy="316905"/>
            </a:xfrm>
          </p:grpSpPr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FDDCF6B6-D117-DDD8-38A6-9E487D57D03C}"/>
                  </a:ext>
                </a:extLst>
              </p:cNvPr>
              <p:cNvSpPr/>
              <p:nvPr/>
            </p:nvSpPr>
            <p:spPr>
              <a:xfrm>
                <a:off x="9121922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DEBBE99D-2FB2-F37B-E81F-441C13D2A97E}"/>
                  </a:ext>
                </a:extLst>
              </p:cNvPr>
              <p:cNvSpPr/>
              <p:nvPr/>
            </p:nvSpPr>
            <p:spPr>
              <a:xfrm>
                <a:off x="8933786" y="1676740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2C06C8E3-CB8A-9B0D-518C-A1432CD1B945}"/>
                  </a:ext>
                </a:extLst>
              </p:cNvPr>
              <p:cNvSpPr/>
              <p:nvPr/>
            </p:nvSpPr>
            <p:spPr>
              <a:xfrm>
                <a:off x="9121922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C29E328F-43DB-E323-F97A-05D9342DDB3A}"/>
                  </a:ext>
                </a:extLst>
              </p:cNvPr>
              <p:cNvSpPr/>
              <p:nvPr/>
            </p:nvSpPr>
            <p:spPr>
              <a:xfrm>
                <a:off x="8933786" y="1849645"/>
                <a:ext cx="144000" cy="144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51B113AF-998C-7382-0658-D76FA0976CD7}"/>
                </a:ext>
              </a:extLst>
            </p:cNvPr>
            <p:cNvSpPr/>
            <p:nvPr/>
          </p:nvSpPr>
          <p:spPr>
            <a:xfrm>
              <a:off x="10037428" y="1527980"/>
              <a:ext cx="599440" cy="10464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37006110-2BE8-D411-D59E-21CFCB6763DD}"/>
                </a:ext>
              </a:extLst>
            </p:cNvPr>
            <p:cNvSpPr/>
            <p:nvPr/>
          </p:nvSpPr>
          <p:spPr>
            <a:xfrm>
              <a:off x="10265148" y="1535159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EFE7F84D-2063-C113-81A4-F749E3893FB4}"/>
                </a:ext>
              </a:extLst>
            </p:cNvPr>
            <p:cNvSpPr/>
            <p:nvPr/>
          </p:nvSpPr>
          <p:spPr>
            <a:xfrm>
              <a:off x="10178388" y="2285790"/>
              <a:ext cx="129322" cy="244076"/>
            </a:xfrm>
            <a:custGeom>
              <a:avLst/>
              <a:gdLst>
                <a:gd name="connsiteX0" fmla="*/ 72000 w 129322"/>
                <a:gd name="connsiteY0" fmla="*/ 0 h 244076"/>
                <a:gd name="connsiteX1" fmla="*/ 122912 w 129322"/>
                <a:gd name="connsiteY1" fmla="*/ 35744 h 244076"/>
                <a:gd name="connsiteX2" fmla="*/ 129322 w 129322"/>
                <a:gd name="connsiteY2" fmla="*/ 51859 h 244076"/>
                <a:gd name="connsiteX3" fmla="*/ 107848 w 129322"/>
                <a:gd name="connsiteY3" fmla="*/ 76399 h 244076"/>
                <a:gd name="connsiteX4" fmla="*/ 86760 w 129322"/>
                <a:gd name="connsiteY4" fmla="*/ 162693 h 244076"/>
                <a:gd name="connsiteX5" fmla="*/ 92418 w 129322"/>
                <a:gd name="connsiteY5" fmla="*/ 210196 h 244076"/>
                <a:gd name="connsiteX6" fmla="*/ 101438 w 129322"/>
                <a:gd name="connsiteY6" fmla="*/ 232872 h 244076"/>
                <a:gd name="connsiteX7" fmla="*/ 100026 w 129322"/>
                <a:gd name="connsiteY7" fmla="*/ 234486 h 244076"/>
                <a:gd name="connsiteX8" fmla="*/ 72000 w 129322"/>
                <a:gd name="connsiteY8" fmla="*/ 244076 h 244076"/>
                <a:gd name="connsiteX9" fmla="*/ 0 w 129322"/>
                <a:gd name="connsiteY9" fmla="*/ 122038 h 244076"/>
                <a:gd name="connsiteX10" fmla="*/ 72000 w 129322"/>
                <a:gd name="connsiteY10" fmla="*/ 0 h 2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322" h="244076">
                  <a:moveTo>
                    <a:pt x="72000" y="0"/>
                  </a:moveTo>
                  <a:cubicBezTo>
                    <a:pt x="91883" y="0"/>
                    <a:pt x="109883" y="13660"/>
                    <a:pt x="122912" y="35744"/>
                  </a:cubicBezTo>
                  <a:lnTo>
                    <a:pt x="129322" y="51859"/>
                  </a:lnTo>
                  <a:lnTo>
                    <a:pt x="107848" y="76399"/>
                  </a:lnTo>
                  <a:cubicBezTo>
                    <a:pt x="94819" y="98484"/>
                    <a:pt x="86760" y="128993"/>
                    <a:pt x="86760" y="162693"/>
                  </a:cubicBezTo>
                  <a:cubicBezTo>
                    <a:pt x="86760" y="179543"/>
                    <a:pt x="88775" y="195595"/>
                    <a:pt x="92418" y="210196"/>
                  </a:cubicBezTo>
                  <a:lnTo>
                    <a:pt x="101438" y="232872"/>
                  </a:lnTo>
                  <a:lnTo>
                    <a:pt x="100026" y="234486"/>
                  </a:lnTo>
                  <a:cubicBezTo>
                    <a:pt x="91412" y="240661"/>
                    <a:pt x="81941" y="244076"/>
                    <a:pt x="72000" y="244076"/>
                  </a:cubicBezTo>
                  <a:cubicBezTo>
                    <a:pt x="32235" y="244076"/>
                    <a:pt x="0" y="189438"/>
                    <a:pt x="0" y="122038"/>
                  </a:cubicBezTo>
                  <a:cubicBezTo>
                    <a:pt x="0" y="54638"/>
                    <a:pt x="32235" y="0"/>
                    <a:pt x="7200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48456751-6E0E-AAA7-3BB6-EB1E89555F9A}"/>
                </a:ext>
              </a:extLst>
            </p:cNvPr>
            <p:cNvSpPr/>
            <p:nvPr/>
          </p:nvSpPr>
          <p:spPr>
            <a:xfrm>
              <a:off x="10322388" y="2035741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34917E5-B3BA-A04E-B57F-D8F62510D68F}"/>
                </a:ext>
              </a:extLst>
            </p:cNvPr>
            <p:cNvSpPr/>
            <p:nvPr/>
          </p:nvSpPr>
          <p:spPr>
            <a:xfrm>
              <a:off x="10207908" y="1953071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6594CAE0-37C8-335D-3A29-FEEA1025DACF}"/>
                </a:ext>
              </a:extLst>
            </p:cNvPr>
            <p:cNvSpPr/>
            <p:nvPr/>
          </p:nvSpPr>
          <p:spPr>
            <a:xfrm>
              <a:off x="10369812" y="2296991"/>
              <a:ext cx="126097" cy="244076"/>
            </a:xfrm>
            <a:custGeom>
              <a:avLst/>
              <a:gdLst>
                <a:gd name="connsiteX0" fmla="*/ 54097 w 126097"/>
                <a:gd name="connsiteY0" fmla="*/ 0 h 244076"/>
                <a:gd name="connsiteX1" fmla="*/ 126097 w 126097"/>
                <a:gd name="connsiteY1" fmla="*/ 122038 h 244076"/>
                <a:gd name="connsiteX2" fmla="*/ 54097 w 126097"/>
                <a:gd name="connsiteY2" fmla="*/ 244076 h 244076"/>
                <a:gd name="connsiteX3" fmla="*/ 26071 w 126097"/>
                <a:gd name="connsiteY3" fmla="*/ 234486 h 244076"/>
                <a:gd name="connsiteX4" fmla="*/ 23339 w 126097"/>
                <a:gd name="connsiteY4" fmla="*/ 231364 h 244076"/>
                <a:gd name="connsiteX5" fmla="*/ 35584 w 126097"/>
                <a:gd name="connsiteY5" fmla="*/ 200581 h 244076"/>
                <a:gd name="connsiteX6" fmla="*/ 41242 w 126097"/>
                <a:gd name="connsiteY6" fmla="*/ 153078 h 244076"/>
                <a:gd name="connsiteX7" fmla="*/ 20154 w 126097"/>
                <a:gd name="connsiteY7" fmla="*/ 66784 h 244076"/>
                <a:gd name="connsiteX8" fmla="*/ 0 w 126097"/>
                <a:gd name="connsiteY8" fmla="*/ 43752 h 244076"/>
                <a:gd name="connsiteX9" fmla="*/ 3185 w 126097"/>
                <a:gd name="connsiteY9" fmla="*/ 35744 h 244076"/>
                <a:gd name="connsiteX10" fmla="*/ 54097 w 126097"/>
                <a:gd name="connsiteY10" fmla="*/ 0 h 24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097" h="244076">
                  <a:moveTo>
                    <a:pt x="54097" y="0"/>
                  </a:moveTo>
                  <a:cubicBezTo>
                    <a:pt x="93862" y="0"/>
                    <a:pt x="126097" y="54638"/>
                    <a:pt x="126097" y="122038"/>
                  </a:cubicBezTo>
                  <a:cubicBezTo>
                    <a:pt x="126097" y="189438"/>
                    <a:pt x="93862" y="244076"/>
                    <a:pt x="54097" y="244076"/>
                  </a:cubicBezTo>
                  <a:cubicBezTo>
                    <a:pt x="44156" y="244076"/>
                    <a:pt x="34685" y="240661"/>
                    <a:pt x="26071" y="234486"/>
                  </a:cubicBezTo>
                  <a:lnTo>
                    <a:pt x="23339" y="231364"/>
                  </a:lnTo>
                  <a:lnTo>
                    <a:pt x="35584" y="200581"/>
                  </a:lnTo>
                  <a:cubicBezTo>
                    <a:pt x="39227" y="185981"/>
                    <a:pt x="41242" y="169928"/>
                    <a:pt x="41242" y="153078"/>
                  </a:cubicBezTo>
                  <a:cubicBezTo>
                    <a:pt x="41242" y="119378"/>
                    <a:pt x="33183" y="88869"/>
                    <a:pt x="20154" y="66784"/>
                  </a:cubicBezTo>
                  <a:lnTo>
                    <a:pt x="0" y="43752"/>
                  </a:lnTo>
                  <a:lnTo>
                    <a:pt x="3185" y="35744"/>
                  </a:lnTo>
                  <a:cubicBezTo>
                    <a:pt x="16215" y="13660"/>
                    <a:pt x="34214" y="0"/>
                    <a:pt x="54097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ADEECB2A-96D9-0EA5-4CE9-A22C7054AED4}"/>
                </a:ext>
              </a:extLst>
            </p:cNvPr>
            <p:cNvSpPr/>
            <p:nvPr/>
          </p:nvSpPr>
          <p:spPr>
            <a:xfrm>
              <a:off x="10267371" y="2329936"/>
              <a:ext cx="144000" cy="2440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6D717671-5EC8-3B59-0E29-0EE11CC89C3A}"/>
                </a:ext>
              </a:extLst>
            </p:cNvPr>
            <p:cNvSpPr/>
            <p:nvPr/>
          </p:nvSpPr>
          <p:spPr>
            <a:xfrm>
              <a:off x="10379008" y="1623632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3BCA48C8-B049-556D-8B44-EF1BA061D65F}"/>
                </a:ext>
              </a:extLst>
            </p:cNvPr>
            <p:cNvSpPr/>
            <p:nvPr/>
          </p:nvSpPr>
          <p:spPr>
            <a:xfrm>
              <a:off x="10151288" y="1617709"/>
              <a:ext cx="144000" cy="14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088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楚阳 石</dc:creator>
  <cp:lastModifiedBy>楚阳 石</cp:lastModifiedBy>
  <cp:revision>2</cp:revision>
  <dcterms:created xsi:type="dcterms:W3CDTF">2024-11-10T08:33:29Z</dcterms:created>
  <dcterms:modified xsi:type="dcterms:W3CDTF">2024-11-10T09:10:24Z</dcterms:modified>
</cp:coreProperties>
</file>