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256" r:id="rId3"/>
    <p:sldId id="258" r:id="rId4"/>
    <p:sldId id="259" r:id="rId5"/>
    <p:sldId id="280" r:id="rId6"/>
    <p:sldId id="281" r:id="rId7"/>
    <p:sldId id="260" r:id="rId8"/>
    <p:sldId id="277" r:id="rId9"/>
    <p:sldId id="278" r:id="rId10"/>
    <p:sldId id="279" r:id="rId11"/>
    <p:sldId id="282" r:id="rId12"/>
    <p:sldId id="261" r:id="rId13"/>
    <p:sldId id="271" r:id="rId14"/>
    <p:sldId id="291" r:id="rId15"/>
    <p:sldId id="273" r:id="rId16"/>
    <p:sldId id="274" r:id="rId17"/>
    <p:sldId id="262" r:id="rId18"/>
    <p:sldId id="275" r:id="rId19"/>
    <p:sldId id="276" r:id="rId20"/>
    <p:sldId id="283" r:id="rId21"/>
    <p:sldId id="257" r:id="rId22"/>
    <p:sldId id="2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 autoAdjust="0"/>
    <p:restoredTop sz="77473" autoAdjust="0"/>
  </p:normalViewPr>
  <p:slideViewPr>
    <p:cSldViewPr snapToGrid="0">
      <p:cViewPr>
        <p:scale>
          <a:sx n="73" d="100"/>
          <a:sy n="73" d="100"/>
        </p:scale>
        <p:origin x="2136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F2A5E-6A4D-4D98-BCCF-1B4DD461524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25542-B3EE-48AB-8C83-94A691BDB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0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我们采用</a:t>
            </a:r>
            <a:r>
              <a:rPr lang="en" altLang="zh-CN" dirty="0" err="1">
                <a:effectLst/>
              </a:rPr>
              <a:t>neosemantics</a:t>
            </a:r>
            <a:r>
              <a:rPr lang="zh-CN" altLang="en-US" dirty="0">
                <a:effectLst/>
              </a:rPr>
              <a:t>插件作为</a:t>
            </a:r>
            <a:r>
              <a:rPr lang="en" altLang="zh-CN" dirty="0">
                <a:effectLst/>
              </a:rPr>
              <a:t>neo4j</a:t>
            </a:r>
            <a:r>
              <a:rPr lang="zh-CN" altLang="en-US" dirty="0">
                <a:effectLst/>
              </a:rPr>
              <a:t>数据导入的工具，保证数据信息最大程度的完整性。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同时要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注意：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插件要与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版本匹配 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源数据需要与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在同一物理机上了</a:t>
            </a:r>
            <a:endParaRPr lang="en-US" altLang="zh-CN" sz="12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中给感兴趣的数据加标签，主要通过这类物体的特定的属性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关系实现</a:t>
            </a:r>
            <a:endParaRPr lang="en-US" altLang="zh-CN" sz="12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切割实体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</a:t>
            </a:r>
            <a:endParaRPr lang="zh-CN" altLang="en-US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2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针对本项目感兴趣的实体属性加标签，搜索时指定标签，加速搜索；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本项目搜索主要是通过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进行搜索，所以在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上建立索引，加速搜索。</a:t>
            </a:r>
          </a:p>
          <a:p>
            <a:endParaRPr kumimoji="1"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建立关于主键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的索引，加速搜索；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建立关于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的全文索引，加速名字匹配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为了保证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中存储数据的总量的大小及缓存的及时更新，为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设置自动删除过期缓存；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为了加速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的搜索速度，为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添加索引</a:t>
            </a: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5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实现了以上四种基本查询，下面主要就两节点查询进行说明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7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对于多跳节点的查询，主要有三种方式，我们针对这三种方式以查询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跳关系为例，进行查询效率的比较以及成因分析。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3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我们可以看到对于此种方式，</a:t>
            </a:r>
            <a:r>
              <a:rPr lang="en" altLang="zh-CN" dirty="0">
                <a:effectLst/>
              </a:rPr>
              <a:t>neo4j</a:t>
            </a:r>
            <a:r>
              <a:rPr lang="zh-CN" altLang="en-US" dirty="0">
                <a:effectLst/>
              </a:rPr>
              <a:t>首先执行</a:t>
            </a:r>
            <a:r>
              <a:rPr lang="en" altLang="zh-CN" dirty="0" err="1">
                <a:effectLst/>
              </a:rPr>
              <a:t>VarLengthExpand</a:t>
            </a:r>
            <a:r>
              <a:rPr lang="en" altLang="zh-CN" dirty="0">
                <a:effectLst/>
              </a:rPr>
              <a:t>(All)</a:t>
            </a:r>
            <a:r>
              <a:rPr lang="zh-CN" altLang="en-US" dirty="0">
                <a:effectLst/>
              </a:rPr>
              <a:t>查询出了关于节点</a:t>
            </a:r>
            <a:r>
              <a:rPr lang="en" altLang="zh-CN" dirty="0">
                <a:effectLst/>
              </a:rPr>
              <a:t>s=1683654</a:t>
            </a:r>
            <a:r>
              <a:rPr lang="zh-CN" altLang="en-US" dirty="0">
                <a:effectLst/>
              </a:rPr>
              <a:t>的全部的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跳关系，之后在执行</a:t>
            </a:r>
            <a:r>
              <a:rPr lang="en" altLang="zh-CN" dirty="0">
                <a:effectLst/>
              </a:rPr>
              <a:t>Filter</a:t>
            </a:r>
            <a:r>
              <a:rPr lang="zh-CN" altLang="en-US" dirty="0">
                <a:effectLst/>
              </a:rPr>
              <a:t>从全部关系中筛选出指向节点为</a:t>
            </a:r>
            <a:r>
              <a:rPr lang="en" altLang="zh-CN" dirty="0">
                <a:effectLst/>
              </a:rPr>
              <a:t>t=590</a:t>
            </a:r>
            <a:r>
              <a:rPr lang="zh-CN" altLang="en-US" dirty="0">
                <a:effectLst/>
              </a:rPr>
              <a:t>的关系。这其中大量的时间耗费在了深度遍历查询全部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跳关系以及筛选中。</a:t>
            </a:r>
            <a:endParaRPr lang="en-US" altLang="zh-CN" dirty="0">
              <a:effectLst/>
            </a:endParaRPr>
          </a:p>
          <a:p>
            <a:endParaRPr kumimoji="1"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我们可以看到对于此种方式，</a:t>
            </a:r>
            <a:r>
              <a:rPr lang="en" altLang="zh-CN" dirty="0">
                <a:effectLst/>
              </a:rPr>
              <a:t>neo4j</a:t>
            </a:r>
            <a:r>
              <a:rPr lang="zh-CN" altLang="en-US" dirty="0">
                <a:effectLst/>
              </a:rPr>
              <a:t>首先并行多次执行</a:t>
            </a:r>
            <a:r>
              <a:rPr lang="en" altLang="zh-CN" dirty="0">
                <a:effectLst/>
              </a:rPr>
              <a:t>Expand(All)</a:t>
            </a:r>
            <a:r>
              <a:rPr lang="zh-CN" altLang="en-US" dirty="0">
                <a:effectLst/>
              </a:rPr>
              <a:t>分别查询出了关于节点</a:t>
            </a:r>
            <a:r>
              <a:rPr lang="en" altLang="zh-CN" dirty="0">
                <a:effectLst/>
              </a:rPr>
              <a:t>s=1683654</a:t>
            </a:r>
            <a:r>
              <a:rPr lang="zh-CN" altLang="en-US" dirty="0">
                <a:effectLst/>
              </a:rPr>
              <a:t>的全部的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跳关系和关于节点</a:t>
            </a:r>
            <a:r>
              <a:rPr lang="en" altLang="zh-CN" dirty="0">
                <a:effectLst/>
              </a:rPr>
              <a:t>t=590</a:t>
            </a:r>
            <a:r>
              <a:rPr lang="zh-CN" altLang="en-US" dirty="0">
                <a:effectLst/>
              </a:rPr>
              <a:t>的全部的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跳关系，之后在执行</a:t>
            </a:r>
            <a:r>
              <a:rPr lang="en" altLang="zh-CN" dirty="0" err="1">
                <a:effectLst/>
              </a:rPr>
              <a:t>NodeHashJoin</a:t>
            </a:r>
            <a:r>
              <a:rPr lang="zh-CN" altLang="en-US" dirty="0">
                <a:effectLst/>
              </a:rPr>
              <a:t>做节点的</a:t>
            </a:r>
            <a:r>
              <a:rPr lang="en" altLang="zh-CN" dirty="0" err="1">
                <a:effectLst/>
              </a:rPr>
              <a:t>HashJoin</a:t>
            </a:r>
            <a:r>
              <a:rPr lang="zh-CN" altLang="en" dirty="0">
                <a:effectLst/>
              </a:rPr>
              <a:t>，</a:t>
            </a:r>
            <a:r>
              <a:rPr lang="zh-CN" altLang="en-US" dirty="0">
                <a:effectLst/>
              </a:rPr>
              <a:t>将相同的节点匹配，得到二者的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跳关系。这样操作效率极高，查询速度快。</a:t>
            </a:r>
            <a:endParaRPr lang="en-US" altLang="zh-CN" dirty="0">
              <a:effectLst/>
            </a:endParaRPr>
          </a:p>
          <a:p>
            <a:endParaRPr kumimoji="1" lang="en-US" altLang="zh-CN" dirty="0">
              <a:effectLst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我们可以看到对于此种方式，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逐步每一跳的结果，之后利用上一步的查询结果进行下一步查询，最终通过筛选，返回多跳关系。这样耗时更为严重，效率更加低下。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执行步骤和主要耗时同之前。</a:t>
            </a:r>
          </a:p>
          <a:p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我们可以看到对于此种方式，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将多个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子句分为多个并行任务进行执行，而对于其中的多跳查询也利用上述之前提到的方式进行执行，执行速度较快。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1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9A83-FE54-4F14-99B8-DAC5D48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1F9B9-A4F9-4176-8883-9D041085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47A47-44ED-4955-B399-57202DF9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97FB1-C00C-4710-B2E6-358A103E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2AD1D-3E47-4394-9C7D-4535836A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BF4F0-3668-432B-BD6C-9F241E82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D471-A44E-417E-8BDF-12A439CC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8263DD-879B-40E9-BB81-961575FF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B06AB-293E-4545-BE72-2842680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EA8F9-F9A8-490A-9C6B-4AC6FC61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0C6DD-DEAD-4724-838C-8E891EC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A9472-4C54-48E6-A4B4-A0C0989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A84E-A0FA-41B2-814F-F169F70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F61D9-0452-4AC7-9073-49425FAC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C5BD9-F976-4465-9F93-88417B4B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A7DB6-50CC-44F0-8270-574F2E1A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8E117-3D37-4D99-8EB5-1C9F8573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30F4D-ACF1-4947-89EA-4C69A7D02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A051C-524B-4BC2-8D31-312FE9C1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EF259-CE65-4E69-B1A9-4342F5D7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7666E-8030-43A7-AF58-74E81122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EE0C4-CF5E-4804-AEE6-4E799E8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2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1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7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2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6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1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3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07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11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73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5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27FCA-F8B9-4EF9-B558-15A864A2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1CB54-A06D-45D4-8BFC-CD926C70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642F4-2A4B-4A65-A71D-47BAFA33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42DC-F8B0-487D-BBF4-750F5ED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500A-5E91-4C4A-A791-127F04A3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DE6C0-7057-4D3E-A561-AE568DC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5276-5295-412F-B7B2-41E914B76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837B1-8436-4A3B-9FC8-D92C2D8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0F58-5400-4D25-AACD-4652DD70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486CD-B00A-41FC-9F9B-E7D15E6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1EC3-5391-4324-A607-C760D39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17E7F-50B1-44EE-B346-451F8151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F4198-18D1-4C63-A4DE-96092F29C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A918D-8F64-498A-B8CA-F6ED71BB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9E215-5190-4D35-9882-0F668F0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C020F-D040-447F-B289-46000A6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E421-5E42-4967-947C-6FBDEC5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C8AE4-78CE-44EE-98C2-9F809311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71723-C434-41C9-975C-499553A6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F95EFB-6412-431A-8E16-D77E75F8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8B49B-5865-42C6-B42B-22794A212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A210C8-DAD3-4F0C-AE6B-450A5C07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ED3E78-99F2-4EA5-8417-2E7B4BF5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DE347C-D3B1-4162-A072-0245A1B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96678" y="5707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9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AF076-E2C6-4A98-AE92-E55A87DF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9EF84-8944-4587-88CD-C15F58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83F6E6-22F6-47BA-9AEB-339022F9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B53D3-5235-492E-90BD-F8CA3337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0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81CB6-6D39-4AB7-AEC5-ABB06942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714A-282F-4309-AAC9-4476CF64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47B5C-940D-464E-9B07-BDA909E4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46A4E-2135-40FD-B047-E2883811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CAC5-CE87-4FD3-B365-88A41E9F9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3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>
            <a:extLst>
              <a:ext uri="{FF2B5EF4-FFF2-40B4-BE49-F238E27FC236}">
                <a16:creationId xmlns:a16="http://schemas.microsoft.com/office/drawing/2014/main" id="{B3098245-9C1B-4CF9-8B35-5A24DA22DC7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8740" y="1928930"/>
            <a:ext cx="9814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商务智能课程项目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18F56F-60A9-4297-AEA6-D2C50AE22154}"/>
              </a:ext>
            </a:extLst>
          </p:cNvPr>
          <p:cNvSpPr txBox="1"/>
          <p:nvPr/>
        </p:nvSpPr>
        <p:spPr>
          <a:xfrm>
            <a:off x="4029307" y="3244334"/>
            <a:ext cx="3877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第九组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1752058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姜其升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1753731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陈    东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1751984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王舸飞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1753948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张    尧</a:t>
            </a:r>
          </a:p>
        </p:txBody>
      </p:sp>
    </p:spTree>
    <p:extLst>
      <p:ext uri="{BB962C8B-B14F-4D97-AF65-F5344CB8AC3E}">
        <p14:creationId xmlns:p14="http://schemas.microsoft.com/office/powerpoint/2010/main" val="71049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762"/>
    </mc:Choice>
    <mc:Fallback>
      <p:transition advClick="0" advTm="1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B5A8A812-45D2-9F4B-AB1C-22DCC232D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07" y="0"/>
            <a:ext cx="2670081" cy="80712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5377A4-6676-F941-9E68-B0C09F89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" y="0"/>
            <a:ext cx="1640279" cy="6858000"/>
          </a:xfrm>
          <a:prstGeom prst="rect">
            <a:avLst/>
          </a:prstGeom>
        </p:spPr>
      </p:pic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1D88E96-B596-0E4D-BAC4-57AC715A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68963"/>
              </p:ext>
            </p:extLst>
          </p:nvPr>
        </p:nvGraphicFramePr>
        <p:xfrm>
          <a:off x="1991344" y="0"/>
          <a:ext cx="7575639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9449">
                  <a:extLst>
                    <a:ext uri="{9D8B030D-6E8A-4147-A177-3AD203B41FA5}">
                      <a16:colId xmlns:a16="http://schemas.microsoft.com/office/drawing/2014/main" val="54386907"/>
                    </a:ext>
                  </a:extLst>
                </a:gridCol>
                <a:gridCol w="2723691">
                  <a:extLst>
                    <a:ext uri="{9D8B030D-6E8A-4147-A177-3AD203B41FA5}">
                      <a16:colId xmlns:a16="http://schemas.microsoft.com/office/drawing/2014/main" val="126174293"/>
                    </a:ext>
                  </a:extLst>
                </a:gridCol>
                <a:gridCol w="4312499">
                  <a:extLst>
                    <a:ext uri="{9D8B030D-6E8A-4147-A177-3AD203B41FA5}">
                      <a16:colId xmlns:a16="http://schemas.microsoft.com/office/drawing/2014/main" val="3780689785"/>
                    </a:ext>
                  </a:extLst>
                </a:gridCol>
              </a:tblGrid>
              <a:tr h="529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深度运算符 </a:t>
                      </a:r>
                      <a:r>
                        <a:rPr lang="en-US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0..n]</a:t>
                      </a:r>
                      <a:endParaRPr lang="zh-CN" alt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连接拼接语句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863648"/>
                  </a:ext>
                </a:extLst>
              </a:tr>
              <a:tr h="4067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p=(s)-[*0..4]-(t) where id(s) = 1683654 and id(t) = 590 return p limit 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p=(s)-[]-()-[]-()-[]-()-[]-(t)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p=(s)-[]-()-[]-()-[]-(t)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p=(s)-[]-(s) where id(s) = 1683654 return p limit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573593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3276</a:t>
                      </a:r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642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4DB3273E-D819-4E6D-A381-4EE48AE0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93" y="2352964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THREE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1538621" y="3813428"/>
            <a:ext cx="4616648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工作成果展示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A1D65F7D-6E26-4CC5-9200-D58F5524B386}"/>
              </a:ext>
            </a:extLst>
          </p:cNvPr>
          <p:cNvSpPr txBox="1"/>
          <p:nvPr/>
        </p:nvSpPr>
        <p:spPr>
          <a:xfrm>
            <a:off x="1378169" y="4775179"/>
            <a:ext cx="580368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latin typeface="Microsoft YaHei" charset="0"/>
              <a:ea typeface="Microsoft YaHei" charset="0"/>
              <a:cs typeface="Microsoft YaHei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90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00"/>
          <p:cNvSpPr>
            <a:spLocks/>
          </p:cNvSpPr>
          <p:nvPr/>
        </p:nvSpPr>
        <p:spPr bwMode="auto">
          <a:xfrm>
            <a:off x="4213226" y="2924176"/>
            <a:ext cx="1838325" cy="1838325"/>
          </a:xfrm>
          <a:custGeom>
            <a:avLst/>
            <a:gdLst>
              <a:gd name="T0" fmla="*/ 494 w 710"/>
              <a:gd name="T1" fmla="*/ 95 h 710"/>
              <a:gd name="T2" fmla="*/ 476 w 710"/>
              <a:gd name="T3" fmla="*/ 122 h 710"/>
              <a:gd name="T4" fmla="*/ 355 w 710"/>
              <a:gd name="T5" fmla="*/ 0 h 710"/>
              <a:gd name="T6" fmla="*/ 223 w 710"/>
              <a:gd name="T7" fmla="*/ 132 h 710"/>
              <a:gd name="T8" fmla="*/ 269 w 710"/>
              <a:gd name="T9" fmla="*/ 155 h 710"/>
              <a:gd name="T10" fmla="*/ 269 w 710"/>
              <a:gd name="T11" fmla="*/ 276 h 710"/>
              <a:gd name="T12" fmla="*/ 149 w 710"/>
              <a:gd name="T13" fmla="*/ 276 h 710"/>
              <a:gd name="T14" fmla="*/ 125 w 710"/>
              <a:gd name="T15" fmla="*/ 230 h 710"/>
              <a:gd name="T16" fmla="*/ 0 w 710"/>
              <a:gd name="T17" fmla="*/ 355 h 710"/>
              <a:gd name="T18" fmla="*/ 121 w 710"/>
              <a:gd name="T19" fmla="*/ 477 h 710"/>
              <a:gd name="T20" fmla="*/ 95 w 710"/>
              <a:gd name="T21" fmla="*/ 495 h 710"/>
              <a:gd name="T22" fmla="*/ 95 w 710"/>
              <a:gd name="T23" fmla="*/ 615 h 710"/>
              <a:gd name="T24" fmla="*/ 215 w 710"/>
              <a:gd name="T25" fmla="*/ 615 h 710"/>
              <a:gd name="T26" fmla="*/ 233 w 710"/>
              <a:gd name="T27" fmla="*/ 589 h 710"/>
              <a:gd name="T28" fmla="*/ 355 w 710"/>
              <a:gd name="T29" fmla="*/ 710 h 710"/>
              <a:gd name="T30" fmla="*/ 476 w 710"/>
              <a:gd name="T31" fmla="*/ 589 h 710"/>
              <a:gd name="T32" fmla="*/ 440 w 710"/>
              <a:gd name="T33" fmla="*/ 567 h 710"/>
              <a:gd name="T34" fmla="*/ 440 w 710"/>
              <a:gd name="T35" fmla="*/ 447 h 710"/>
              <a:gd name="T36" fmla="*/ 561 w 710"/>
              <a:gd name="T37" fmla="*/ 447 h 710"/>
              <a:gd name="T38" fmla="*/ 582 w 710"/>
              <a:gd name="T39" fmla="*/ 483 h 710"/>
              <a:gd name="T40" fmla="*/ 710 w 710"/>
              <a:gd name="T41" fmla="*/ 355 h 710"/>
              <a:gd name="T42" fmla="*/ 588 w 710"/>
              <a:gd name="T43" fmla="*/ 234 h 710"/>
              <a:gd name="T44" fmla="*/ 615 w 710"/>
              <a:gd name="T45" fmla="*/ 216 h 710"/>
              <a:gd name="T46" fmla="*/ 615 w 710"/>
              <a:gd name="T47" fmla="*/ 95 h 710"/>
              <a:gd name="T48" fmla="*/ 494 w 710"/>
              <a:gd name="T49" fmla="*/ 9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10">
                <a:moveTo>
                  <a:pt x="494" y="95"/>
                </a:moveTo>
                <a:cubicBezTo>
                  <a:pt x="486" y="103"/>
                  <a:pt x="480" y="112"/>
                  <a:pt x="476" y="122"/>
                </a:cubicBezTo>
                <a:cubicBezTo>
                  <a:pt x="355" y="0"/>
                  <a:pt x="355" y="0"/>
                  <a:pt x="355" y="0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40" y="135"/>
                  <a:pt x="256" y="142"/>
                  <a:pt x="269" y="155"/>
                </a:cubicBezTo>
                <a:cubicBezTo>
                  <a:pt x="302" y="189"/>
                  <a:pt x="302" y="243"/>
                  <a:pt x="269" y="276"/>
                </a:cubicBezTo>
                <a:cubicBezTo>
                  <a:pt x="236" y="309"/>
                  <a:pt x="182" y="309"/>
                  <a:pt x="149" y="276"/>
                </a:cubicBezTo>
                <a:cubicBezTo>
                  <a:pt x="136" y="263"/>
                  <a:pt x="128" y="247"/>
                  <a:pt x="125" y="230"/>
                </a:cubicBezTo>
                <a:cubicBezTo>
                  <a:pt x="0" y="355"/>
                  <a:pt x="0" y="355"/>
                  <a:pt x="0" y="355"/>
                </a:cubicBezTo>
                <a:cubicBezTo>
                  <a:pt x="121" y="477"/>
                  <a:pt x="121" y="477"/>
                  <a:pt x="121" y="477"/>
                </a:cubicBezTo>
                <a:cubicBezTo>
                  <a:pt x="112" y="481"/>
                  <a:pt x="103" y="487"/>
                  <a:pt x="95" y="495"/>
                </a:cubicBezTo>
                <a:cubicBezTo>
                  <a:pt x="62" y="528"/>
                  <a:pt x="62" y="582"/>
                  <a:pt x="95" y="615"/>
                </a:cubicBezTo>
                <a:cubicBezTo>
                  <a:pt x="128" y="648"/>
                  <a:pt x="182" y="648"/>
                  <a:pt x="215" y="615"/>
                </a:cubicBezTo>
                <a:cubicBezTo>
                  <a:pt x="223" y="607"/>
                  <a:pt x="229" y="598"/>
                  <a:pt x="233" y="589"/>
                </a:cubicBezTo>
                <a:cubicBezTo>
                  <a:pt x="355" y="710"/>
                  <a:pt x="355" y="710"/>
                  <a:pt x="355" y="710"/>
                </a:cubicBezTo>
                <a:cubicBezTo>
                  <a:pt x="476" y="589"/>
                  <a:pt x="476" y="589"/>
                  <a:pt x="476" y="589"/>
                </a:cubicBezTo>
                <a:cubicBezTo>
                  <a:pt x="463" y="585"/>
                  <a:pt x="451" y="578"/>
                  <a:pt x="440" y="567"/>
                </a:cubicBezTo>
                <a:cubicBezTo>
                  <a:pt x="407" y="534"/>
                  <a:pt x="407" y="480"/>
                  <a:pt x="440" y="447"/>
                </a:cubicBezTo>
                <a:cubicBezTo>
                  <a:pt x="474" y="414"/>
                  <a:pt x="527" y="414"/>
                  <a:pt x="561" y="447"/>
                </a:cubicBezTo>
                <a:cubicBezTo>
                  <a:pt x="571" y="457"/>
                  <a:pt x="578" y="470"/>
                  <a:pt x="582" y="483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88" y="234"/>
                  <a:pt x="588" y="234"/>
                  <a:pt x="588" y="234"/>
                </a:cubicBezTo>
                <a:cubicBezTo>
                  <a:pt x="598" y="229"/>
                  <a:pt x="607" y="224"/>
                  <a:pt x="615" y="216"/>
                </a:cubicBezTo>
                <a:cubicBezTo>
                  <a:pt x="648" y="182"/>
                  <a:pt x="648" y="129"/>
                  <a:pt x="615" y="95"/>
                </a:cubicBezTo>
                <a:cubicBezTo>
                  <a:pt x="581" y="62"/>
                  <a:pt x="527" y="62"/>
                  <a:pt x="494" y="95"/>
                </a:cubicBezTo>
                <a:close/>
              </a:path>
            </a:pathLst>
          </a:custGeom>
          <a:solidFill>
            <a:srgbClr val="E7E7E7"/>
          </a:solidFill>
          <a:ln w="52388" cap="flat">
            <a:solidFill>
              <a:srgbClr val="FAFAF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" name="Freeform 301"/>
          <p:cNvSpPr>
            <a:spLocks/>
          </p:cNvSpPr>
          <p:nvPr/>
        </p:nvSpPr>
        <p:spPr bwMode="auto">
          <a:xfrm>
            <a:off x="5106988" y="3843339"/>
            <a:ext cx="1838325" cy="1838325"/>
          </a:xfrm>
          <a:custGeom>
            <a:avLst/>
            <a:gdLst>
              <a:gd name="T0" fmla="*/ 615 w 710"/>
              <a:gd name="T1" fmla="*/ 494 h 710"/>
              <a:gd name="T2" fmla="*/ 589 w 710"/>
              <a:gd name="T3" fmla="*/ 477 h 710"/>
              <a:gd name="T4" fmla="*/ 710 w 710"/>
              <a:gd name="T5" fmla="*/ 355 h 710"/>
              <a:gd name="T6" fmla="*/ 578 w 710"/>
              <a:gd name="T7" fmla="*/ 223 h 710"/>
              <a:gd name="T8" fmla="*/ 555 w 710"/>
              <a:gd name="T9" fmla="*/ 269 h 710"/>
              <a:gd name="T10" fmla="*/ 434 w 710"/>
              <a:gd name="T11" fmla="*/ 269 h 710"/>
              <a:gd name="T12" fmla="*/ 434 w 710"/>
              <a:gd name="T13" fmla="*/ 149 h 710"/>
              <a:gd name="T14" fmla="*/ 480 w 710"/>
              <a:gd name="T15" fmla="*/ 125 h 710"/>
              <a:gd name="T16" fmla="*/ 355 w 710"/>
              <a:gd name="T17" fmla="*/ 0 h 710"/>
              <a:gd name="T18" fmla="*/ 234 w 710"/>
              <a:gd name="T19" fmla="*/ 122 h 710"/>
              <a:gd name="T20" fmla="*/ 216 w 710"/>
              <a:gd name="T21" fmla="*/ 95 h 710"/>
              <a:gd name="T22" fmla="*/ 95 w 710"/>
              <a:gd name="T23" fmla="*/ 95 h 710"/>
              <a:gd name="T24" fmla="*/ 95 w 710"/>
              <a:gd name="T25" fmla="*/ 216 h 710"/>
              <a:gd name="T26" fmla="*/ 122 w 710"/>
              <a:gd name="T27" fmla="*/ 233 h 710"/>
              <a:gd name="T28" fmla="*/ 0 w 710"/>
              <a:gd name="T29" fmla="*/ 355 h 710"/>
              <a:gd name="T30" fmla="*/ 121 w 710"/>
              <a:gd name="T31" fmla="*/ 476 h 710"/>
              <a:gd name="T32" fmla="*/ 143 w 710"/>
              <a:gd name="T33" fmla="*/ 441 h 710"/>
              <a:gd name="T34" fmla="*/ 263 w 710"/>
              <a:gd name="T35" fmla="*/ 441 h 710"/>
              <a:gd name="T36" fmla="*/ 263 w 710"/>
              <a:gd name="T37" fmla="*/ 561 h 710"/>
              <a:gd name="T38" fmla="*/ 228 w 710"/>
              <a:gd name="T39" fmla="*/ 582 h 710"/>
              <a:gd name="T40" fmla="*/ 355 w 710"/>
              <a:gd name="T41" fmla="*/ 710 h 710"/>
              <a:gd name="T42" fmla="*/ 477 w 710"/>
              <a:gd name="T43" fmla="*/ 588 h 710"/>
              <a:gd name="T44" fmla="*/ 495 w 710"/>
              <a:gd name="T45" fmla="*/ 615 h 710"/>
              <a:gd name="T46" fmla="*/ 615 w 710"/>
              <a:gd name="T47" fmla="*/ 615 h 710"/>
              <a:gd name="T48" fmla="*/ 615 w 710"/>
              <a:gd name="T49" fmla="*/ 494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10">
                <a:moveTo>
                  <a:pt x="615" y="494"/>
                </a:moveTo>
                <a:cubicBezTo>
                  <a:pt x="607" y="487"/>
                  <a:pt x="598" y="481"/>
                  <a:pt x="589" y="477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78" y="223"/>
                  <a:pt x="578" y="223"/>
                  <a:pt x="578" y="223"/>
                </a:cubicBezTo>
                <a:cubicBezTo>
                  <a:pt x="576" y="240"/>
                  <a:pt x="568" y="256"/>
                  <a:pt x="555" y="269"/>
                </a:cubicBezTo>
                <a:cubicBezTo>
                  <a:pt x="522" y="303"/>
                  <a:pt x="468" y="303"/>
                  <a:pt x="434" y="269"/>
                </a:cubicBezTo>
                <a:cubicBezTo>
                  <a:pt x="401" y="236"/>
                  <a:pt x="401" y="182"/>
                  <a:pt x="434" y="149"/>
                </a:cubicBezTo>
                <a:cubicBezTo>
                  <a:pt x="447" y="136"/>
                  <a:pt x="464" y="128"/>
                  <a:pt x="480" y="125"/>
                </a:cubicBezTo>
                <a:cubicBezTo>
                  <a:pt x="355" y="0"/>
                  <a:pt x="355" y="0"/>
                  <a:pt x="355" y="0"/>
                </a:cubicBezTo>
                <a:cubicBezTo>
                  <a:pt x="234" y="122"/>
                  <a:pt x="234" y="122"/>
                  <a:pt x="234" y="122"/>
                </a:cubicBezTo>
                <a:cubicBezTo>
                  <a:pt x="229" y="112"/>
                  <a:pt x="224" y="103"/>
                  <a:pt x="216" y="95"/>
                </a:cubicBezTo>
                <a:cubicBezTo>
                  <a:pt x="182" y="62"/>
                  <a:pt x="129" y="62"/>
                  <a:pt x="95" y="95"/>
                </a:cubicBezTo>
                <a:cubicBezTo>
                  <a:pt x="62" y="128"/>
                  <a:pt x="62" y="182"/>
                  <a:pt x="95" y="216"/>
                </a:cubicBezTo>
                <a:cubicBezTo>
                  <a:pt x="103" y="223"/>
                  <a:pt x="112" y="229"/>
                  <a:pt x="122" y="233"/>
                </a:cubicBezTo>
                <a:cubicBezTo>
                  <a:pt x="0" y="355"/>
                  <a:pt x="0" y="355"/>
                  <a:pt x="0" y="355"/>
                </a:cubicBezTo>
                <a:cubicBezTo>
                  <a:pt x="121" y="476"/>
                  <a:pt x="121" y="476"/>
                  <a:pt x="121" y="476"/>
                </a:cubicBezTo>
                <a:cubicBezTo>
                  <a:pt x="125" y="463"/>
                  <a:pt x="132" y="451"/>
                  <a:pt x="143" y="441"/>
                </a:cubicBezTo>
                <a:cubicBezTo>
                  <a:pt x="176" y="407"/>
                  <a:pt x="230" y="407"/>
                  <a:pt x="263" y="441"/>
                </a:cubicBezTo>
                <a:cubicBezTo>
                  <a:pt x="296" y="474"/>
                  <a:pt x="296" y="528"/>
                  <a:pt x="263" y="561"/>
                </a:cubicBezTo>
                <a:cubicBezTo>
                  <a:pt x="253" y="571"/>
                  <a:pt x="241" y="578"/>
                  <a:pt x="228" y="582"/>
                </a:cubicBezTo>
                <a:cubicBezTo>
                  <a:pt x="355" y="710"/>
                  <a:pt x="355" y="710"/>
                  <a:pt x="355" y="710"/>
                </a:cubicBezTo>
                <a:cubicBezTo>
                  <a:pt x="477" y="588"/>
                  <a:pt x="477" y="588"/>
                  <a:pt x="477" y="588"/>
                </a:cubicBezTo>
                <a:cubicBezTo>
                  <a:pt x="481" y="598"/>
                  <a:pt x="487" y="607"/>
                  <a:pt x="495" y="615"/>
                </a:cubicBezTo>
                <a:cubicBezTo>
                  <a:pt x="528" y="648"/>
                  <a:pt x="582" y="648"/>
                  <a:pt x="615" y="615"/>
                </a:cubicBezTo>
                <a:cubicBezTo>
                  <a:pt x="648" y="582"/>
                  <a:pt x="648" y="528"/>
                  <a:pt x="615" y="494"/>
                </a:cubicBezTo>
                <a:close/>
              </a:path>
            </a:pathLst>
          </a:custGeom>
          <a:solidFill>
            <a:srgbClr val="90C7FF"/>
          </a:solidFill>
          <a:ln w="52388" cap="flat">
            <a:solidFill>
              <a:srgbClr val="FAFAF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Freeform 302"/>
          <p:cNvSpPr>
            <a:spLocks/>
          </p:cNvSpPr>
          <p:nvPr/>
        </p:nvSpPr>
        <p:spPr bwMode="auto">
          <a:xfrm>
            <a:off x="5992814" y="2955926"/>
            <a:ext cx="1838325" cy="1835151"/>
          </a:xfrm>
          <a:custGeom>
            <a:avLst/>
            <a:gdLst>
              <a:gd name="T0" fmla="*/ 216 w 710"/>
              <a:gd name="T1" fmla="*/ 614 h 709"/>
              <a:gd name="T2" fmla="*/ 234 w 710"/>
              <a:gd name="T3" fmla="*/ 588 h 709"/>
              <a:gd name="T4" fmla="*/ 355 w 710"/>
              <a:gd name="T5" fmla="*/ 709 h 709"/>
              <a:gd name="T6" fmla="*/ 487 w 710"/>
              <a:gd name="T7" fmla="*/ 578 h 709"/>
              <a:gd name="T8" fmla="*/ 441 w 710"/>
              <a:gd name="T9" fmla="*/ 554 h 709"/>
              <a:gd name="T10" fmla="*/ 441 w 710"/>
              <a:gd name="T11" fmla="*/ 434 h 709"/>
              <a:gd name="T12" fmla="*/ 561 w 710"/>
              <a:gd name="T13" fmla="*/ 434 h 709"/>
              <a:gd name="T14" fmla="*/ 585 w 710"/>
              <a:gd name="T15" fmla="*/ 480 h 709"/>
              <a:gd name="T16" fmla="*/ 710 w 710"/>
              <a:gd name="T17" fmla="*/ 355 h 709"/>
              <a:gd name="T18" fmla="*/ 589 w 710"/>
              <a:gd name="T19" fmla="*/ 233 h 709"/>
              <a:gd name="T20" fmla="*/ 615 w 710"/>
              <a:gd name="T21" fmla="*/ 215 h 709"/>
              <a:gd name="T22" fmla="*/ 615 w 710"/>
              <a:gd name="T23" fmla="*/ 95 h 709"/>
              <a:gd name="T24" fmla="*/ 495 w 710"/>
              <a:gd name="T25" fmla="*/ 95 h 709"/>
              <a:gd name="T26" fmla="*/ 477 w 710"/>
              <a:gd name="T27" fmla="*/ 121 h 709"/>
              <a:gd name="T28" fmla="*/ 355 w 710"/>
              <a:gd name="T29" fmla="*/ 0 h 709"/>
              <a:gd name="T30" fmla="*/ 234 w 710"/>
              <a:gd name="T31" fmla="*/ 121 h 709"/>
              <a:gd name="T32" fmla="*/ 270 w 710"/>
              <a:gd name="T33" fmla="*/ 142 h 709"/>
              <a:gd name="T34" fmla="*/ 270 w 710"/>
              <a:gd name="T35" fmla="*/ 263 h 709"/>
              <a:gd name="T36" fmla="*/ 149 w 710"/>
              <a:gd name="T37" fmla="*/ 263 h 709"/>
              <a:gd name="T38" fmla="*/ 128 w 710"/>
              <a:gd name="T39" fmla="*/ 227 h 709"/>
              <a:gd name="T40" fmla="*/ 0 w 710"/>
              <a:gd name="T41" fmla="*/ 355 h 709"/>
              <a:gd name="T42" fmla="*/ 122 w 710"/>
              <a:gd name="T43" fmla="*/ 476 h 709"/>
              <a:gd name="T44" fmla="*/ 96 w 710"/>
              <a:gd name="T45" fmla="*/ 494 h 709"/>
              <a:gd name="T46" fmla="*/ 96 w 710"/>
              <a:gd name="T47" fmla="*/ 614 h 709"/>
              <a:gd name="T48" fmla="*/ 216 w 710"/>
              <a:gd name="T49" fmla="*/ 614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09">
                <a:moveTo>
                  <a:pt x="216" y="614"/>
                </a:moveTo>
                <a:cubicBezTo>
                  <a:pt x="224" y="607"/>
                  <a:pt x="230" y="598"/>
                  <a:pt x="234" y="588"/>
                </a:cubicBezTo>
                <a:cubicBezTo>
                  <a:pt x="355" y="709"/>
                  <a:pt x="355" y="709"/>
                  <a:pt x="355" y="709"/>
                </a:cubicBezTo>
                <a:cubicBezTo>
                  <a:pt x="487" y="578"/>
                  <a:pt x="487" y="578"/>
                  <a:pt x="487" y="578"/>
                </a:cubicBezTo>
                <a:cubicBezTo>
                  <a:pt x="470" y="575"/>
                  <a:pt x="454" y="567"/>
                  <a:pt x="441" y="554"/>
                </a:cubicBezTo>
                <a:cubicBezTo>
                  <a:pt x="408" y="521"/>
                  <a:pt x="408" y="467"/>
                  <a:pt x="441" y="434"/>
                </a:cubicBezTo>
                <a:cubicBezTo>
                  <a:pt x="474" y="400"/>
                  <a:pt x="528" y="400"/>
                  <a:pt x="561" y="434"/>
                </a:cubicBezTo>
                <a:cubicBezTo>
                  <a:pt x="574" y="447"/>
                  <a:pt x="582" y="463"/>
                  <a:pt x="585" y="480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89" y="233"/>
                  <a:pt x="589" y="233"/>
                  <a:pt x="589" y="233"/>
                </a:cubicBezTo>
                <a:cubicBezTo>
                  <a:pt x="598" y="229"/>
                  <a:pt x="607" y="223"/>
                  <a:pt x="615" y="215"/>
                </a:cubicBezTo>
                <a:cubicBezTo>
                  <a:pt x="648" y="182"/>
                  <a:pt x="648" y="128"/>
                  <a:pt x="615" y="95"/>
                </a:cubicBezTo>
                <a:cubicBezTo>
                  <a:pt x="582" y="61"/>
                  <a:pt x="528" y="61"/>
                  <a:pt x="495" y="95"/>
                </a:cubicBezTo>
                <a:cubicBezTo>
                  <a:pt x="487" y="103"/>
                  <a:pt x="481" y="112"/>
                  <a:pt x="477" y="121"/>
                </a:cubicBezTo>
                <a:cubicBezTo>
                  <a:pt x="355" y="0"/>
                  <a:pt x="355" y="0"/>
                  <a:pt x="355" y="0"/>
                </a:cubicBezTo>
                <a:cubicBezTo>
                  <a:pt x="234" y="121"/>
                  <a:pt x="234" y="121"/>
                  <a:pt x="234" y="121"/>
                </a:cubicBezTo>
                <a:cubicBezTo>
                  <a:pt x="247" y="125"/>
                  <a:pt x="259" y="132"/>
                  <a:pt x="270" y="142"/>
                </a:cubicBezTo>
                <a:cubicBezTo>
                  <a:pt x="303" y="175"/>
                  <a:pt x="303" y="229"/>
                  <a:pt x="270" y="263"/>
                </a:cubicBezTo>
                <a:cubicBezTo>
                  <a:pt x="237" y="296"/>
                  <a:pt x="183" y="296"/>
                  <a:pt x="149" y="263"/>
                </a:cubicBezTo>
                <a:cubicBezTo>
                  <a:pt x="139" y="252"/>
                  <a:pt x="132" y="240"/>
                  <a:pt x="128" y="227"/>
                </a:cubicBezTo>
                <a:cubicBezTo>
                  <a:pt x="0" y="355"/>
                  <a:pt x="0" y="355"/>
                  <a:pt x="0" y="355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12" y="480"/>
                  <a:pt x="103" y="486"/>
                  <a:pt x="96" y="494"/>
                </a:cubicBezTo>
                <a:cubicBezTo>
                  <a:pt x="62" y="527"/>
                  <a:pt x="62" y="581"/>
                  <a:pt x="96" y="614"/>
                </a:cubicBezTo>
                <a:cubicBezTo>
                  <a:pt x="129" y="648"/>
                  <a:pt x="183" y="648"/>
                  <a:pt x="216" y="614"/>
                </a:cubicBezTo>
                <a:close/>
              </a:path>
            </a:pathLst>
          </a:custGeom>
          <a:solidFill>
            <a:srgbClr val="E7E7E7"/>
          </a:solidFill>
          <a:ln w="52388" cap="flat">
            <a:solidFill>
              <a:srgbClr val="FAFAF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Freeform 303"/>
          <p:cNvSpPr>
            <a:spLocks/>
          </p:cNvSpPr>
          <p:nvPr/>
        </p:nvSpPr>
        <p:spPr bwMode="auto">
          <a:xfrm>
            <a:off x="5099051" y="2036764"/>
            <a:ext cx="1838325" cy="1838325"/>
          </a:xfrm>
          <a:custGeom>
            <a:avLst/>
            <a:gdLst>
              <a:gd name="T0" fmla="*/ 95 w 710"/>
              <a:gd name="T1" fmla="*/ 215 h 710"/>
              <a:gd name="T2" fmla="*/ 122 w 710"/>
              <a:gd name="T3" fmla="*/ 233 h 710"/>
              <a:gd name="T4" fmla="*/ 0 w 710"/>
              <a:gd name="T5" fmla="*/ 355 h 710"/>
              <a:gd name="T6" fmla="*/ 132 w 710"/>
              <a:gd name="T7" fmla="*/ 486 h 710"/>
              <a:gd name="T8" fmla="*/ 155 w 710"/>
              <a:gd name="T9" fmla="*/ 440 h 710"/>
              <a:gd name="T10" fmla="*/ 276 w 710"/>
              <a:gd name="T11" fmla="*/ 440 h 710"/>
              <a:gd name="T12" fmla="*/ 276 w 710"/>
              <a:gd name="T13" fmla="*/ 561 h 710"/>
              <a:gd name="T14" fmla="*/ 230 w 710"/>
              <a:gd name="T15" fmla="*/ 584 h 710"/>
              <a:gd name="T16" fmla="*/ 355 w 710"/>
              <a:gd name="T17" fmla="*/ 710 h 710"/>
              <a:gd name="T18" fmla="*/ 476 w 710"/>
              <a:gd name="T19" fmla="*/ 588 h 710"/>
              <a:gd name="T20" fmla="*/ 494 w 710"/>
              <a:gd name="T21" fmla="*/ 614 h 710"/>
              <a:gd name="T22" fmla="*/ 615 w 710"/>
              <a:gd name="T23" fmla="*/ 614 h 710"/>
              <a:gd name="T24" fmla="*/ 615 w 710"/>
              <a:gd name="T25" fmla="*/ 494 h 710"/>
              <a:gd name="T26" fmla="*/ 588 w 710"/>
              <a:gd name="T27" fmla="*/ 476 h 710"/>
              <a:gd name="T28" fmla="*/ 710 w 710"/>
              <a:gd name="T29" fmla="*/ 355 h 710"/>
              <a:gd name="T30" fmla="*/ 589 w 710"/>
              <a:gd name="T31" fmla="*/ 233 h 710"/>
              <a:gd name="T32" fmla="*/ 567 w 710"/>
              <a:gd name="T33" fmla="*/ 269 h 710"/>
              <a:gd name="T34" fmla="*/ 447 w 710"/>
              <a:gd name="T35" fmla="*/ 269 h 710"/>
              <a:gd name="T36" fmla="*/ 447 w 710"/>
              <a:gd name="T37" fmla="*/ 149 h 710"/>
              <a:gd name="T38" fmla="*/ 483 w 710"/>
              <a:gd name="T39" fmla="*/ 127 h 710"/>
              <a:gd name="T40" fmla="*/ 355 w 710"/>
              <a:gd name="T41" fmla="*/ 0 h 710"/>
              <a:gd name="T42" fmla="*/ 233 w 710"/>
              <a:gd name="T43" fmla="*/ 121 h 710"/>
              <a:gd name="T44" fmla="*/ 216 w 710"/>
              <a:gd name="T45" fmla="*/ 95 h 710"/>
              <a:gd name="T46" fmla="*/ 95 w 710"/>
              <a:gd name="T47" fmla="*/ 95 h 710"/>
              <a:gd name="T48" fmla="*/ 95 w 710"/>
              <a:gd name="T49" fmla="*/ 21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10">
                <a:moveTo>
                  <a:pt x="95" y="215"/>
                </a:moveTo>
                <a:cubicBezTo>
                  <a:pt x="103" y="223"/>
                  <a:pt x="112" y="229"/>
                  <a:pt x="122" y="233"/>
                </a:cubicBezTo>
                <a:cubicBezTo>
                  <a:pt x="0" y="355"/>
                  <a:pt x="0" y="355"/>
                  <a:pt x="0" y="355"/>
                </a:cubicBezTo>
                <a:cubicBezTo>
                  <a:pt x="132" y="486"/>
                  <a:pt x="132" y="486"/>
                  <a:pt x="132" y="486"/>
                </a:cubicBezTo>
                <a:cubicBezTo>
                  <a:pt x="134" y="469"/>
                  <a:pt x="142" y="453"/>
                  <a:pt x="155" y="440"/>
                </a:cubicBezTo>
                <a:cubicBezTo>
                  <a:pt x="189" y="407"/>
                  <a:pt x="242" y="407"/>
                  <a:pt x="276" y="440"/>
                </a:cubicBezTo>
                <a:cubicBezTo>
                  <a:pt x="309" y="473"/>
                  <a:pt x="309" y="527"/>
                  <a:pt x="276" y="561"/>
                </a:cubicBezTo>
                <a:cubicBezTo>
                  <a:pt x="263" y="574"/>
                  <a:pt x="247" y="581"/>
                  <a:pt x="230" y="584"/>
                </a:cubicBezTo>
                <a:cubicBezTo>
                  <a:pt x="355" y="710"/>
                  <a:pt x="355" y="710"/>
                  <a:pt x="355" y="710"/>
                </a:cubicBezTo>
                <a:cubicBezTo>
                  <a:pt x="476" y="588"/>
                  <a:pt x="476" y="588"/>
                  <a:pt x="476" y="588"/>
                </a:cubicBezTo>
                <a:cubicBezTo>
                  <a:pt x="481" y="598"/>
                  <a:pt x="487" y="607"/>
                  <a:pt x="494" y="614"/>
                </a:cubicBezTo>
                <a:cubicBezTo>
                  <a:pt x="528" y="648"/>
                  <a:pt x="582" y="648"/>
                  <a:pt x="615" y="614"/>
                </a:cubicBezTo>
                <a:cubicBezTo>
                  <a:pt x="648" y="581"/>
                  <a:pt x="648" y="527"/>
                  <a:pt x="615" y="494"/>
                </a:cubicBezTo>
                <a:cubicBezTo>
                  <a:pt x="607" y="486"/>
                  <a:pt x="598" y="480"/>
                  <a:pt x="588" y="476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89" y="233"/>
                  <a:pt x="589" y="233"/>
                  <a:pt x="589" y="233"/>
                </a:cubicBezTo>
                <a:cubicBezTo>
                  <a:pt x="585" y="246"/>
                  <a:pt x="578" y="259"/>
                  <a:pt x="567" y="269"/>
                </a:cubicBezTo>
                <a:cubicBezTo>
                  <a:pt x="534" y="302"/>
                  <a:pt x="480" y="302"/>
                  <a:pt x="447" y="269"/>
                </a:cubicBezTo>
                <a:cubicBezTo>
                  <a:pt x="414" y="236"/>
                  <a:pt x="414" y="182"/>
                  <a:pt x="447" y="149"/>
                </a:cubicBezTo>
                <a:cubicBezTo>
                  <a:pt x="457" y="138"/>
                  <a:pt x="470" y="131"/>
                  <a:pt x="483" y="127"/>
                </a:cubicBezTo>
                <a:cubicBezTo>
                  <a:pt x="355" y="0"/>
                  <a:pt x="355" y="0"/>
                  <a:pt x="355" y="0"/>
                </a:cubicBezTo>
                <a:cubicBezTo>
                  <a:pt x="233" y="121"/>
                  <a:pt x="233" y="121"/>
                  <a:pt x="233" y="121"/>
                </a:cubicBezTo>
                <a:cubicBezTo>
                  <a:pt x="229" y="112"/>
                  <a:pt x="223" y="103"/>
                  <a:pt x="216" y="95"/>
                </a:cubicBezTo>
                <a:cubicBezTo>
                  <a:pt x="182" y="62"/>
                  <a:pt x="128" y="62"/>
                  <a:pt x="95" y="95"/>
                </a:cubicBezTo>
                <a:cubicBezTo>
                  <a:pt x="62" y="128"/>
                  <a:pt x="62" y="182"/>
                  <a:pt x="95" y="215"/>
                </a:cubicBezTo>
                <a:close/>
              </a:path>
            </a:pathLst>
          </a:custGeom>
          <a:solidFill>
            <a:srgbClr val="90C7FF"/>
          </a:solidFill>
          <a:ln w="52388" cap="flat">
            <a:solidFill>
              <a:srgbClr val="FAFAF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618765" y="2499435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9764" y="4943278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8937" y="2499435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8937" y="4909458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任意多边形 315"/>
          <p:cNvSpPr/>
          <p:nvPr/>
        </p:nvSpPr>
        <p:spPr>
          <a:xfrm>
            <a:off x="3463019" y="2374900"/>
            <a:ext cx="1689100" cy="685800"/>
          </a:xfrm>
          <a:custGeom>
            <a:avLst/>
            <a:gdLst>
              <a:gd name="connsiteX0" fmla="*/ 1689100 w 1689100"/>
              <a:gd name="connsiteY0" fmla="*/ 0 h 685800"/>
              <a:gd name="connsiteX1" fmla="*/ 0 w 1689100"/>
              <a:gd name="connsiteY1" fmla="*/ 0 h 685800"/>
              <a:gd name="connsiteX2" fmla="*/ 0 w 16891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100" h="685800">
                <a:moveTo>
                  <a:pt x="1689100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2" name="任意多边形 316"/>
          <p:cNvSpPr/>
          <p:nvPr/>
        </p:nvSpPr>
        <p:spPr>
          <a:xfrm>
            <a:off x="3438526" y="4711700"/>
            <a:ext cx="1257300" cy="762000"/>
          </a:xfrm>
          <a:custGeom>
            <a:avLst/>
            <a:gdLst>
              <a:gd name="connsiteX0" fmla="*/ 1257300 w 1257300"/>
              <a:gd name="connsiteY0" fmla="*/ 0 h 762000"/>
              <a:gd name="connsiteX1" fmla="*/ 1257300 w 1257300"/>
              <a:gd name="connsiteY1" fmla="*/ 762000 h 762000"/>
              <a:gd name="connsiteX2" fmla="*/ 0 w 1257300"/>
              <a:gd name="connsiteY2" fmla="*/ 762000 h 762000"/>
              <a:gd name="connsiteX3" fmla="*/ 0 w 1257300"/>
              <a:gd name="connsiteY3" fmla="*/ 762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762000">
                <a:moveTo>
                  <a:pt x="1257300" y="0"/>
                </a:moveTo>
                <a:lnTo>
                  <a:pt x="1257300" y="762000"/>
                </a:lnTo>
                <a:lnTo>
                  <a:pt x="0" y="762000"/>
                </a:lnTo>
                <a:lnTo>
                  <a:pt x="0" y="762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3" name="任意多边形 317"/>
          <p:cNvSpPr/>
          <p:nvPr/>
        </p:nvSpPr>
        <p:spPr>
          <a:xfrm>
            <a:off x="7486651" y="2343151"/>
            <a:ext cx="981075" cy="723900"/>
          </a:xfrm>
          <a:custGeom>
            <a:avLst/>
            <a:gdLst>
              <a:gd name="connsiteX0" fmla="*/ 0 w 981075"/>
              <a:gd name="connsiteY0" fmla="*/ 723900 h 723900"/>
              <a:gd name="connsiteX1" fmla="*/ 981075 w 981075"/>
              <a:gd name="connsiteY1" fmla="*/ 723900 h 723900"/>
              <a:gd name="connsiteX2" fmla="*/ 981075 w 981075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723900">
                <a:moveTo>
                  <a:pt x="0" y="723900"/>
                </a:moveTo>
                <a:lnTo>
                  <a:pt x="981075" y="723900"/>
                </a:lnTo>
                <a:lnTo>
                  <a:pt x="981075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4" name="任意多边形 319"/>
          <p:cNvSpPr/>
          <p:nvPr/>
        </p:nvSpPr>
        <p:spPr>
          <a:xfrm>
            <a:off x="6836230" y="4775202"/>
            <a:ext cx="1654628" cy="653143"/>
          </a:xfrm>
          <a:custGeom>
            <a:avLst/>
            <a:gdLst>
              <a:gd name="connsiteX0" fmla="*/ 0 w 1654628"/>
              <a:gd name="connsiteY0" fmla="*/ 522514 h 653143"/>
              <a:gd name="connsiteX1" fmla="*/ 885371 w 1654628"/>
              <a:gd name="connsiteY1" fmla="*/ 522514 h 653143"/>
              <a:gd name="connsiteX2" fmla="*/ 885371 w 1654628"/>
              <a:gd name="connsiteY2" fmla="*/ 0 h 653143"/>
              <a:gd name="connsiteX3" fmla="*/ 1654628 w 1654628"/>
              <a:gd name="connsiteY3" fmla="*/ 0 h 653143"/>
              <a:gd name="connsiteX4" fmla="*/ 1654628 w 1654628"/>
              <a:gd name="connsiteY4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653143">
                <a:moveTo>
                  <a:pt x="0" y="522514"/>
                </a:moveTo>
                <a:lnTo>
                  <a:pt x="885371" y="522514"/>
                </a:lnTo>
                <a:lnTo>
                  <a:pt x="885371" y="0"/>
                </a:lnTo>
                <a:lnTo>
                  <a:pt x="1654628" y="0"/>
                </a:lnTo>
                <a:lnTo>
                  <a:pt x="1654628" y="653143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1945783" y="21301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16" name="任意多边形 321"/>
          <p:cNvSpPr/>
          <p:nvPr/>
        </p:nvSpPr>
        <p:spPr>
          <a:xfrm>
            <a:off x="1016001" y="24765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5783" y="45558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18" name="任意多边形 323"/>
          <p:cNvSpPr/>
          <p:nvPr/>
        </p:nvSpPr>
        <p:spPr>
          <a:xfrm>
            <a:off x="1016001" y="49022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18767" y="21174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20" name="任意多边形 325"/>
          <p:cNvSpPr/>
          <p:nvPr/>
        </p:nvSpPr>
        <p:spPr>
          <a:xfrm>
            <a:off x="8724901" y="24638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18767" y="45939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22" name="任意多边形 327"/>
          <p:cNvSpPr/>
          <p:nvPr/>
        </p:nvSpPr>
        <p:spPr>
          <a:xfrm>
            <a:off x="8724901" y="49403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/>
              <a:t>MORE THAN TEMPLATE</a:t>
            </a:r>
            <a:endParaRPr kumimoji="1" lang="en-US" altLang="zh-CN" sz="1867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7247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8"/>
          <p:cNvGrpSpPr/>
          <p:nvPr/>
        </p:nvGrpSpPr>
        <p:grpSpPr>
          <a:xfrm>
            <a:off x="870583" y="491051"/>
            <a:ext cx="1192213" cy="3933583"/>
            <a:chOff x="346652" y="-999884"/>
            <a:chExt cx="1192213" cy="3933583"/>
          </a:xfrm>
        </p:grpSpPr>
        <p:cxnSp>
          <p:nvCxnSpPr>
            <p:cNvPr id="4" name="Straight Connector 76"/>
            <p:cNvCxnSpPr/>
            <p:nvPr/>
          </p:nvCxnSpPr>
          <p:spPr>
            <a:xfrm>
              <a:off x="942759" y="-999884"/>
              <a:ext cx="0" cy="3377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56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6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8" name="Group 66"/>
          <p:cNvGrpSpPr/>
          <p:nvPr/>
        </p:nvGrpSpPr>
        <p:grpSpPr>
          <a:xfrm>
            <a:off x="3790710" y="975868"/>
            <a:ext cx="1192213" cy="4240008"/>
            <a:chOff x="346652" y="-1306309"/>
            <a:chExt cx="1192213" cy="4240008"/>
          </a:xfrm>
        </p:grpSpPr>
        <p:cxnSp>
          <p:nvCxnSpPr>
            <p:cNvPr id="9" name="Straight Connector 81"/>
            <p:cNvCxnSpPr/>
            <p:nvPr/>
          </p:nvCxnSpPr>
          <p:spPr>
            <a:xfrm flipH="1">
              <a:off x="942760" y="-1306309"/>
              <a:ext cx="20090" cy="36836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9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11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3" name="Freeform 22"/>
          <p:cNvSpPr>
            <a:spLocks/>
          </p:cNvSpPr>
          <p:nvPr/>
        </p:nvSpPr>
        <p:spPr bwMode="auto">
          <a:xfrm rot="10800000">
            <a:off x="1599" y="-5473"/>
            <a:ext cx="12190398" cy="2382839"/>
          </a:xfrm>
          <a:custGeom>
            <a:avLst/>
            <a:gdLst/>
            <a:ahLst/>
            <a:cxnLst>
              <a:cxn ang="0">
                <a:pos x="7259" y="1534"/>
              </a:cxn>
              <a:cxn ang="0">
                <a:pos x="7363" y="1497"/>
              </a:cxn>
              <a:cxn ang="0">
                <a:pos x="7491" y="1557"/>
              </a:cxn>
              <a:cxn ang="0">
                <a:pos x="7536" y="1640"/>
              </a:cxn>
              <a:cxn ang="0">
                <a:pos x="7553" y="1617"/>
              </a:cxn>
              <a:cxn ang="0">
                <a:pos x="7578" y="1594"/>
              </a:cxn>
              <a:cxn ang="0">
                <a:pos x="7680" y="1557"/>
              </a:cxn>
              <a:cxn ang="0">
                <a:pos x="7680" y="2002"/>
              </a:cxn>
              <a:cxn ang="0">
                <a:pos x="0" y="2002"/>
              </a:cxn>
              <a:cxn ang="0">
                <a:pos x="0" y="317"/>
              </a:cxn>
              <a:cxn ang="0">
                <a:pos x="164" y="291"/>
              </a:cxn>
              <a:cxn ang="0">
                <a:pos x="501" y="421"/>
              </a:cxn>
              <a:cxn ang="0">
                <a:pos x="601" y="555"/>
              </a:cxn>
              <a:cxn ang="0">
                <a:pos x="642" y="491"/>
              </a:cxn>
              <a:cxn ang="0">
                <a:pos x="789" y="422"/>
              </a:cxn>
              <a:cxn ang="0">
                <a:pos x="896" y="455"/>
              </a:cxn>
              <a:cxn ang="0">
                <a:pos x="1029" y="273"/>
              </a:cxn>
              <a:cxn ang="0">
                <a:pos x="1480" y="93"/>
              </a:cxn>
              <a:cxn ang="0">
                <a:pos x="1932" y="270"/>
              </a:cxn>
              <a:cxn ang="0">
                <a:pos x="2086" y="500"/>
              </a:cxn>
              <a:cxn ang="0">
                <a:pos x="2254" y="259"/>
              </a:cxn>
              <a:cxn ang="0">
                <a:pos x="2858" y="0"/>
              </a:cxn>
              <a:cxn ang="0">
                <a:pos x="3463" y="259"/>
              </a:cxn>
              <a:cxn ang="0">
                <a:pos x="3683" y="644"/>
              </a:cxn>
              <a:cxn ang="0">
                <a:pos x="3834" y="618"/>
              </a:cxn>
              <a:cxn ang="0">
                <a:pos x="4165" y="773"/>
              </a:cxn>
              <a:cxn ang="0">
                <a:pos x="4258" y="919"/>
              </a:cxn>
              <a:cxn ang="0">
                <a:pos x="4839" y="704"/>
              </a:cxn>
              <a:cxn ang="0">
                <a:pos x="5442" y="938"/>
              </a:cxn>
              <a:cxn ang="0">
                <a:pos x="5673" y="1326"/>
              </a:cxn>
              <a:cxn ang="0">
                <a:pos x="6073" y="1168"/>
              </a:cxn>
              <a:cxn ang="0">
                <a:pos x="6495" y="1348"/>
              </a:cxn>
              <a:cxn ang="0">
                <a:pos x="6548" y="1410"/>
              </a:cxn>
              <a:cxn ang="0">
                <a:pos x="6587" y="1363"/>
              </a:cxn>
              <a:cxn ang="0">
                <a:pos x="6873" y="1242"/>
              </a:cxn>
              <a:cxn ang="0">
                <a:pos x="7158" y="1363"/>
              </a:cxn>
              <a:cxn ang="0">
                <a:pos x="7259" y="1534"/>
              </a:cxn>
            </a:cxnLst>
            <a:rect l="0" t="0" r="r" b="b"/>
            <a:pathLst>
              <a:path w="7680" h="2002">
                <a:moveTo>
                  <a:pt x="7259" y="1534"/>
                </a:moveTo>
                <a:cubicBezTo>
                  <a:pt x="7289" y="1509"/>
                  <a:pt x="7324" y="1497"/>
                  <a:pt x="7363" y="1497"/>
                </a:cubicBezTo>
                <a:cubicBezTo>
                  <a:pt x="7413" y="1497"/>
                  <a:pt x="7455" y="1517"/>
                  <a:pt x="7491" y="1557"/>
                </a:cubicBezTo>
                <a:cubicBezTo>
                  <a:pt x="7512" y="1582"/>
                  <a:pt x="7527" y="1609"/>
                  <a:pt x="7536" y="1640"/>
                </a:cubicBezTo>
                <a:cubicBezTo>
                  <a:pt x="7541" y="1632"/>
                  <a:pt x="7547" y="1625"/>
                  <a:pt x="7553" y="1617"/>
                </a:cubicBezTo>
                <a:cubicBezTo>
                  <a:pt x="7561" y="1609"/>
                  <a:pt x="7569" y="1601"/>
                  <a:pt x="7578" y="1594"/>
                </a:cubicBezTo>
                <a:cubicBezTo>
                  <a:pt x="7607" y="1570"/>
                  <a:pt x="7641" y="1557"/>
                  <a:pt x="7680" y="1557"/>
                </a:cubicBezTo>
                <a:cubicBezTo>
                  <a:pt x="7680" y="2002"/>
                  <a:pt x="7680" y="2002"/>
                  <a:pt x="7680" y="2002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317"/>
                  <a:pt x="0" y="317"/>
                  <a:pt x="0" y="317"/>
                </a:cubicBezTo>
                <a:cubicBezTo>
                  <a:pt x="51" y="300"/>
                  <a:pt x="106" y="291"/>
                  <a:pt x="164" y="291"/>
                </a:cubicBezTo>
                <a:cubicBezTo>
                  <a:pt x="296" y="291"/>
                  <a:pt x="408" y="334"/>
                  <a:pt x="501" y="421"/>
                </a:cubicBezTo>
                <a:cubicBezTo>
                  <a:pt x="545" y="462"/>
                  <a:pt x="578" y="507"/>
                  <a:pt x="601" y="555"/>
                </a:cubicBezTo>
                <a:cubicBezTo>
                  <a:pt x="611" y="532"/>
                  <a:pt x="625" y="511"/>
                  <a:pt x="642" y="491"/>
                </a:cubicBezTo>
                <a:cubicBezTo>
                  <a:pt x="682" y="445"/>
                  <a:pt x="732" y="422"/>
                  <a:pt x="789" y="422"/>
                </a:cubicBezTo>
                <a:cubicBezTo>
                  <a:pt x="829" y="422"/>
                  <a:pt x="864" y="433"/>
                  <a:pt x="896" y="455"/>
                </a:cubicBezTo>
                <a:cubicBezTo>
                  <a:pt x="927" y="389"/>
                  <a:pt x="971" y="328"/>
                  <a:pt x="1029" y="273"/>
                </a:cubicBezTo>
                <a:cubicBezTo>
                  <a:pt x="1153" y="154"/>
                  <a:pt x="1304" y="94"/>
                  <a:pt x="1480" y="93"/>
                </a:cubicBezTo>
                <a:cubicBezTo>
                  <a:pt x="1657" y="92"/>
                  <a:pt x="1807" y="151"/>
                  <a:pt x="1932" y="270"/>
                </a:cubicBezTo>
                <a:cubicBezTo>
                  <a:pt x="2004" y="338"/>
                  <a:pt x="2055" y="415"/>
                  <a:pt x="2086" y="500"/>
                </a:cubicBezTo>
                <a:cubicBezTo>
                  <a:pt x="2127" y="413"/>
                  <a:pt x="2183" y="333"/>
                  <a:pt x="2254" y="259"/>
                </a:cubicBezTo>
                <a:cubicBezTo>
                  <a:pt x="2421" y="86"/>
                  <a:pt x="2622" y="0"/>
                  <a:pt x="2858" y="0"/>
                </a:cubicBezTo>
                <a:cubicBezTo>
                  <a:pt x="3095" y="0"/>
                  <a:pt x="3296" y="86"/>
                  <a:pt x="3463" y="259"/>
                </a:cubicBezTo>
                <a:cubicBezTo>
                  <a:pt x="3572" y="372"/>
                  <a:pt x="3646" y="501"/>
                  <a:pt x="3683" y="644"/>
                </a:cubicBezTo>
                <a:cubicBezTo>
                  <a:pt x="3730" y="626"/>
                  <a:pt x="3780" y="618"/>
                  <a:pt x="3834" y="618"/>
                </a:cubicBezTo>
                <a:cubicBezTo>
                  <a:pt x="3963" y="618"/>
                  <a:pt x="4074" y="670"/>
                  <a:pt x="4165" y="773"/>
                </a:cubicBezTo>
                <a:cubicBezTo>
                  <a:pt x="4204" y="818"/>
                  <a:pt x="4235" y="866"/>
                  <a:pt x="4258" y="919"/>
                </a:cubicBezTo>
                <a:cubicBezTo>
                  <a:pt x="4420" y="776"/>
                  <a:pt x="4614" y="704"/>
                  <a:pt x="4839" y="704"/>
                </a:cubicBezTo>
                <a:cubicBezTo>
                  <a:pt x="5075" y="704"/>
                  <a:pt x="5276" y="782"/>
                  <a:pt x="5442" y="938"/>
                </a:cubicBezTo>
                <a:cubicBezTo>
                  <a:pt x="5562" y="1051"/>
                  <a:pt x="5639" y="1180"/>
                  <a:pt x="5673" y="1326"/>
                </a:cubicBezTo>
                <a:cubicBezTo>
                  <a:pt x="5785" y="1221"/>
                  <a:pt x="5918" y="1168"/>
                  <a:pt x="6073" y="1168"/>
                </a:cubicBezTo>
                <a:cubicBezTo>
                  <a:pt x="6238" y="1168"/>
                  <a:pt x="6378" y="1228"/>
                  <a:pt x="6495" y="1348"/>
                </a:cubicBezTo>
                <a:cubicBezTo>
                  <a:pt x="6514" y="1368"/>
                  <a:pt x="6532" y="1388"/>
                  <a:pt x="6548" y="1410"/>
                </a:cubicBezTo>
                <a:cubicBezTo>
                  <a:pt x="6560" y="1393"/>
                  <a:pt x="6573" y="1378"/>
                  <a:pt x="6587" y="1363"/>
                </a:cubicBezTo>
                <a:cubicBezTo>
                  <a:pt x="6666" y="1282"/>
                  <a:pt x="6761" y="1242"/>
                  <a:pt x="6873" y="1242"/>
                </a:cubicBezTo>
                <a:cubicBezTo>
                  <a:pt x="6984" y="1242"/>
                  <a:pt x="7079" y="1282"/>
                  <a:pt x="7158" y="1363"/>
                </a:cubicBezTo>
                <a:cubicBezTo>
                  <a:pt x="7207" y="1414"/>
                  <a:pt x="7240" y="1470"/>
                  <a:pt x="7259" y="1534"/>
                </a:cubicBezTo>
                <a:close/>
              </a:path>
            </a:pathLst>
          </a:custGeom>
          <a:solidFill>
            <a:srgbClr val="90C7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 rot="10800000">
            <a:off x="1599" y="-5470"/>
            <a:ext cx="12190400" cy="1789113"/>
          </a:xfrm>
          <a:custGeom>
            <a:avLst/>
            <a:gdLst/>
            <a:ahLst/>
            <a:cxnLst>
              <a:cxn ang="0">
                <a:pos x="7609" y="1134"/>
              </a:cxn>
              <a:cxn ang="0">
                <a:pos x="7680" y="1089"/>
              </a:cxn>
              <a:cxn ang="0">
                <a:pos x="7680" y="1503"/>
              </a:cxn>
              <a:cxn ang="0">
                <a:pos x="0" y="1503"/>
              </a:cxn>
              <a:cxn ang="0">
                <a:pos x="0" y="577"/>
              </a:cxn>
              <a:cxn ang="0">
                <a:pos x="32" y="576"/>
              </a:cxn>
              <a:cxn ang="0">
                <a:pos x="337" y="652"/>
              </a:cxn>
              <a:cxn ang="0">
                <a:pos x="411" y="572"/>
              </a:cxn>
              <a:cxn ang="0">
                <a:pos x="765" y="445"/>
              </a:cxn>
              <a:cxn ang="0">
                <a:pos x="892" y="458"/>
              </a:cxn>
              <a:cxn ang="0">
                <a:pos x="890" y="414"/>
              </a:cxn>
              <a:cxn ang="0">
                <a:pos x="1030" y="121"/>
              </a:cxn>
              <a:cxn ang="0">
                <a:pos x="1370" y="0"/>
              </a:cxn>
              <a:cxn ang="0">
                <a:pos x="1710" y="121"/>
              </a:cxn>
              <a:cxn ang="0">
                <a:pos x="1817" y="258"/>
              </a:cxn>
              <a:cxn ang="0">
                <a:pos x="1867" y="211"/>
              </a:cxn>
              <a:cxn ang="0">
                <a:pos x="2379" y="28"/>
              </a:cxn>
              <a:cxn ang="0">
                <a:pos x="2891" y="211"/>
              </a:cxn>
              <a:cxn ang="0">
                <a:pos x="3036" y="384"/>
              </a:cxn>
              <a:cxn ang="0">
                <a:pos x="3189" y="369"/>
              </a:cxn>
              <a:cxn ang="0">
                <a:pos x="3639" y="530"/>
              </a:cxn>
              <a:cxn ang="0">
                <a:pos x="3786" y="723"/>
              </a:cxn>
              <a:cxn ang="0">
                <a:pos x="4120" y="663"/>
              </a:cxn>
              <a:cxn ang="0">
                <a:pos x="4631" y="824"/>
              </a:cxn>
              <a:cxn ang="0">
                <a:pos x="4701" y="885"/>
              </a:cxn>
              <a:cxn ang="0">
                <a:pos x="4843" y="863"/>
              </a:cxn>
              <a:cxn ang="0">
                <a:pos x="5126" y="964"/>
              </a:cxn>
              <a:cxn ang="0">
                <a:pos x="5175" y="1014"/>
              </a:cxn>
              <a:cxn ang="0">
                <a:pos x="5256" y="1008"/>
              </a:cxn>
              <a:cxn ang="0">
                <a:pos x="5531" y="1086"/>
              </a:cxn>
              <a:cxn ang="0">
                <a:pos x="5600" y="1148"/>
              </a:cxn>
              <a:cxn ang="0">
                <a:pos x="5747" y="1115"/>
              </a:cxn>
              <a:cxn ang="0">
                <a:pos x="5950" y="1186"/>
              </a:cxn>
              <a:cxn ang="0">
                <a:pos x="5953" y="1184"/>
              </a:cxn>
              <a:cxn ang="0">
                <a:pos x="6263" y="1109"/>
              </a:cxn>
              <a:cxn ang="0">
                <a:pos x="6398" y="1120"/>
              </a:cxn>
              <a:cxn ang="0">
                <a:pos x="6479" y="1030"/>
              </a:cxn>
              <a:cxn ang="0">
                <a:pos x="6822" y="908"/>
              </a:cxn>
              <a:cxn ang="0">
                <a:pos x="7165" y="1030"/>
              </a:cxn>
              <a:cxn ang="0">
                <a:pos x="7289" y="1210"/>
              </a:cxn>
              <a:cxn ang="0">
                <a:pos x="7387" y="1191"/>
              </a:cxn>
              <a:cxn ang="0">
                <a:pos x="7537" y="1241"/>
              </a:cxn>
              <a:cxn ang="0">
                <a:pos x="7609" y="1134"/>
              </a:cxn>
            </a:cxnLst>
            <a:rect l="0" t="0" r="r" b="b"/>
            <a:pathLst>
              <a:path w="7680" h="1503">
                <a:moveTo>
                  <a:pt x="7609" y="1134"/>
                </a:moveTo>
                <a:cubicBezTo>
                  <a:pt x="7631" y="1115"/>
                  <a:pt x="7655" y="1100"/>
                  <a:pt x="7680" y="1089"/>
                </a:cubicBezTo>
                <a:cubicBezTo>
                  <a:pt x="7680" y="1503"/>
                  <a:pt x="7680" y="1503"/>
                  <a:pt x="7680" y="1503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0" y="577"/>
                  <a:pt x="0" y="577"/>
                  <a:pt x="0" y="577"/>
                </a:cubicBezTo>
                <a:cubicBezTo>
                  <a:pt x="11" y="577"/>
                  <a:pt x="21" y="576"/>
                  <a:pt x="32" y="576"/>
                </a:cubicBezTo>
                <a:cubicBezTo>
                  <a:pt x="146" y="576"/>
                  <a:pt x="247" y="602"/>
                  <a:pt x="337" y="652"/>
                </a:cubicBezTo>
                <a:cubicBezTo>
                  <a:pt x="357" y="624"/>
                  <a:pt x="382" y="597"/>
                  <a:pt x="411" y="572"/>
                </a:cubicBezTo>
                <a:cubicBezTo>
                  <a:pt x="509" y="487"/>
                  <a:pt x="627" y="445"/>
                  <a:pt x="765" y="445"/>
                </a:cubicBezTo>
                <a:cubicBezTo>
                  <a:pt x="810" y="445"/>
                  <a:pt x="852" y="450"/>
                  <a:pt x="892" y="458"/>
                </a:cubicBezTo>
                <a:cubicBezTo>
                  <a:pt x="890" y="444"/>
                  <a:pt x="890" y="429"/>
                  <a:pt x="890" y="414"/>
                </a:cubicBezTo>
                <a:cubicBezTo>
                  <a:pt x="890" y="300"/>
                  <a:pt x="937" y="202"/>
                  <a:pt x="1030" y="121"/>
                </a:cubicBezTo>
                <a:cubicBezTo>
                  <a:pt x="1124" y="40"/>
                  <a:pt x="1238" y="0"/>
                  <a:pt x="1370" y="0"/>
                </a:cubicBezTo>
                <a:cubicBezTo>
                  <a:pt x="1503" y="0"/>
                  <a:pt x="1616" y="40"/>
                  <a:pt x="1710" y="121"/>
                </a:cubicBezTo>
                <a:cubicBezTo>
                  <a:pt x="1758" y="162"/>
                  <a:pt x="1794" y="208"/>
                  <a:pt x="1817" y="258"/>
                </a:cubicBezTo>
                <a:cubicBezTo>
                  <a:pt x="1833" y="242"/>
                  <a:pt x="1849" y="226"/>
                  <a:pt x="1867" y="211"/>
                </a:cubicBezTo>
                <a:cubicBezTo>
                  <a:pt x="2009" y="89"/>
                  <a:pt x="2179" y="28"/>
                  <a:pt x="2379" y="28"/>
                </a:cubicBezTo>
                <a:cubicBezTo>
                  <a:pt x="2579" y="28"/>
                  <a:pt x="2750" y="89"/>
                  <a:pt x="2891" y="211"/>
                </a:cubicBezTo>
                <a:cubicBezTo>
                  <a:pt x="2953" y="264"/>
                  <a:pt x="3001" y="321"/>
                  <a:pt x="3036" y="384"/>
                </a:cubicBezTo>
                <a:cubicBezTo>
                  <a:pt x="3084" y="374"/>
                  <a:pt x="3135" y="369"/>
                  <a:pt x="3189" y="369"/>
                </a:cubicBezTo>
                <a:cubicBezTo>
                  <a:pt x="3365" y="369"/>
                  <a:pt x="3515" y="423"/>
                  <a:pt x="3639" y="530"/>
                </a:cubicBezTo>
                <a:cubicBezTo>
                  <a:pt x="3706" y="588"/>
                  <a:pt x="3755" y="652"/>
                  <a:pt x="3786" y="723"/>
                </a:cubicBezTo>
                <a:cubicBezTo>
                  <a:pt x="3887" y="683"/>
                  <a:pt x="3998" y="663"/>
                  <a:pt x="4120" y="663"/>
                </a:cubicBezTo>
                <a:cubicBezTo>
                  <a:pt x="4320" y="663"/>
                  <a:pt x="4490" y="717"/>
                  <a:pt x="4631" y="824"/>
                </a:cubicBezTo>
                <a:cubicBezTo>
                  <a:pt x="4657" y="844"/>
                  <a:pt x="4680" y="864"/>
                  <a:pt x="4701" y="885"/>
                </a:cubicBezTo>
                <a:cubicBezTo>
                  <a:pt x="4745" y="870"/>
                  <a:pt x="4792" y="863"/>
                  <a:pt x="4843" y="863"/>
                </a:cubicBezTo>
                <a:cubicBezTo>
                  <a:pt x="4954" y="863"/>
                  <a:pt x="5048" y="897"/>
                  <a:pt x="5126" y="964"/>
                </a:cubicBezTo>
                <a:cubicBezTo>
                  <a:pt x="5144" y="980"/>
                  <a:pt x="5161" y="997"/>
                  <a:pt x="5175" y="1014"/>
                </a:cubicBezTo>
                <a:cubicBezTo>
                  <a:pt x="5201" y="1010"/>
                  <a:pt x="5228" y="1008"/>
                  <a:pt x="5256" y="1008"/>
                </a:cubicBezTo>
                <a:cubicBezTo>
                  <a:pt x="5363" y="1008"/>
                  <a:pt x="5455" y="1034"/>
                  <a:pt x="5531" y="1086"/>
                </a:cubicBezTo>
                <a:cubicBezTo>
                  <a:pt x="5559" y="1105"/>
                  <a:pt x="5582" y="1126"/>
                  <a:pt x="5600" y="1148"/>
                </a:cubicBezTo>
                <a:cubicBezTo>
                  <a:pt x="5644" y="1126"/>
                  <a:pt x="5692" y="1115"/>
                  <a:pt x="5747" y="1115"/>
                </a:cubicBezTo>
                <a:cubicBezTo>
                  <a:pt x="5826" y="1115"/>
                  <a:pt x="5894" y="1139"/>
                  <a:pt x="5950" y="1186"/>
                </a:cubicBezTo>
                <a:cubicBezTo>
                  <a:pt x="5951" y="1185"/>
                  <a:pt x="5952" y="1185"/>
                  <a:pt x="5953" y="1184"/>
                </a:cubicBezTo>
                <a:cubicBezTo>
                  <a:pt x="6039" y="1134"/>
                  <a:pt x="6142" y="1109"/>
                  <a:pt x="6263" y="1109"/>
                </a:cubicBezTo>
                <a:cubicBezTo>
                  <a:pt x="6311" y="1109"/>
                  <a:pt x="6356" y="1113"/>
                  <a:pt x="6398" y="1120"/>
                </a:cubicBezTo>
                <a:cubicBezTo>
                  <a:pt x="6420" y="1088"/>
                  <a:pt x="6447" y="1058"/>
                  <a:pt x="6479" y="1030"/>
                </a:cubicBezTo>
                <a:cubicBezTo>
                  <a:pt x="6574" y="949"/>
                  <a:pt x="6688" y="908"/>
                  <a:pt x="6822" y="908"/>
                </a:cubicBezTo>
                <a:cubicBezTo>
                  <a:pt x="6956" y="908"/>
                  <a:pt x="7070" y="949"/>
                  <a:pt x="7165" y="1030"/>
                </a:cubicBezTo>
                <a:cubicBezTo>
                  <a:pt x="7226" y="1083"/>
                  <a:pt x="7267" y="1143"/>
                  <a:pt x="7289" y="1210"/>
                </a:cubicBezTo>
                <a:cubicBezTo>
                  <a:pt x="7319" y="1197"/>
                  <a:pt x="7351" y="1191"/>
                  <a:pt x="7387" y="1191"/>
                </a:cubicBezTo>
                <a:cubicBezTo>
                  <a:pt x="7445" y="1191"/>
                  <a:pt x="7495" y="1208"/>
                  <a:pt x="7537" y="1241"/>
                </a:cubicBezTo>
                <a:cubicBezTo>
                  <a:pt x="7549" y="1201"/>
                  <a:pt x="7573" y="1165"/>
                  <a:pt x="7609" y="1134"/>
                </a:cubicBezTo>
                <a:close/>
              </a:path>
            </a:pathLst>
          </a:custGeom>
          <a:solidFill>
            <a:srgbClr val="E7E7E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05"/>
          <p:cNvGrpSpPr/>
          <p:nvPr/>
        </p:nvGrpSpPr>
        <p:grpSpPr>
          <a:xfrm>
            <a:off x="10174819" y="1488343"/>
            <a:ext cx="1192213" cy="3011871"/>
            <a:chOff x="346652" y="-78172"/>
            <a:chExt cx="1192213" cy="3011871"/>
          </a:xfrm>
        </p:grpSpPr>
        <p:cxnSp>
          <p:nvCxnSpPr>
            <p:cNvPr id="16" name="Straight Connector 88"/>
            <p:cNvCxnSpPr/>
            <p:nvPr/>
          </p:nvCxnSpPr>
          <p:spPr>
            <a:xfrm>
              <a:off x="942759" y="-78172"/>
              <a:ext cx="0" cy="2455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08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18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2" name="Group 90"/>
          <p:cNvGrpSpPr/>
          <p:nvPr/>
        </p:nvGrpSpPr>
        <p:grpSpPr>
          <a:xfrm>
            <a:off x="6710149" y="1476708"/>
            <a:ext cx="1192213" cy="4008771"/>
            <a:chOff x="346652" y="-1075072"/>
            <a:chExt cx="1192213" cy="4008771"/>
          </a:xfrm>
        </p:grpSpPr>
        <p:cxnSp>
          <p:nvCxnSpPr>
            <p:cNvPr id="33" name="Straight Connector 111"/>
            <p:cNvCxnSpPr/>
            <p:nvPr/>
          </p:nvCxnSpPr>
          <p:spPr>
            <a:xfrm flipH="1">
              <a:off x="942760" y="-1075072"/>
              <a:ext cx="13492" cy="34524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93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7" name="Group 121"/>
          <p:cNvGrpSpPr/>
          <p:nvPr/>
        </p:nvGrpSpPr>
        <p:grpSpPr>
          <a:xfrm>
            <a:off x="4121704" y="4730560"/>
            <a:ext cx="549275" cy="387351"/>
            <a:chOff x="6310313" y="3435350"/>
            <a:chExt cx="549275" cy="387350"/>
          </a:xfrm>
          <a:solidFill>
            <a:srgbClr val="211D35"/>
          </a:solidFill>
        </p:grpSpPr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6372226" y="3543300"/>
              <a:ext cx="434975" cy="6350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3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74" y="40"/>
                </a:cxn>
                <a:cxn ang="0">
                  <a:pos x="267" y="0"/>
                </a:cxn>
                <a:cxn ang="0">
                  <a:pos x="56" y="34"/>
                </a:cxn>
                <a:cxn ang="0">
                  <a:pos x="49" y="34"/>
                </a:cxn>
                <a:cxn ang="0">
                  <a:pos x="51" y="7"/>
                </a:cxn>
                <a:cxn ang="0">
                  <a:pos x="60" y="7"/>
                </a:cxn>
                <a:cxn ang="0">
                  <a:pos x="56" y="34"/>
                </a:cxn>
                <a:cxn ang="0">
                  <a:pos x="137" y="33"/>
                </a:cxn>
                <a:cxn ang="0">
                  <a:pos x="128" y="33"/>
                </a:cxn>
                <a:cxn ang="0">
                  <a:pos x="128" y="5"/>
                </a:cxn>
                <a:cxn ang="0">
                  <a:pos x="137" y="5"/>
                </a:cxn>
                <a:cxn ang="0">
                  <a:pos x="137" y="33"/>
                </a:cxn>
                <a:cxn ang="0">
                  <a:pos x="205" y="34"/>
                </a:cxn>
                <a:cxn ang="0">
                  <a:pos x="203" y="7"/>
                </a:cxn>
                <a:cxn ang="0">
                  <a:pos x="210" y="7"/>
                </a:cxn>
                <a:cxn ang="0">
                  <a:pos x="214" y="34"/>
                </a:cxn>
                <a:cxn ang="0">
                  <a:pos x="205" y="34"/>
                </a:cxn>
                <a:cxn ang="0">
                  <a:pos x="205" y="34"/>
                </a:cxn>
                <a:cxn ang="0">
                  <a:pos x="205" y="34"/>
                </a:cxn>
              </a:cxnLst>
              <a:rect l="0" t="0" r="r" b="b"/>
              <a:pathLst>
                <a:path w="274" h="40">
                  <a:moveTo>
                    <a:pt x="267" y="0"/>
                  </a:moveTo>
                  <a:lnTo>
                    <a:pt x="3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74" y="40"/>
                  </a:lnTo>
                  <a:lnTo>
                    <a:pt x="267" y="0"/>
                  </a:lnTo>
                  <a:close/>
                  <a:moveTo>
                    <a:pt x="56" y="34"/>
                  </a:moveTo>
                  <a:lnTo>
                    <a:pt x="49" y="34"/>
                  </a:lnTo>
                  <a:lnTo>
                    <a:pt x="51" y="7"/>
                  </a:lnTo>
                  <a:lnTo>
                    <a:pt x="60" y="7"/>
                  </a:lnTo>
                  <a:lnTo>
                    <a:pt x="56" y="34"/>
                  </a:lnTo>
                  <a:close/>
                  <a:moveTo>
                    <a:pt x="137" y="33"/>
                  </a:moveTo>
                  <a:lnTo>
                    <a:pt x="128" y="33"/>
                  </a:lnTo>
                  <a:lnTo>
                    <a:pt x="128" y="5"/>
                  </a:lnTo>
                  <a:lnTo>
                    <a:pt x="137" y="5"/>
                  </a:lnTo>
                  <a:lnTo>
                    <a:pt x="137" y="33"/>
                  </a:lnTo>
                  <a:close/>
                  <a:moveTo>
                    <a:pt x="205" y="34"/>
                  </a:moveTo>
                  <a:lnTo>
                    <a:pt x="203" y="7"/>
                  </a:lnTo>
                  <a:lnTo>
                    <a:pt x="210" y="7"/>
                  </a:lnTo>
                  <a:lnTo>
                    <a:pt x="214" y="34"/>
                  </a:lnTo>
                  <a:lnTo>
                    <a:pt x="205" y="34"/>
                  </a:lnTo>
                  <a:close/>
                  <a:moveTo>
                    <a:pt x="205" y="34"/>
                  </a:moveTo>
                  <a:lnTo>
                    <a:pt x="205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auto">
            <a:xfrm>
              <a:off x="6372226" y="3543300"/>
              <a:ext cx="434975" cy="6350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3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74" y="40"/>
                </a:cxn>
                <a:cxn ang="0">
                  <a:pos x="267" y="0"/>
                </a:cxn>
                <a:cxn ang="0">
                  <a:pos x="56" y="34"/>
                </a:cxn>
                <a:cxn ang="0">
                  <a:pos x="49" y="34"/>
                </a:cxn>
                <a:cxn ang="0">
                  <a:pos x="51" y="7"/>
                </a:cxn>
                <a:cxn ang="0">
                  <a:pos x="60" y="7"/>
                </a:cxn>
                <a:cxn ang="0">
                  <a:pos x="56" y="34"/>
                </a:cxn>
                <a:cxn ang="0">
                  <a:pos x="137" y="33"/>
                </a:cxn>
                <a:cxn ang="0">
                  <a:pos x="128" y="33"/>
                </a:cxn>
                <a:cxn ang="0">
                  <a:pos x="128" y="5"/>
                </a:cxn>
                <a:cxn ang="0">
                  <a:pos x="137" y="5"/>
                </a:cxn>
                <a:cxn ang="0">
                  <a:pos x="137" y="33"/>
                </a:cxn>
                <a:cxn ang="0">
                  <a:pos x="205" y="34"/>
                </a:cxn>
                <a:cxn ang="0">
                  <a:pos x="203" y="7"/>
                </a:cxn>
                <a:cxn ang="0">
                  <a:pos x="210" y="7"/>
                </a:cxn>
                <a:cxn ang="0">
                  <a:pos x="214" y="34"/>
                </a:cxn>
                <a:cxn ang="0">
                  <a:pos x="205" y="34"/>
                </a:cxn>
                <a:cxn ang="0">
                  <a:pos x="205" y="34"/>
                </a:cxn>
                <a:cxn ang="0">
                  <a:pos x="205" y="34"/>
                </a:cxn>
              </a:cxnLst>
              <a:rect l="0" t="0" r="r" b="b"/>
              <a:pathLst>
                <a:path w="274" h="40">
                  <a:moveTo>
                    <a:pt x="267" y="0"/>
                  </a:moveTo>
                  <a:lnTo>
                    <a:pt x="3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74" y="40"/>
                  </a:lnTo>
                  <a:lnTo>
                    <a:pt x="267" y="0"/>
                  </a:lnTo>
                  <a:moveTo>
                    <a:pt x="56" y="34"/>
                  </a:moveTo>
                  <a:lnTo>
                    <a:pt x="49" y="34"/>
                  </a:lnTo>
                  <a:lnTo>
                    <a:pt x="51" y="7"/>
                  </a:lnTo>
                  <a:lnTo>
                    <a:pt x="60" y="7"/>
                  </a:lnTo>
                  <a:lnTo>
                    <a:pt x="56" y="34"/>
                  </a:lnTo>
                  <a:moveTo>
                    <a:pt x="137" y="33"/>
                  </a:moveTo>
                  <a:lnTo>
                    <a:pt x="128" y="33"/>
                  </a:lnTo>
                  <a:lnTo>
                    <a:pt x="128" y="5"/>
                  </a:lnTo>
                  <a:lnTo>
                    <a:pt x="137" y="5"/>
                  </a:lnTo>
                  <a:lnTo>
                    <a:pt x="137" y="33"/>
                  </a:lnTo>
                  <a:moveTo>
                    <a:pt x="205" y="34"/>
                  </a:moveTo>
                  <a:lnTo>
                    <a:pt x="203" y="7"/>
                  </a:lnTo>
                  <a:lnTo>
                    <a:pt x="210" y="7"/>
                  </a:lnTo>
                  <a:lnTo>
                    <a:pt x="214" y="34"/>
                  </a:lnTo>
                  <a:lnTo>
                    <a:pt x="205" y="34"/>
                  </a:lnTo>
                  <a:moveTo>
                    <a:pt x="205" y="34"/>
                  </a:moveTo>
                  <a:lnTo>
                    <a:pt x="205" y="3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"/>
            <p:cNvSpPr>
              <a:spLocks noEditPoints="1"/>
            </p:cNvSpPr>
            <p:nvPr/>
          </p:nvSpPr>
          <p:spPr bwMode="auto">
            <a:xfrm>
              <a:off x="6380163" y="3473450"/>
              <a:ext cx="415925" cy="5397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6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62" y="34"/>
                </a:cxn>
                <a:cxn ang="0">
                  <a:pos x="255" y="0"/>
                </a:cxn>
                <a:cxn ang="0">
                  <a:pos x="57" y="31"/>
                </a:cxn>
                <a:cxn ang="0">
                  <a:pos x="48" y="31"/>
                </a:cxn>
                <a:cxn ang="0">
                  <a:pos x="51" y="3"/>
                </a:cxn>
                <a:cxn ang="0">
                  <a:pos x="60" y="3"/>
                </a:cxn>
                <a:cxn ang="0">
                  <a:pos x="57" y="31"/>
                </a:cxn>
                <a:cxn ang="0">
                  <a:pos x="132" y="31"/>
                </a:cxn>
                <a:cxn ang="0">
                  <a:pos x="123" y="31"/>
                </a:cxn>
                <a:cxn ang="0">
                  <a:pos x="123" y="3"/>
                </a:cxn>
                <a:cxn ang="0">
                  <a:pos x="132" y="3"/>
                </a:cxn>
                <a:cxn ang="0">
                  <a:pos x="132" y="31"/>
                </a:cxn>
                <a:cxn ang="0">
                  <a:pos x="196" y="31"/>
                </a:cxn>
                <a:cxn ang="0">
                  <a:pos x="192" y="3"/>
                </a:cxn>
                <a:cxn ang="0">
                  <a:pos x="201" y="3"/>
                </a:cxn>
                <a:cxn ang="0">
                  <a:pos x="203" y="31"/>
                </a:cxn>
                <a:cxn ang="0">
                  <a:pos x="196" y="31"/>
                </a:cxn>
                <a:cxn ang="0">
                  <a:pos x="196" y="31"/>
                </a:cxn>
                <a:cxn ang="0">
                  <a:pos x="196" y="31"/>
                </a:cxn>
              </a:cxnLst>
              <a:rect l="0" t="0" r="r" b="b"/>
              <a:pathLst>
                <a:path w="262" h="34">
                  <a:moveTo>
                    <a:pt x="255" y="0"/>
                  </a:moveTo>
                  <a:lnTo>
                    <a:pt x="6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62" y="34"/>
                  </a:lnTo>
                  <a:lnTo>
                    <a:pt x="255" y="0"/>
                  </a:lnTo>
                  <a:close/>
                  <a:moveTo>
                    <a:pt x="57" y="31"/>
                  </a:moveTo>
                  <a:lnTo>
                    <a:pt x="48" y="31"/>
                  </a:lnTo>
                  <a:lnTo>
                    <a:pt x="51" y="3"/>
                  </a:lnTo>
                  <a:lnTo>
                    <a:pt x="60" y="3"/>
                  </a:lnTo>
                  <a:lnTo>
                    <a:pt x="57" y="31"/>
                  </a:lnTo>
                  <a:close/>
                  <a:moveTo>
                    <a:pt x="132" y="31"/>
                  </a:moveTo>
                  <a:lnTo>
                    <a:pt x="123" y="31"/>
                  </a:lnTo>
                  <a:lnTo>
                    <a:pt x="123" y="3"/>
                  </a:lnTo>
                  <a:lnTo>
                    <a:pt x="132" y="3"/>
                  </a:lnTo>
                  <a:lnTo>
                    <a:pt x="132" y="31"/>
                  </a:lnTo>
                  <a:close/>
                  <a:moveTo>
                    <a:pt x="196" y="31"/>
                  </a:moveTo>
                  <a:lnTo>
                    <a:pt x="192" y="3"/>
                  </a:lnTo>
                  <a:lnTo>
                    <a:pt x="201" y="3"/>
                  </a:lnTo>
                  <a:lnTo>
                    <a:pt x="203" y="31"/>
                  </a:lnTo>
                  <a:lnTo>
                    <a:pt x="196" y="31"/>
                  </a:lnTo>
                  <a:close/>
                  <a:moveTo>
                    <a:pt x="196" y="31"/>
                  </a:moveTo>
                  <a:lnTo>
                    <a:pt x="196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/>
            <p:cNvSpPr>
              <a:spLocks noEditPoints="1"/>
            </p:cNvSpPr>
            <p:nvPr/>
          </p:nvSpPr>
          <p:spPr bwMode="auto">
            <a:xfrm>
              <a:off x="6380163" y="3473450"/>
              <a:ext cx="415925" cy="5397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6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62" y="34"/>
                </a:cxn>
                <a:cxn ang="0">
                  <a:pos x="255" y="0"/>
                </a:cxn>
                <a:cxn ang="0">
                  <a:pos x="57" y="31"/>
                </a:cxn>
                <a:cxn ang="0">
                  <a:pos x="48" y="31"/>
                </a:cxn>
                <a:cxn ang="0">
                  <a:pos x="51" y="3"/>
                </a:cxn>
                <a:cxn ang="0">
                  <a:pos x="60" y="3"/>
                </a:cxn>
                <a:cxn ang="0">
                  <a:pos x="57" y="31"/>
                </a:cxn>
                <a:cxn ang="0">
                  <a:pos x="132" y="31"/>
                </a:cxn>
                <a:cxn ang="0">
                  <a:pos x="123" y="31"/>
                </a:cxn>
                <a:cxn ang="0">
                  <a:pos x="123" y="3"/>
                </a:cxn>
                <a:cxn ang="0">
                  <a:pos x="132" y="3"/>
                </a:cxn>
                <a:cxn ang="0">
                  <a:pos x="132" y="31"/>
                </a:cxn>
                <a:cxn ang="0">
                  <a:pos x="196" y="31"/>
                </a:cxn>
                <a:cxn ang="0">
                  <a:pos x="192" y="3"/>
                </a:cxn>
                <a:cxn ang="0">
                  <a:pos x="201" y="3"/>
                </a:cxn>
                <a:cxn ang="0">
                  <a:pos x="203" y="31"/>
                </a:cxn>
                <a:cxn ang="0">
                  <a:pos x="196" y="31"/>
                </a:cxn>
                <a:cxn ang="0">
                  <a:pos x="196" y="31"/>
                </a:cxn>
                <a:cxn ang="0">
                  <a:pos x="196" y="31"/>
                </a:cxn>
              </a:cxnLst>
              <a:rect l="0" t="0" r="r" b="b"/>
              <a:pathLst>
                <a:path w="262" h="34">
                  <a:moveTo>
                    <a:pt x="255" y="0"/>
                  </a:moveTo>
                  <a:lnTo>
                    <a:pt x="6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62" y="34"/>
                  </a:lnTo>
                  <a:lnTo>
                    <a:pt x="255" y="0"/>
                  </a:lnTo>
                  <a:moveTo>
                    <a:pt x="57" y="31"/>
                  </a:moveTo>
                  <a:lnTo>
                    <a:pt x="48" y="31"/>
                  </a:lnTo>
                  <a:lnTo>
                    <a:pt x="51" y="3"/>
                  </a:lnTo>
                  <a:lnTo>
                    <a:pt x="60" y="3"/>
                  </a:lnTo>
                  <a:lnTo>
                    <a:pt x="57" y="31"/>
                  </a:lnTo>
                  <a:moveTo>
                    <a:pt x="132" y="31"/>
                  </a:moveTo>
                  <a:lnTo>
                    <a:pt x="123" y="31"/>
                  </a:lnTo>
                  <a:lnTo>
                    <a:pt x="123" y="3"/>
                  </a:lnTo>
                  <a:lnTo>
                    <a:pt x="132" y="3"/>
                  </a:lnTo>
                  <a:lnTo>
                    <a:pt x="132" y="31"/>
                  </a:lnTo>
                  <a:moveTo>
                    <a:pt x="196" y="31"/>
                  </a:moveTo>
                  <a:lnTo>
                    <a:pt x="192" y="3"/>
                  </a:lnTo>
                  <a:lnTo>
                    <a:pt x="201" y="3"/>
                  </a:lnTo>
                  <a:lnTo>
                    <a:pt x="203" y="31"/>
                  </a:lnTo>
                  <a:lnTo>
                    <a:pt x="196" y="31"/>
                  </a:lnTo>
                  <a:moveTo>
                    <a:pt x="196" y="31"/>
                  </a:moveTo>
                  <a:lnTo>
                    <a:pt x="196" y="3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"/>
            <p:cNvSpPr>
              <a:spLocks noEditPoints="1"/>
            </p:cNvSpPr>
            <p:nvPr/>
          </p:nvSpPr>
          <p:spPr bwMode="auto">
            <a:xfrm>
              <a:off x="6362701" y="3621088"/>
              <a:ext cx="455613" cy="55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87" y="35"/>
                </a:cxn>
                <a:cxn ang="0">
                  <a:pos x="282" y="0"/>
                </a:cxn>
                <a:cxn ang="0">
                  <a:pos x="4" y="0"/>
                </a:cxn>
                <a:cxn ang="0">
                  <a:pos x="57" y="31"/>
                </a:cxn>
                <a:cxn ang="0">
                  <a:pos x="50" y="31"/>
                </a:cxn>
                <a:cxn ang="0">
                  <a:pos x="51" y="4"/>
                </a:cxn>
                <a:cxn ang="0">
                  <a:pos x="61" y="4"/>
                </a:cxn>
                <a:cxn ang="0">
                  <a:pos x="57" y="31"/>
                </a:cxn>
                <a:cxn ang="0">
                  <a:pos x="143" y="33"/>
                </a:cxn>
                <a:cxn ang="0">
                  <a:pos x="134" y="33"/>
                </a:cxn>
                <a:cxn ang="0">
                  <a:pos x="134" y="6"/>
                </a:cxn>
                <a:cxn ang="0">
                  <a:pos x="143" y="6"/>
                </a:cxn>
                <a:cxn ang="0">
                  <a:pos x="143" y="33"/>
                </a:cxn>
                <a:cxn ang="0">
                  <a:pos x="216" y="31"/>
                </a:cxn>
                <a:cxn ang="0">
                  <a:pos x="214" y="4"/>
                </a:cxn>
                <a:cxn ang="0">
                  <a:pos x="222" y="4"/>
                </a:cxn>
                <a:cxn ang="0">
                  <a:pos x="225" y="31"/>
                </a:cxn>
                <a:cxn ang="0">
                  <a:pos x="216" y="31"/>
                </a:cxn>
                <a:cxn ang="0">
                  <a:pos x="216" y="31"/>
                </a:cxn>
                <a:cxn ang="0">
                  <a:pos x="216" y="31"/>
                </a:cxn>
              </a:cxnLst>
              <a:rect l="0" t="0" r="r" b="b"/>
              <a:pathLst>
                <a:path w="287" h="35">
                  <a:moveTo>
                    <a:pt x="4" y="0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287" y="35"/>
                  </a:lnTo>
                  <a:lnTo>
                    <a:pt x="282" y="0"/>
                  </a:lnTo>
                  <a:lnTo>
                    <a:pt x="4" y="0"/>
                  </a:lnTo>
                  <a:close/>
                  <a:moveTo>
                    <a:pt x="57" y="31"/>
                  </a:moveTo>
                  <a:lnTo>
                    <a:pt x="50" y="31"/>
                  </a:lnTo>
                  <a:lnTo>
                    <a:pt x="51" y="4"/>
                  </a:lnTo>
                  <a:lnTo>
                    <a:pt x="61" y="4"/>
                  </a:lnTo>
                  <a:lnTo>
                    <a:pt x="57" y="31"/>
                  </a:lnTo>
                  <a:close/>
                  <a:moveTo>
                    <a:pt x="143" y="33"/>
                  </a:moveTo>
                  <a:lnTo>
                    <a:pt x="134" y="33"/>
                  </a:lnTo>
                  <a:lnTo>
                    <a:pt x="134" y="6"/>
                  </a:lnTo>
                  <a:lnTo>
                    <a:pt x="143" y="6"/>
                  </a:lnTo>
                  <a:lnTo>
                    <a:pt x="143" y="33"/>
                  </a:lnTo>
                  <a:close/>
                  <a:moveTo>
                    <a:pt x="216" y="31"/>
                  </a:moveTo>
                  <a:lnTo>
                    <a:pt x="214" y="4"/>
                  </a:lnTo>
                  <a:lnTo>
                    <a:pt x="222" y="4"/>
                  </a:lnTo>
                  <a:lnTo>
                    <a:pt x="225" y="31"/>
                  </a:lnTo>
                  <a:lnTo>
                    <a:pt x="216" y="31"/>
                  </a:lnTo>
                  <a:close/>
                  <a:moveTo>
                    <a:pt x="216" y="31"/>
                  </a:moveTo>
                  <a:lnTo>
                    <a:pt x="216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 noEditPoints="1"/>
            </p:cNvSpPr>
            <p:nvPr/>
          </p:nvSpPr>
          <p:spPr bwMode="auto">
            <a:xfrm>
              <a:off x="6362701" y="3621088"/>
              <a:ext cx="455613" cy="55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87" y="35"/>
                </a:cxn>
                <a:cxn ang="0">
                  <a:pos x="282" y="0"/>
                </a:cxn>
                <a:cxn ang="0">
                  <a:pos x="4" y="0"/>
                </a:cxn>
                <a:cxn ang="0">
                  <a:pos x="57" y="31"/>
                </a:cxn>
                <a:cxn ang="0">
                  <a:pos x="50" y="31"/>
                </a:cxn>
                <a:cxn ang="0">
                  <a:pos x="51" y="4"/>
                </a:cxn>
                <a:cxn ang="0">
                  <a:pos x="61" y="4"/>
                </a:cxn>
                <a:cxn ang="0">
                  <a:pos x="57" y="31"/>
                </a:cxn>
                <a:cxn ang="0">
                  <a:pos x="143" y="33"/>
                </a:cxn>
                <a:cxn ang="0">
                  <a:pos x="134" y="33"/>
                </a:cxn>
                <a:cxn ang="0">
                  <a:pos x="134" y="6"/>
                </a:cxn>
                <a:cxn ang="0">
                  <a:pos x="143" y="6"/>
                </a:cxn>
                <a:cxn ang="0">
                  <a:pos x="143" y="33"/>
                </a:cxn>
                <a:cxn ang="0">
                  <a:pos x="216" y="31"/>
                </a:cxn>
                <a:cxn ang="0">
                  <a:pos x="214" y="4"/>
                </a:cxn>
                <a:cxn ang="0">
                  <a:pos x="222" y="4"/>
                </a:cxn>
                <a:cxn ang="0">
                  <a:pos x="225" y="31"/>
                </a:cxn>
                <a:cxn ang="0">
                  <a:pos x="216" y="31"/>
                </a:cxn>
                <a:cxn ang="0">
                  <a:pos x="216" y="31"/>
                </a:cxn>
                <a:cxn ang="0">
                  <a:pos x="216" y="31"/>
                </a:cxn>
              </a:cxnLst>
              <a:rect l="0" t="0" r="r" b="b"/>
              <a:pathLst>
                <a:path w="287" h="35">
                  <a:moveTo>
                    <a:pt x="4" y="0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287" y="35"/>
                  </a:lnTo>
                  <a:lnTo>
                    <a:pt x="282" y="0"/>
                  </a:lnTo>
                  <a:lnTo>
                    <a:pt x="4" y="0"/>
                  </a:lnTo>
                  <a:moveTo>
                    <a:pt x="57" y="31"/>
                  </a:moveTo>
                  <a:lnTo>
                    <a:pt x="50" y="31"/>
                  </a:lnTo>
                  <a:lnTo>
                    <a:pt x="51" y="4"/>
                  </a:lnTo>
                  <a:lnTo>
                    <a:pt x="61" y="4"/>
                  </a:lnTo>
                  <a:lnTo>
                    <a:pt x="57" y="31"/>
                  </a:lnTo>
                  <a:moveTo>
                    <a:pt x="143" y="33"/>
                  </a:moveTo>
                  <a:lnTo>
                    <a:pt x="134" y="33"/>
                  </a:lnTo>
                  <a:lnTo>
                    <a:pt x="134" y="6"/>
                  </a:lnTo>
                  <a:lnTo>
                    <a:pt x="143" y="6"/>
                  </a:lnTo>
                  <a:lnTo>
                    <a:pt x="143" y="33"/>
                  </a:lnTo>
                  <a:moveTo>
                    <a:pt x="216" y="31"/>
                  </a:moveTo>
                  <a:lnTo>
                    <a:pt x="214" y="4"/>
                  </a:lnTo>
                  <a:lnTo>
                    <a:pt x="222" y="4"/>
                  </a:lnTo>
                  <a:lnTo>
                    <a:pt x="225" y="31"/>
                  </a:lnTo>
                  <a:lnTo>
                    <a:pt x="216" y="31"/>
                  </a:lnTo>
                  <a:moveTo>
                    <a:pt x="216" y="31"/>
                  </a:moveTo>
                  <a:lnTo>
                    <a:pt x="216" y="3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6310313" y="3435350"/>
              <a:ext cx="549275" cy="387350"/>
            </a:xfrm>
            <a:custGeom>
              <a:avLst/>
              <a:gdLst/>
              <a:ahLst/>
              <a:cxnLst>
                <a:cxn ang="0">
                  <a:pos x="178" y="174"/>
                </a:cxn>
                <a:cxn ang="0">
                  <a:pos x="346" y="174"/>
                </a:cxn>
                <a:cxn ang="0">
                  <a:pos x="320" y="0"/>
                </a:cxn>
                <a:cxn ang="0">
                  <a:pos x="26" y="0"/>
                </a:cxn>
                <a:cxn ang="0">
                  <a:pos x="0" y="174"/>
                </a:cxn>
                <a:cxn ang="0">
                  <a:pos x="165" y="174"/>
                </a:cxn>
                <a:cxn ang="0">
                  <a:pos x="165" y="231"/>
                </a:cxn>
                <a:cxn ang="0">
                  <a:pos x="101" y="231"/>
                </a:cxn>
                <a:cxn ang="0">
                  <a:pos x="101" y="244"/>
                </a:cxn>
                <a:cxn ang="0">
                  <a:pos x="240" y="244"/>
                </a:cxn>
                <a:cxn ang="0">
                  <a:pos x="240" y="231"/>
                </a:cxn>
                <a:cxn ang="0">
                  <a:pos x="178" y="231"/>
                </a:cxn>
                <a:cxn ang="0">
                  <a:pos x="178" y="174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33" y="7"/>
                </a:cxn>
                <a:cxn ang="0">
                  <a:pos x="315" y="7"/>
                </a:cxn>
                <a:cxn ang="0">
                  <a:pos x="337" y="167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9" y="167"/>
                </a:cxn>
              </a:cxnLst>
              <a:rect l="0" t="0" r="r" b="b"/>
              <a:pathLst>
                <a:path w="346" h="244">
                  <a:moveTo>
                    <a:pt x="178" y="174"/>
                  </a:moveTo>
                  <a:lnTo>
                    <a:pt x="346" y="174"/>
                  </a:lnTo>
                  <a:lnTo>
                    <a:pt x="320" y="0"/>
                  </a:lnTo>
                  <a:lnTo>
                    <a:pt x="26" y="0"/>
                  </a:lnTo>
                  <a:lnTo>
                    <a:pt x="0" y="174"/>
                  </a:lnTo>
                  <a:lnTo>
                    <a:pt x="165" y="174"/>
                  </a:lnTo>
                  <a:lnTo>
                    <a:pt x="165" y="231"/>
                  </a:lnTo>
                  <a:lnTo>
                    <a:pt x="101" y="231"/>
                  </a:lnTo>
                  <a:lnTo>
                    <a:pt x="101" y="244"/>
                  </a:lnTo>
                  <a:lnTo>
                    <a:pt x="240" y="244"/>
                  </a:lnTo>
                  <a:lnTo>
                    <a:pt x="240" y="231"/>
                  </a:lnTo>
                  <a:lnTo>
                    <a:pt x="178" y="231"/>
                  </a:lnTo>
                  <a:lnTo>
                    <a:pt x="178" y="174"/>
                  </a:lnTo>
                  <a:close/>
                  <a:moveTo>
                    <a:pt x="9" y="167"/>
                  </a:moveTo>
                  <a:lnTo>
                    <a:pt x="9" y="167"/>
                  </a:lnTo>
                  <a:lnTo>
                    <a:pt x="33" y="7"/>
                  </a:lnTo>
                  <a:lnTo>
                    <a:pt x="315" y="7"/>
                  </a:lnTo>
                  <a:lnTo>
                    <a:pt x="337" y="167"/>
                  </a:lnTo>
                  <a:lnTo>
                    <a:pt x="9" y="167"/>
                  </a:lnTo>
                  <a:close/>
                  <a:moveTo>
                    <a:pt x="9" y="167"/>
                  </a:moveTo>
                  <a:lnTo>
                    <a:pt x="9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 noEditPoints="1"/>
            </p:cNvSpPr>
            <p:nvPr/>
          </p:nvSpPr>
          <p:spPr bwMode="auto">
            <a:xfrm>
              <a:off x="6310313" y="3435350"/>
              <a:ext cx="549275" cy="387350"/>
            </a:xfrm>
            <a:custGeom>
              <a:avLst/>
              <a:gdLst/>
              <a:ahLst/>
              <a:cxnLst>
                <a:cxn ang="0">
                  <a:pos x="178" y="174"/>
                </a:cxn>
                <a:cxn ang="0">
                  <a:pos x="346" y="174"/>
                </a:cxn>
                <a:cxn ang="0">
                  <a:pos x="320" y="0"/>
                </a:cxn>
                <a:cxn ang="0">
                  <a:pos x="26" y="0"/>
                </a:cxn>
                <a:cxn ang="0">
                  <a:pos x="0" y="174"/>
                </a:cxn>
                <a:cxn ang="0">
                  <a:pos x="165" y="174"/>
                </a:cxn>
                <a:cxn ang="0">
                  <a:pos x="165" y="231"/>
                </a:cxn>
                <a:cxn ang="0">
                  <a:pos x="101" y="231"/>
                </a:cxn>
                <a:cxn ang="0">
                  <a:pos x="101" y="244"/>
                </a:cxn>
                <a:cxn ang="0">
                  <a:pos x="240" y="244"/>
                </a:cxn>
                <a:cxn ang="0">
                  <a:pos x="240" y="231"/>
                </a:cxn>
                <a:cxn ang="0">
                  <a:pos x="178" y="231"/>
                </a:cxn>
                <a:cxn ang="0">
                  <a:pos x="178" y="174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33" y="7"/>
                </a:cxn>
                <a:cxn ang="0">
                  <a:pos x="315" y="7"/>
                </a:cxn>
                <a:cxn ang="0">
                  <a:pos x="337" y="167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9" y="167"/>
                </a:cxn>
              </a:cxnLst>
              <a:rect l="0" t="0" r="r" b="b"/>
              <a:pathLst>
                <a:path w="346" h="244">
                  <a:moveTo>
                    <a:pt x="178" y="174"/>
                  </a:moveTo>
                  <a:lnTo>
                    <a:pt x="346" y="174"/>
                  </a:lnTo>
                  <a:lnTo>
                    <a:pt x="320" y="0"/>
                  </a:lnTo>
                  <a:lnTo>
                    <a:pt x="26" y="0"/>
                  </a:lnTo>
                  <a:lnTo>
                    <a:pt x="0" y="174"/>
                  </a:lnTo>
                  <a:lnTo>
                    <a:pt x="165" y="174"/>
                  </a:lnTo>
                  <a:lnTo>
                    <a:pt x="165" y="231"/>
                  </a:lnTo>
                  <a:lnTo>
                    <a:pt x="101" y="231"/>
                  </a:lnTo>
                  <a:lnTo>
                    <a:pt x="101" y="244"/>
                  </a:lnTo>
                  <a:lnTo>
                    <a:pt x="240" y="244"/>
                  </a:lnTo>
                  <a:lnTo>
                    <a:pt x="240" y="231"/>
                  </a:lnTo>
                  <a:lnTo>
                    <a:pt x="178" y="231"/>
                  </a:lnTo>
                  <a:lnTo>
                    <a:pt x="178" y="174"/>
                  </a:lnTo>
                  <a:moveTo>
                    <a:pt x="9" y="167"/>
                  </a:moveTo>
                  <a:lnTo>
                    <a:pt x="9" y="167"/>
                  </a:lnTo>
                  <a:lnTo>
                    <a:pt x="33" y="7"/>
                  </a:lnTo>
                  <a:lnTo>
                    <a:pt x="315" y="7"/>
                  </a:lnTo>
                  <a:lnTo>
                    <a:pt x="337" y="167"/>
                  </a:lnTo>
                  <a:lnTo>
                    <a:pt x="9" y="167"/>
                  </a:lnTo>
                  <a:moveTo>
                    <a:pt x="9" y="167"/>
                  </a:moveTo>
                  <a:lnTo>
                    <a:pt x="9" y="167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132"/>
          <p:cNvGrpSpPr/>
          <p:nvPr/>
        </p:nvGrpSpPr>
        <p:grpSpPr>
          <a:xfrm>
            <a:off x="1194421" y="3826740"/>
            <a:ext cx="552450" cy="552451"/>
            <a:chOff x="3119438" y="3767138"/>
            <a:chExt cx="552450" cy="552450"/>
          </a:xfrm>
          <a:solidFill>
            <a:srgbClr val="211D35"/>
          </a:solidFill>
        </p:grpSpPr>
        <p:sp>
          <p:nvSpPr>
            <p:cNvPr id="47" name="Freeform 82"/>
            <p:cNvSpPr>
              <a:spLocks noEditPoints="1"/>
            </p:cNvSpPr>
            <p:nvPr/>
          </p:nvSpPr>
          <p:spPr bwMode="auto">
            <a:xfrm>
              <a:off x="3119438" y="3767138"/>
              <a:ext cx="552450" cy="552450"/>
            </a:xfrm>
            <a:custGeom>
              <a:avLst/>
              <a:gdLst/>
              <a:ahLst/>
              <a:cxnLst>
                <a:cxn ang="0">
                  <a:pos x="30" y="162"/>
                </a:cxn>
                <a:cxn ang="0">
                  <a:pos x="72" y="150"/>
                </a:cxn>
                <a:cxn ang="0">
                  <a:pos x="95" y="190"/>
                </a:cxn>
                <a:cxn ang="0">
                  <a:pos x="117" y="152"/>
                </a:cxn>
                <a:cxn ang="0">
                  <a:pos x="161" y="164"/>
                </a:cxn>
                <a:cxn ang="0">
                  <a:pos x="150" y="121"/>
                </a:cxn>
                <a:cxn ang="0">
                  <a:pos x="190" y="98"/>
                </a:cxn>
                <a:cxn ang="0">
                  <a:pos x="151" y="75"/>
                </a:cxn>
                <a:cxn ang="0">
                  <a:pos x="164" y="30"/>
                </a:cxn>
                <a:cxn ang="0">
                  <a:pos x="120" y="41"/>
                </a:cxn>
                <a:cxn ang="0">
                  <a:pos x="96" y="0"/>
                </a:cxn>
                <a:cxn ang="0">
                  <a:pos x="72" y="41"/>
                </a:cxn>
                <a:cxn ang="0">
                  <a:pos x="29" y="30"/>
                </a:cxn>
                <a:cxn ang="0">
                  <a:pos x="41" y="73"/>
                </a:cxn>
                <a:cxn ang="0">
                  <a:pos x="0" y="96"/>
                </a:cxn>
                <a:cxn ang="0">
                  <a:pos x="41" y="120"/>
                </a:cxn>
                <a:cxn ang="0">
                  <a:pos x="30" y="162"/>
                </a:cxn>
                <a:cxn ang="0">
                  <a:pos x="96" y="43"/>
                </a:cxn>
                <a:cxn ang="0">
                  <a:pos x="150" y="97"/>
                </a:cxn>
                <a:cxn ang="0">
                  <a:pos x="96" y="151"/>
                </a:cxn>
                <a:cxn ang="0">
                  <a:pos x="41" y="97"/>
                </a:cxn>
                <a:cxn ang="0">
                  <a:pos x="96" y="43"/>
                </a:cxn>
                <a:cxn ang="0">
                  <a:pos x="96" y="43"/>
                </a:cxn>
                <a:cxn ang="0">
                  <a:pos x="96" y="43"/>
                </a:cxn>
              </a:cxnLst>
              <a:rect l="0" t="0" r="r" b="b"/>
              <a:pathLst>
                <a:path w="190" h="190">
                  <a:moveTo>
                    <a:pt x="30" y="162"/>
                  </a:moveTo>
                  <a:cubicBezTo>
                    <a:pt x="72" y="150"/>
                    <a:pt x="72" y="150"/>
                    <a:pt x="72" y="150"/>
                  </a:cubicBezTo>
                  <a:cubicBezTo>
                    <a:pt x="95" y="190"/>
                    <a:pt x="95" y="190"/>
                    <a:pt x="95" y="190"/>
                  </a:cubicBezTo>
                  <a:cubicBezTo>
                    <a:pt x="117" y="152"/>
                    <a:pt x="117" y="152"/>
                    <a:pt x="117" y="152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1" y="120"/>
                    <a:pt x="41" y="120"/>
                    <a:pt x="41" y="120"/>
                  </a:cubicBezTo>
                  <a:lnTo>
                    <a:pt x="30" y="162"/>
                  </a:lnTo>
                  <a:close/>
                  <a:moveTo>
                    <a:pt x="96" y="43"/>
                  </a:moveTo>
                  <a:cubicBezTo>
                    <a:pt x="125" y="43"/>
                    <a:pt x="150" y="67"/>
                    <a:pt x="150" y="97"/>
                  </a:cubicBezTo>
                  <a:cubicBezTo>
                    <a:pt x="150" y="127"/>
                    <a:pt x="125" y="151"/>
                    <a:pt x="96" y="151"/>
                  </a:cubicBezTo>
                  <a:cubicBezTo>
                    <a:pt x="66" y="151"/>
                    <a:pt x="41" y="127"/>
                    <a:pt x="41" y="97"/>
                  </a:cubicBezTo>
                  <a:cubicBezTo>
                    <a:pt x="41" y="67"/>
                    <a:pt x="66" y="43"/>
                    <a:pt x="96" y="43"/>
                  </a:cubicBezTo>
                  <a:close/>
                  <a:moveTo>
                    <a:pt x="96" y="43"/>
                  </a:moveTo>
                  <a:cubicBezTo>
                    <a:pt x="96" y="43"/>
                    <a:pt x="96" y="43"/>
                    <a:pt x="96" y="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3"/>
            <p:cNvSpPr>
              <a:spLocks noEditPoints="1"/>
            </p:cNvSpPr>
            <p:nvPr/>
          </p:nvSpPr>
          <p:spPr bwMode="auto">
            <a:xfrm>
              <a:off x="3259138" y="3910013"/>
              <a:ext cx="276225" cy="279400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95" y="48"/>
                </a:cxn>
                <a:cxn ang="0">
                  <a:pos x="48" y="0"/>
                </a:cxn>
                <a:cxn ang="0">
                  <a:pos x="0" y="48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</a:cxnLst>
              <a:rect l="0" t="0" r="r" b="b"/>
              <a:pathLst>
                <a:path w="95" h="96">
                  <a:moveTo>
                    <a:pt x="48" y="96"/>
                  </a:moveTo>
                  <a:cubicBezTo>
                    <a:pt x="74" y="96"/>
                    <a:pt x="95" y="74"/>
                    <a:pt x="95" y="48"/>
                  </a:cubicBezTo>
                  <a:cubicBezTo>
                    <a:pt x="95" y="22"/>
                    <a:pt x="7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lose/>
                  <a:moveTo>
                    <a:pt x="48" y="96"/>
                  </a:moveTo>
                  <a:cubicBezTo>
                    <a:pt x="48" y="96"/>
                    <a:pt x="48" y="96"/>
                    <a:pt x="48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135"/>
          <p:cNvGrpSpPr/>
          <p:nvPr/>
        </p:nvGrpSpPr>
        <p:grpSpPr>
          <a:xfrm>
            <a:off x="10599466" y="3905042"/>
            <a:ext cx="381000" cy="523875"/>
            <a:chOff x="8597901" y="2862263"/>
            <a:chExt cx="571500" cy="785813"/>
          </a:xfrm>
          <a:solidFill>
            <a:srgbClr val="211D35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8832851" y="3132138"/>
              <a:ext cx="98425" cy="96838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17" y="33"/>
                </a:cxn>
                <a:cxn ang="0">
                  <a:pos x="0" y="16"/>
                </a:cxn>
                <a:cxn ang="0">
                  <a:pos x="17" y="0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6"/>
                </a:cxn>
              </a:cxnLst>
              <a:rect l="0" t="0" r="r" b="b"/>
              <a:pathLst>
                <a:path w="34" h="33">
                  <a:moveTo>
                    <a:pt x="34" y="16"/>
                  </a:moveTo>
                  <a:cubicBezTo>
                    <a:pt x="34" y="26"/>
                    <a:pt x="27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7" y="0"/>
                    <a:pt x="34" y="7"/>
                    <a:pt x="34" y="16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 noEditPoints="1"/>
            </p:cNvSpPr>
            <p:nvPr/>
          </p:nvSpPr>
          <p:spPr bwMode="auto">
            <a:xfrm>
              <a:off x="8836026" y="2862263"/>
              <a:ext cx="92075" cy="261938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16" y="0"/>
                </a:cxn>
                <a:cxn ang="0">
                  <a:pos x="0" y="90"/>
                </a:cxn>
                <a:cxn ang="0">
                  <a:pos x="16" y="84"/>
                </a:cxn>
                <a:cxn ang="0">
                  <a:pos x="32" y="90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32" h="90">
                  <a:moveTo>
                    <a:pt x="32" y="90"/>
                  </a:moveTo>
                  <a:cubicBezTo>
                    <a:pt x="30" y="63"/>
                    <a:pt x="23" y="0"/>
                    <a:pt x="16" y="0"/>
                  </a:cubicBezTo>
                  <a:cubicBezTo>
                    <a:pt x="10" y="0"/>
                    <a:pt x="3" y="63"/>
                    <a:pt x="0" y="90"/>
                  </a:cubicBezTo>
                  <a:cubicBezTo>
                    <a:pt x="5" y="86"/>
                    <a:pt x="10" y="84"/>
                    <a:pt x="16" y="84"/>
                  </a:cubicBezTo>
                  <a:cubicBezTo>
                    <a:pt x="22" y="84"/>
                    <a:pt x="28" y="86"/>
                    <a:pt x="32" y="90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0"/>
                    <a:pt x="32" y="9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 noEditPoints="1"/>
            </p:cNvSpPr>
            <p:nvPr/>
          </p:nvSpPr>
          <p:spPr bwMode="auto">
            <a:xfrm>
              <a:off x="8597901" y="3170238"/>
              <a:ext cx="571500" cy="477838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24" y="3"/>
                </a:cxn>
                <a:cxn ang="0">
                  <a:pos x="98" y="29"/>
                </a:cxn>
                <a:cxn ang="0">
                  <a:pos x="73" y="3"/>
                </a:cxn>
                <a:cxn ang="0">
                  <a:pos x="73" y="0"/>
                </a:cxn>
                <a:cxn ang="0">
                  <a:pos x="3" y="58"/>
                </a:cxn>
                <a:cxn ang="0">
                  <a:pos x="89" y="27"/>
                </a:cxn>
                <a:cxn ang="0">
                  <a:pos x="81" y="155"/>
                </a:cxn>
                <a:cxn ang="0">
                  <a:pos x="98" y="164"/>
                </a:cxn>
                <a:cxn ang="0">
                  <a:pos x="115" y="155"/>
                </a:cxn>
                <a:cxn ang="0">
                  <a:pos x="108" y="27"/>
                </a:cxn>
                <a:cxn ang="0">
                  <a:pos x="193" y="58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97" h="164">
                  <a:moveTo>
                    <a:pt x="123" y="0"/>
                  </a:moveTo>
                  <a:cubicBezTo>
                    <a:pt x="124" y="1"/>
                    <a:pt x="124" y="2"/>
                    <a:pt x="124" y="3"/>
                  </a:cubicBezTo>
                  <a:cubicBezTo>
                    <a:pt x="124" y="17"/>
                    <a:pt x="112" y="29"/>
                    <a:pt x="98" y="29"/>
                  </a:cubicBezTo>
                  <a:cubicBezTo>
                    <a:pt x="84" y="29"/>
                    <a:pt x="73" y="17"/>
                    <a:pt x="73" y="3"/>
                  </a:cubicBezTo>
                  <a:cubicBezTo>
                    <a:pt x="73" y="2"/>
                    <a:pt x="73" y="1"/>
                    <a:pt x="73" y="0"/>
                  </a:cubicBezTo>
                  <a:cubicBezTo>
                    <a:pt x="52" y="15"/>
                    <a:pt x="0" y="53"/>
                    <a:pt x="3" y="58"/>
                  </a:cubicBezTo>
                  <a:cubicBezTo>
                    <a:pt x="7" y="64"/>
                    <a:pt x="65" y="38"/>
                    <a:pt x="89" y="27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5"/>
                    <a:pt x="86" y="164"/>
                    <a:pt x="98" y="164"/>
                  </a:cubicBezTo>
                  <a:cubicBezTo>
                    <a:pt x="111" y="164"/>
                    <a:pt x="115" y="155"/>
                    <a:pt x="115" y="15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32" y="38"/>
                    <a:pt x="190" y="64"/>
                    <a:pt x="193" y="58"/>
                  </a:cubicBezTo>
                  <a:cubicBezTo>
                    <a:pt x="197" y="53"/>
                    <a:pt x="145" y="15"/>
                    <a:pt x="123" y="0"/>
                  </a:cubicBez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Freeform 112"/>
          <p:cNvSpPr>
            <a:spLocks noEditPoints="1"/>
          </p:cNvSpPr>
          <p:nvPr/>
        </p:nvSpPr>
        <p:spPr bwMode="auto">
          <a:xfrm rot="3436072">
            <a:off x="7167004" y="4898675"/>
            <a:ext cx="278503" cy="530225"/>
          </a:xfrm>
          <a:custGeom>
            <a:avLst/>
            <a:gdLst/>
            <a:ahLst/>
            <a:cxnLst>
              <a:cxn ang="0">
                <a:pos x="87" y="179"/>
              </a:cxn>
              <a:cxn ang="0">
                <a:pos x="108" y="179"/>
              </a:cxn>
              <a:cxn ang="0">
                <a:pos x="63" y="217"/>
              </a:cxn>
              <a:cxn ang="0">
                <a:pos x="32" y="179"/>
              </a:cxn>
              <a:cxn ang="0">
                <a:pos x="54" y="179"/>
              </a:cxn>
              <a:cxn ang="0">
                <a:pos x="66" y="142"/>
              </a:cxn>
              <a:cxn ang="0">
                <a:pos x="40" y="142"/>
              </a:cxn>
              <a:cxn ang="0">
                <a:pos x="66" y="69"/>
              </a:cxn>
              <a:cxn ang="0">
                <a:pos x="96" y="69"/>
              </a:cxn>
              <a:cxn ang="0">
                <a:pos x="79" y="119"/>
              </a:cxn>
              <a:cxn ang="0">
                <a:pos x="107" y="119"/>
              </a:cxn>
              <a:cxn ang="0">
                <a:pos x="87" y="179"/>
              </a:cxn>
              <a:cxn ang="0">
                <a:pos x="142" y="39"/>
              </a:cxn>
              <a:cxn ang="0">
                <a:pos x="142" y="246"/>
              </a:cxn>
              <a:cxn ang="0">
                <a:pos x="118" y="270"/>
              </a:cxn>
              <a:cxn ang="0">
                <a:pos x="23" y="270"/>
              </a:cxn>
              <a:cxn ang="0">
                <a:pos x="0" y="246"/>
              </a:cxn>
              <a:cxn ang="0">
                <a:pos x="0" y="39"/>
              </a:cxn>
              <a:cxn ang="0">
                <a:pos x="23" y="16"/>
              </a:cxn>
              <a:cxn ang="0">
                <a:pos x="43" y="16"/>
              </a:cxn>
              <a:cxn ang="0">
                <a:pos x="43" y="0"/>
              </a:cxn>
              <a:cxn ang="0">
                <a:pos x="98" y="0"/>
              </a:cxn>
              <a:cxn ang="0">
                <a:pos x="98" y="16"/>
              </a:cxn>
              <a:cxn ang="0">
                <a:pos x="118" y="16"/>
              </a:cxn>
              <a:cxn ang="0">
                <a:pos x="142" y="39"/>
              </a:cxn>
              <a:cxn ang="0">
                <a:pos x="126" y="39"/>
              </a:cxn>
              <a:cxn ang="0">
                <a:pos x="118" y="31"/>
              </a:cxn>
              <a:cxn ang="0">
                <a:pos x="23" y="31"/>
              </a:cxn>
              <a:cxn ang="0">
                <a:pos x="16" y="39"/>
              </a:cxn>
              <a:cxn ang="0">
                <a:pos x="16" y="246"/>
              </a:cxn>
              <a:cxn ang="0">
                <a:pos x="23" y="254"/>
              </a:cxn>
              <a:cxn ang="0">
                <a:pos x="118" y="254"/>
              </a:cxn>
              <a:cxn ang="0">
                <a:pos x="126" y="246"/>
              </a:cxn>
              <a:cxn ang="0">
                <a:pos x="126" y="39"/>
              </a:cxn>
              <a:cxn ang="0">
                <a:pos x="126" y="39"/>
              </a:cxn>
              <a:cxn ang="0">
                <a:pos x="126" y="39"/>
              </a:cxn>
            </a:cxnLst>
            <a:rect l="0" t="0" r="r" b="b"/>
            <a:pathLst>
              <a:path w="142" h="270">
                <a:moveTo>
                  <a:pt x="87" y="179"/>
                </a:moveTo>
                <a:cubicBezTo>
                  <a:pt x="108" y="179"/>
                  <a:pt x="108" y="179"/>
                  <a:pt x="108" y="179"/>
                </a:cubicBezTo>
                <a:cubicBezTo>
                  <a:pt x="63" y="217"/>
                  <a:pt x="63" y="217"/>
                  <a:pt x="63" y="217"/>
                </a:cubicBezTo>
                <a:cubicBezTo>
                  <a:pt x="32" y="179"/>
                  <a:pt x="32" y="179"/>
                  <a:pt x="32" y="179"/>
                </a:cubicBezTo>
                <a:cubicBezTo>
                  <a:pt x="54" y="179"/>
                  <a:pt x="54" y="179"/>
                  <a:pt x="54" y="179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40" y="142"/>
                  <a:pt x="40" y="142"/>
                  <a:pt x="40" y="142"/>
                </a:cubicBezTo>
                <a:cubicBezTo>
                  <a:pt x="66" y="69"/>
                  <a:pt x="66" y="69"/>
                  <a:pt x="6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107" y="119"/>
                  <a:pt x="107" y="119"/>
                  <a:pt x="107" y="119"/>
                </a:cubicBezTo>
                <a:lnTo>
                  <a:pt x="87" y="179"/>
                </a:lnTo>
                <a:close/>
                <a:moveTo>
                  <a:pt x="142" y="39"/>
                </a:moveTo>
                <a:cubicBezTo>
                  <a:pt x="142" y="246"/>
                  <a:pt x="142" y="246"/>
                  <a:pt x="142" y="246"/>
                </a:cubicBezTo>
                <a:cubicBezTo>
                  <a:pt x="142" y="259"/>
                  <a:pt x="131" y="270"/>
                  <a:pt x="118" y="270"/>
                </a:cubicBezTo>
                <a:cubicBezTo>
                  <a:pt x="23" y="270"/>
                  <a:pt x="23" y="270"/>
                  <a:pt x="23" y="270"/>
                </a:cubicBezTo>
                <a:cubicBezTo>
                  <a:pt x="10" y="270"/>
                  <a:pt x="0" y="259"/>
                  <a:pt x="0" y="2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6"/>
                  <a:pt x="10" y="16"/>
                  <a:pt x="2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0"/>
                  <a:pt x="43" y="0"/>
                  <a:pt x="4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16"/>
                  <a:pt x="98" y="16"/>
                  <a:pt x="98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31" y="16"/>
                  <a:pt x="142" y="26"/>
                  <a:pt x="142" y="39"/>
                </a:cubicBezTo>
                <a:close/>
                <a:moveTo>
                  <a:pt x="126" y="39"/>
                </a:moveTo>
                <a:cubicBezTo>
                  <a:pt x="126" y="35"/>
                  <a:pt x="123" y="31"/>
                  <a:pt x="118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9" y="31"/>
                  <a:pt x="16" y="35"/>
                  <a:pt x="16" y="39"/>
                </a:cubicBezTo>
                <a:cubicBezTo>
                  <a:pt x="16" y="246"/>
                  <a:pt x="16" y="246"/>
                  <a:pt x="16" y="246"/>
                </a:cubicBezTo>
                <a:cubicBezTo>
                  <a:pt x="16" y="251"/>
                  <a:pt x="19" y="254"/>
                  <a:pt x="23" y="254"/>
                </a:cubicBezTo>
                <a:cubicBezTo>
                  <a:pt x="118" y="254"/>
                  <a:pt x="118" y="254"/>
                  <a:pt x="118" y="254"/>
                </a:cubicBezTo>
                <a:cubicBezTo>
                  <a:pt x="123" y="254"/>
                  <a:pt x="126" y="251"/>
                  <a:pt x="126" y="246"/>
                </a:cubicBezTo>
                <a:lnTo>
                  <a:pt x="126" y="39"/>
                </a:lnTo>
                <a:close/>
                <a:moveTo>
                  <a:pt x="126" y="39"/>
                </a:moveTo>
                <a:cubicBezTo>
                  <a:pt x="126" y="39"/>
                  <a:pt x="126" y="39"/>
                  <a:pt x="126" y="39"/>
                </a:cubicBezTo>
              </a:path>
            </a:pathLst>
          </a:custGeom>
          <a:solidFill>
            <a:srgbClr val="211D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120996" y="4603970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3019621" y="5303649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5929535" y="548547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9407699" y="4654342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215797" y="4634579"/>
            <a:ext cx="1055204" cy="1055204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4371244" y="2071546"/>
            <a:ext cx="3612685" cy="3618239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4119939" y="5335735"/>
            <a:ext cx="1053816" cy="1055204"/>
          </a:xfrm>
          <a:prstGeom prst="ellipse">
            <a:avLst/>
          </a:pr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339977" y="2196504"/>
            <a:ext cx="1660559" cy="1661947"/>
          </a:xfrm>
          <a:prstGeom prst="ellipse">
            <a:avLst/>
          </a:pr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8807126" y="3091537"/>
            <a:ext cx="534545" cy="534545"/>
          </a:xfrm>
          <a:prstGeom prst="ellipse">
            <a:avLst/>
          </a:pr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7585427" y="1963622"/>
            <a:ext cx="430412" cy="430412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931332" y="2499496"/>
            <a:ext cx="21531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500" dirty="0">
                <a:latin typeface="Arial Black" panose="020B0A04020102020204" pitchFamily="34" charset="0"/>
                <a:cs typeface="Arial" panose="020B0604020202020204" pitchFamily="34" charset="0"/>
              </a:rPr>
              <a:t>28</a:t>
            </a:r>
            <a:endParaRPr lang="zh-CN" altLang="en-US" sz="115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5177" y="280936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grpSp>
        <p:nvGrpSpPr>
          <p:cNvPr id="11" name="组合 28"/>
          <p:cNvGrpSpPr/>
          <p:nvPr/>
        </p:nvGrpSpPr>
        <p:grpSpPr>
          <a:xfrm>
            <a:off x="5053464" y="4044693"/>
            <a:ext cx="2428623" cy="1118254"/>
            <a:chOff x="7415667" y="2266694"/>
            <a:chExt cx="2428623" cy="1118255"/>
          </a:xfrm>
        </p:grpSpPr>
        <p:sp>
          <p:nvSpPr>
            <p:cNvPr id="12" name="矩形 11"/>
            <p:cNvSpPr/>
            <p:nvPr/>
          </p:nvSpPr>
          <p:spPr>
            <a:xfrm>
              <a:off x="7415667" y="2266694"/>
              <a:ext cx="24032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Please add your title in here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18615" y="2574471"/>
              <a:ext cx="2425675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80233" y="248679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dirty="0">
                <a:latin typeface="Arial Black" panose="020B0A04020102020204" pitchFamily="34" charset="0"/>
                <a:cs typeface="Arial" panose="020B0604020202020204" pitchFamily="34" charset="0"/>
              </a:rPr>
              <a:t>16</a:t>
            </a:r>
            <a:endParaRPr lang="zh-CN" altLang="en-US" sz="5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62675" y="261886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425" y="3269089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05834" y="556019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12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2675" y="55906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07934" y="486169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12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4775" y="48921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09912" y="3131956"/>
            <a:ext cx="389850" cy="461665"/>
          </a:xfrm>
          <a:prstGeom prst="rect">
            <a:avLst/>
          </a:prstGeom>
          <a:solidFill>
            <a:srgbClr val="90C7FF"/>
          </a:solidFill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30355" y="3159879"/>
            <a:ext cx="338554" cy="276999"/>
          </a:xfrm>
          <a:prstGeom prst="rect">
            <a:avLst/>
          </a:prstGeom>
          <a:solidFill>
            <a:srgbClr val="90C7FF"/>
          </a:solidFill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1038659" y="4343142"/>
            <a:ext cx="286916" cy="2869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grpSp>
        <p:nvGrpSpPr>
          <p:cNvPr id="24" name="组合 41"/>
          <p:cNvGrpSpPr/>
          <p:nvPr/>
        </p:nvGrpSpPr>
        <p:grpSpPr>
          <a:xfrm>
            <a:off x="8246611" y="1824008"/>
            <a:ext cx="2765695" cy="938719"/>
            <a:chOff x="7415667" y="2266694"/>
            <a:chExt cx="2765694" cy="938720"/>
          </a:xfrm>
        </p:grpSpPr>
        <p:sp>
          <p:nvSpPr>
            <p:cNvPr id="25" name="矩形 24"/>
            <p:cNvSpPr/>
            <p:nvPr/>
          </p:nvSpPr>
          <p:spPr>
            <a:xfrm>
              <a:off x="7415667" y="2266694"/>
              <a:ext cx="2085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Please add your title in here</a:t>
              </a:r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18614" y="2574472"/>
              <a:ext cx="276274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44"/>
          <p:cNvGrpSpPr/>
          <p:nvPr/>
        </p:nvGrpSpPr>
        <p:grpSpPr>
          <a:xfrm>
            <a:off x="1468439" y="4291436"/>
            <a:ext cx="2765695" cy="938719"/>
            <a:chOff x="7415667" y="2266694"/>
            <a:chExt cx="2765694" cy="938720"/>
          </a:xfrm>
        </p:grpSpPr>
        <p:sp>
          <p:nvSpPr>
            <p:cNvPr id="28" name="矩形 27"/>
            <p:cNvSpPr/>
            <p:nvPr/>
          </p:nvSpPr>
          <p:spPr>
            <a:xfrm>
              <a:off x="7415667" y="2266694"/>
              <a:ext cx="2085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Please add your title in here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418614" y="2574472"/>
              <a:ext cx="276274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/>
              <a:t>MORE THAN TEMPLATE</a:t>
            </a:r>
            <a:endParaRPr kumimoji="1" lang="en-US" altLang="zh-CN" sz="1867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2012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/>
          </p:cNvSpPr>
          <p:nvPr/>
        </p:nvSpPr>
        <p:spPr bwMode="auto">
          <a:xfrm>
            <a:off x="6657976" y="1731963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2619377" y="1738314"/>
            <a:ext cx="1922463" cy="2217737"/>
          </a:xfrm>
          <a:custGeom>
            <a:avLst/>
            <a:gdLst>
              <a:gd name="T0" fmla="*/ 961232 w 21600"/>
              <a:gd name="T1" fmla="*/ 0 h 21600"/>
              <a:gd name="T2" fmla="*/ 1922374 w 21600"/>
              <a:gd name="T3" fmla="*/ 554434 h 21600"/>
              <a:gd name="T4" fmla="*/ 1922374 w 21600"/>
              <a:gd name="T5" fmla="*/ 1663303 h 21600"/>
              <a:gd name="T6" fmla="*/ 961142 w 21600"/>
              <a:gd name="T7" fmla="*/ 2217634 h 21600"/>
              <a:gd name="T8" fmla="*/ 0 w 21600"/>
              <a:gd name="T9" fmla="*/ 1663200 h 21600"/>
              <a:gd name="T10" fmla="*/ 0 w 21600"/>
              <a:gd name="T11" fmla="*/ 554434 h 21600"/>
              <a:gd name="T12" fmla="*/ 961232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" name="AutoShape 9"/>
          <p:cNvSpPr>
            <a:spLocks/>
          </p:cNvSpPr>
          <p:nvPr/>
        </p:nvSpPr>
        <p:spPr bwMode="auto">
          <a:xfrm>
            <a:off x="3651251" y="3484563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7629525" y="3484563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662113" y="3484563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E7E7E7"/>
          </a:solidFill>
          <a:ln w="25400" cap="flat" cmpd="sng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5640389" y="3484563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E7E7E7"/>
          </a:solidFill>
          <a:ln w="25400" cap="flat" cmpd="sng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4632325" y="1739901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E7E7E7"/>
          </a:solidFill>
          <a:ln w="25400" cap="flat" cmpd="sng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8616951" y="1739901"/>
            <a:ext cx="1920875" cy="2216151"/>
          </a:xfrm>
          <a:custGeom>
            <a:avLst/>
            <a:gdLst>
              <a:gd name="T0" fmla="*/ 960438 w 21600"/>
              <a:gd name="T1" fmla="*/ 0 h 21600"/>
              <a:gd name="T2" fmla="*/ 1920786 w 21600"/>
              <a:gd name="T3" fmla="*/ 554038 h 21600"/>
              <a:gd name="T4" fmla="*/ 1920786 w 21600"/>
              <a:gd name="T5" fmla="*/ 1662113 h 21600"/>
              <a:gd name="T6" fmla="*/ 960349 w 21600"/>
              <a:gd name="T7" fmla="*/ 2216047 h 21600"/>
              <a:gd name="T8" fmla="*/ 0 w 21600"/>
              <a:gd name="T9" fmla="*/ 1662010 h 21600"/>
              <a:gd name="T10" fmla="*/ 0 w 21600"/>
              <a:gd name="T11" fmla="*/ 554038 h 21600"/>
              <a:gd name="T12" fmla="*/ 96043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E7E7E7"/>
          </a:solidFill>
          <a:ln w="25400" cap="flat" cmpd="sng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" name="Rectangle 74"/>
          <p:cNvSpPr>
            <a:spLocks noChangeArrowheads="1"/>
          </p:cNvSpPr>
          <p:nvPr/>
        </p:nvSpPr>
        <p:spPr bwMode="auto">
          <a:xfrm>
            <a:off x="8561389" y="4686300"/>
            <a:ext cx="52387" cy="1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endParaRPr lang="zh-CN" altLang="en-US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12" name="Freeform 75"/>
          <p:cNvSpPr>
            <a:spLocks/>
          </p:cNvSpPr>
          <p:nvPr/>
        </p:nvSpPr>
        <p:spPr bwMode="auto">
          <a:xfrm>
            <a:off x="8332790" y="4305300"/>
            <a:ext cx="460375" cy="161925"/>
          </a:xfrm>
          <a:custGeom>
            <a:avLst/>
            <a:gdLst>
              <a:gd name="T0" fmla="*/ 229191 w 231"/>
              <a:gd name="T1" fmla="*/ 55974 h 81"/>
              <a:gd name="T2" fmla="*/ 59789 w 231"/>
              <a:gd name="T3" fmla="*/ 55974 h 81"/>
              <a:gd name="T4" fmla="*/ 49824 w 231"/>
              <a:gd name="T5" fmla="*/ 59972 h 81"/>
              <a:gd name="T6" fmla="*/ 3986 w 231"/>
              <a:gd name="T7" fmla="*/ 99954 h 81"/>
              <a:gd name="T8" fmla="*/ 0 w 231"/>
              <a:gd name="T9" fmla="*/ 107950 h 81"/>
              <a:gd name="T10" fmla="*/ 0 w 231"/>
              <a:gd name="T11" fmla="*/ 109949 h 81"/>
              <a:gd name="T12" fmla="*/ 3986 w 231"/>
              <a:gd name="T13" fmla="*/ 119944 h 81"/>
              <a:gd name="T14" fmla="*/ 49824 w 231"/>
              <a:gd name="T15" fmla="*/ 157927 h 81"/>
              <a:gd name="T16" fmla="*/ 59789 w 231"/>
              <a:gd name="T17" fmla="*/ 161925 h 81"/>
              <a:gd name="T18" fmla="*/ 456389 w 231"/>
              <a:gd name="T19" fmla="*/ 161925 h 81"/>
              <a:gd name="T20" fmla="*/ 460375 w 231"/>
              <a:gd name="T21" fmla="*/ 155928 h 81"/>
              <a:gd name="T22" fmla="*/ 460375 w 231"/>
              <a:gd name="T23" fmla="*/ 61971 h 81"/>
              <a:gd name="T24" fmla="*/ 456389 w 231"/>
              <a:gd name="T25" fmla="*/ 55974 h 81"/>
              <a:gd name="T26" fmla="*/ 283001 w 231"/>
              <a:gd name="T27" fmla="*/ 55974 h 81"/>
              <a:gd name="T28" fmla="*/ 283001 w 231"/>
              <a:gd name="T29" fmla="*/ 25988 h 81"/>
              <a:gd name="T30" fmla="*/ 283001 w 231"/>
              <a:gd name="T31" fmla="*/ 0 h 81"/>
              <a:gd name="T32" fmla="*/ 229191 w 231"/>
              <a:gd name="T33" fmla="*/ 0 h 81"/>
              <a:gd name="T34" fmla="*/ 229191 w 231"/>
              <a:gd name="T35" fmla="*/ 25988 h 81"/>
              <a:gd name="T36" fmla="*/ 229191 w 231"/>
              <a:gd name="T37" fmla="*/ 55974 h 8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1" h="81">
                <a:moveTo>
                  <a:pt x="115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28" y="28"/>
                  <a:pt x="26" y="29"/>
                  <a:pt x="25" y="3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1"/>
                  <a:pt x="0" y="53"/>
                  <a:pt x="0" y="5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6"/>
                  <a:pt x="1" y="59"/>
                  <a:pt x="2" y="60"/>
                </a:cubicBezTo>
                <a:cubicBezTo>
                  <a:pt x="25" y="79"/>
                  <a:pt x="25" y="79"/>
                  <a:pt x="25" y="79"/>
                </a:cubicBezTo>
                <a:cubicBezTo>
                  <a:pt x="26" y="80"/>
                  <a:pt x="28" y="81"/>
                  <a:pt x="30" y="81"/>
                </a:cubicBezTo>
                <a:cubicBezTo>
                  <a:pt x="229" y="81"/>
                  <a:pt x="229" y="81"/>
                  <a:pt x="229" y="81"/>
                </a:cubicBezTo>
                <a:cubicBezTo>
                  <a:pt x="230" y="81"/>
                  <a:pt x="231" y="80"/>
                  <a:pt x="231" y="78"/>
                </a:cubicBezTo>
                <a:cubicBezTo>
                  <a:pt x="231" y="31"/>
                  <a:pt x="231" y="31"/>
                  <a:pt x="231" y="31"/>
                </a:cubicBezTo>
                <a:cubicBezTo>
                  <a:pt x="231" y="30"/>
                  <a:pt x="230" y="28"/>
                  <a:pt x="229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2" y="0"/>
                  <a:pt x="142" y="0"/>
                  <a:pt x="14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13"/>
                  <a:pt x="115" y="13"/>
                  <a:pt x="115" y="13"/>
                </a:cubicBezTo>
                <a:lnTo>
                  <a:pt x="115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76"/>
          <p:cNvSpPr>
            <a:spLocks/>
          </p:cNvSpPr>
          <p:nvPr/>
        </p:nvSpPr>
        <p:spPr bwMode="auto">
          <a:xfrm>
            <a:off x="8385177" y="4498975"/>
            <a:ext cx="460375" cy="158751"/>
          </a:xfrm>
          <a:custGeom>
            <a:avLst/>
            <a:gdLst>
              <a:gd name="T0" fmla="*/ 177374 w 231"/>
              <a:gd name="T1" fmla="*/ 53578 h 80"/>
              <a:gd name="T2" fmla="*/ 5979 w 231"/>
              <a:gd name="T3" fmla="*/ 53578 h 80"/>
              <a:gd name="T4" fmla="*/ 0 w 231"/>
              <a:gd name="T5" fmla="*/ 59531 h 80"/>
              <a:gd name="T6" fmla="*/ 0 w 231"/>
              <a:gd name="T7" fmla="*/ 152797 h 80"/>
              <a:gd name="T8" fmla="*/ 5979 w 231"/>
              <a:gd name="T9" fmla="*/ 158750 h 80"/>
              <a:gd name="T10" fmla="*/ 402579 w 231"/>
              <a:gd name="T11" fmla="*/ 158750 h 80"/>
              <a:gd name="T12" fmla="*/ 410551 w 231"/>
              <a:gd name="T13" fmla="*/ 154781 h 80"/>
              <a:gd name="T14" fmla="*/ 456389 w 231"/>
              <a:gd name="T15" fmla="*/ 117078 h 80"/>
              <a:gd name="T16" fmla="*/ 460375 w 231"/>
              <a:gd name="T17" fmla="*/ 107156 h 80"/>
              <a:gd name="T18" fmla="*/ 460375 w 231"/>
              <a:gd name="T19" fmla="*/ 105172 h 80"/>
              <a:gd name="T20" fmla="*/ 456389 w 231"/>
              <a:gd name="T21" fmla="*/ 97234 h 80"/>
              <a:gd name="T22" fmla="*/ 410551 w 231"/>
              <a:gd name="T23" fmla="*/ 57547 h 80"/>
              <a:gd name="T24" fmla="*/ 402579 w 231"/>
              <a:gd name="T25" fmla="*/ 53578 h 80"/>
              <a:gd name="T26" fmla="*/ 231184 w 231"/>
              <a:gd name="T27" fmla="*/ 53578 h 80"/>
              <a:gd name="T28" fmla="*/ 231184 w 231"/>
              <a:gd name="T29" fmla="*/ 23813 h 80"/>
              <a:gd name="T30" fmla="*/ 231184 w 231"/>
              <a:gd name="T31" fmla="*/ 1984 h 80"/>
              <a:gd name="T32" fmla="*/ 231184 w 231"/>
              <a:gd name="T33" fmla="*/ 0 h 80"/>
              <a:gd name="T34" fmla="*/ 177374 w 231"/>
              <a:gd name="T35" fmla="*/ 0 h 80"/>
              <a:gd name="T36" fmla="*/ 177374 w 231"/>
              <a:gd name="T37" fmla="*/ 1984 h 80"/>
              <a:gd name="T38" fmla="*/ 177374 w 231"/>
              <a:gd name="T39" fmla="*/ 23813 h 80"/>
              <a:gd name="T40" fmla="*/ 177374 w 231"/>
              <a:gd name="T41" fmla="*/ 53578 h 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1" h="80">
                <a:moveTo>
                  <a:pt x="89" y="27"/>
                </a:moveTo>
                <a:cubicBezTo>
                  <a:pt x="3" y="27"/>
                  <a:pt x="3" y="27"/>
                  <a:pt x="3" y="27"/>
                </a:cubicBezTo>
                <a:cubicBezTo>
                  <a:pt x="1" y="27"/>
                  <a:pt x="0" y="29"/>
                  <a:pt x="0" y="3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9"/>
                  <a:pt x="1" y="80"/>
                  <a:pt x="3" y="80"/>
                </a:cubicBezTo>
                <a:cubicBezTo>
                  <a:pt x="202" y="80"/>
                  <a:pt x="202" y="80"/>
                  <a:pt x="202" y="80"/>
                </a:cubicBezTo>
                <a:cubicBezTo>
                  <a:pt x="203" y="80"/>
                  <a:pt x="205" y="79"/>
                  <a:pt x="206" y="78"/>
                </a:cubicBezTo>
                <a:cubicBezTo>
                  <a:pt x="229" y="59"/>
                  <a:pt x="229" y="59"/>
                  <a:pt x="229" y="59"/>
                </a:cubicBezTo>
                <a:cubicBezTo>
                  <a:pt x="230" y="58"/>
                  <a:pt x="231" y="55"/>
                  <a:pt x="231" y="54"/>
                </a:cubicBezTo>
                <a:cubicBezTo>
                  <a:pt x="231" y="53"/>
                  <a:pt x="231" y="53"/>
                  <a:pt x="231" y="53"/>
                </a:cubicBezTo>
                <a:cubicBezTo>
                  <a:pt x="231" y="52"/>
                  <a:pt x="230" y="50"/>
                  <a:pt x="229" y="49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205" y="28"/>
                  <a:pt x="203" y="27"/>
                  <a:pt x="202" y="27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"/>
                  <a:pt x="116" y="1"/>
                  <a:pt x="116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2"/>
                  <a:pt x="89" y="12"/>
                  <a:pt x="89" y="12"/>
                </a:cubicBezTo>
                <a:lnTo>
                  <a:pt x="89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77"/>
          <p:cNvSpPr>
            <a:spLocks/>
          </p:cNvSpPr>
          <p:nvPr/>
        </p:nvSpPr>
        <p:spPr bwMode="auto">
          <a:xfrm>
            <a:off x="7527926" y="2517775"/>
            <a:ext cx="393700" cy="330200"/>
          </a:xfrm>
          <a:custGeom>
            <a:avLst/>
            <a:gdLst>
              <a:gd name="T0" fmla="*/ 269162 w 196"/>
              <a:gd name="T1" fmla="*/ 201679 h 167"/>
              <a:gd name="T2" fmla="*/ 393700 w 196"/>
              <a:gd name="T3" fmla="*/ 67226 h 167"/>
              <a:gd name="T4" fmla="*/ 152659 w 196"/>
              <a:gd name="T5" fmla="*/ 43499 h 167"/>
              <a:gd name="T6" fmla="*/ 0 w 196"/>
              <a:gd name="T7" fmla="*/ 3954 h 167"/>
              <a:gd name="T8" fmla="*/ 0 w 196"/>
              <a:gd name="T9" fmla="*/ 270883 h 167"/>
              <a:gd name="T10" fmla="*/ 78338 w 196"/>
              <a:gd name="T11" fmla="*/ 266928 h 167"/>
              <a:gd name="T12" fmla="*/ 383657 w 196"/>
              <a:gd name="T13" fmla="*/ 316359 h 167"/>
              <a:gd name="T14" fmla="*/ 269162 w 196"/>
              <a:gd name="T15" fmla="*/ 201679 h 1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6" h="167">
                <a:moveTo>
                  <a:pt x="134" y="102"/>
                </a:moveTo>
                <a:cubicBezTo>
                  <a:pt x="134" y="87"/>
                  <a:pt x="196" y="34"/>
                  <a:pt x="196" y="34"/>
                </a:cubicBezTo>
                <a:cubicBezTo>
                  <a:pt x="164" y="48"/>
                  <a:pt x="117" y="44"/>
                  <a:pt x="76" y="22"/>
                </a:cubicBezTo>
                <a:cubicBezTo>
                  <a:pt x="35" y="0"/>
                  <a:pt x="0" y="2"/>
                  <a:pt x="0" y="2"/>
                </a:cubicBezTo>
                <a:cubicBezTo>
                  <a:pt x="0" y="137"/>
                  <a:pt x="0" y="137"/>
                  <a:pt x="0" y="137"/>
                </a:cubicBezTo>
                <a:cubicBezTo>
                  <a:pt x="2" y="136"/>
                  <a:pt x="11" y="133"/>
                  <a:pt x="39" y="135"/>
                </a:cubicBezTo>
                <a:cubicBezTo>
                  <a:pt x="73" y="139"/>
                  <a:pt x="160" y="167"/>
                  <a:pt x="191" y="160"/>
                </a:cubicBezTo>
                <a:cubicBezTo>
                  <a:pt x="191" y="160"/>
                  <a:pt x="134" y="112"/>
                  <a:pt x="134" y="1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7488239" y="2489201"/>
            <a:ext cx="63500" cy="7381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endParaRPr lang="zh-CN" altLang="en-US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16" name="Freeform 112"/>
          <p:cNvSpPr>
            <a:spLocks noEditPoints="1"/>
          </p:cNvSpPr>
          <p:nvPr/>
        </p:nvSpPr>
        <p:spPr bwMode="auto">
          <a:xfrm>
            <a:off x="3267075" y="2511426"/>
            <a:ext cx="573088" cy="576263"/>
          </a:xfrm>
          <a:custGeom>
            <a:avLst/>
            <a:gdLst>
              <a:gd name="T0" fmla="*/ 356190 w 288"/>
              <a:gd name="T1" fmla="*/ 240110 h 288"/>
              <a:gd name="T2" fmla="*/ 364150 w 288"/>
              <a:gd name="T3" fmla="*/ 184084 h 288"/>
              <a:gd name="T4" fmla="*/ 183070 w 288"/>
              <a:gd name="T5" fmla="*/ 0 h 288"/>
              <a:gd name="T6" fmla="*/ 0 w 288"/>
              <a:gd name="T7" fmla="*/ 184084 h 288"/>
              <a:gd name="T8" fmla="*/ 183070 w 288"/>
              <a:gd name="T9" fmla="*/ 366167 h 288"/>
              <a:gd name="T10" fmla="*/ 240777 w 288"/>
              <a:gd name="T11" fmla="*/ 356163 h 288"/>
              <a:gd name="T12" fmla="*/ 282564 w 288"/>
              <a:gd name="T13" fmla="*/ 398182 h 288"/>
              <a:gd name="T14" fmla="*/ 370119 w 288"/>
              <a:gd name="T15" fmla="*/ 398182 h 288"/>
              <a:gd name="T16" fmla="*/ 370119 w 288"/>
              <a:gd name="T17" fmla="*/ 488223 h 288"/>
              <a:gd name="T18" fmla="*/ 370119 w 288"/>
              <a:gd name="T19" fmla="*/ 488223 h 288"/>
              <a:gd name="T20" fmla="*/ 457674 w 288"/>
              <a:gd name="T21" fmla="*/ 488223 h 288"/>
              <a:gd name="T22" fmla="*/ 457674 w 288"/>
              <a:gd name="T23" fmla="*/ 576263 h 288"/>
              <a:gd name="T24" fmla="*/ 457674 w 288"/>
              <a:gd name="T25" fmla="*/ 576263 h 288"/>
              <a:gd name="T26" fmla="*/ 573088 w 288"/>
              <a:gd name="T27" fmla="*/ 576263 h 288"/>
              <a:gd name="T28" fmla="*/ 573088 w 288"/>
              <a:gd name="T29" fmla="*/ 576263 h 288"/>
              <a:gd name="T30" fmla="*/ 573088 w 288"/>
              <a:gd name="T31" fmla="*/ 576263 h 288"/>
              <a:gd name="T32" fmla="*/ 573088 w 288"/>
              <a:gd name="T33" fmla="*/ 460210 h 288"/>
              <a:gd name="T34" fmla="*/ 356190 w 288"/>
              <a:gd name="T35" fmla="*/ 240110 h 288"/>
              <a:gd name="T36" fmla="*/ 145262 w 288"/>
              <a:gd name="T37" fmla="*/ 206094 h 288"/>
              <a:gd name="T38" fmla="*/ 83575 w 288"/>
              <a:gd name="T39" fmla="*/ 144066 h 288"/>
              <a:gd name="T40" fmla="*/ 145262 w 288"/>
              <a:gd name="T41" fmla="*/ 82037 h 288"/>
              <a:gd name="T42" fmla="*/ 206948 w 288"/>
              <a:gd name="T43" fmla="*/ 144066 h 288"/>
              <a:gd name="T44" fmla="*/ 145262 w 288"/>
              <a:gd name="T45" fmla="*/ 206094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4383088" y="4716463"/>
            <a:ext cx="182563" cy="207963"/>
          </a:xfrm>
          <a:custGeom>
            <a:avLst/>
            <a:gdLst>
              <a:gd name="T0" fmla="*/ 0 w 92"/>
              <a:gd name="T1" fmla="*/ 0 h 104"/>
              <a:gd name="T2" fmla="*/ 35719 w 92"/>
              <a:gd name="T3" fmla="*/ 47991 h 104"/>
              <a:gd name="T4" fmla="*/ 35719 w 92"/>
              <a:gd name="T5" fmla="*/ 177967 h 104"/>
              <a:gd name="T6" fmla="*/ 65484 w 92"/>
              <a:gd name="T7" fmla="*/ 207962 h 104"/>
              <a:gd name="T8" fmla="*/ 150812 w 92"/>
              <a:gd name="T9" fmla="*/ 207962 h 104"/>
              <a:gd name="T10" fmla="*/ 182562 w 92"/>
              <a:gd name="T11" fmla="*/ 177967 h 104"/>
              <a:gd name="T12" fmla="*/ 146843 w 92"/>
              <a:gd name="T13" fmla="*/ 47991 h 104"/>
              <a:gd name="T14" fmla="*/ 166687 w 92"/>
              <a:gd name="T15" fmla="*/ 17997 h 104"/>
              <a:gd name="T16" fmla="*/ 43656 w 92"/>
              <a:gd name="T17" fmla="*/ 3999 h 104"/>
              <a:gd name="T18" fmla="*/ 0 w 92"/>
              <a:gd name="T19" fmla="*/ 0 h 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2" h="104">
                <a:moveTo>
                  <a:pt x="0" y="0"/>
                </a:moveTo>
                <a:cubicBezTo>
                  <a:pt x="18" y="24"/>
                  <a:pt x="18" y="24"/>
                  <a:pt x="18" y="24"/>
                </a:cubicBezTo>
                <a:cubicBezTo>
                  <a:pt x="18" y="89"/>
                  <a:pt x="18" y="89"/>
                  <a:pt x="18" y="89"/>
                </a:cubicBezTo>
                <a:cubicBezTo>
                  <a:pt x="18" y="97"/>
                  <a:pt x="25" y="104"/>
                  <a:pt x="33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85" y="104"/>
                  <a:pt x="92" y="97"/>
                  <a:pt x="92" y="89"/>
                </a:cubicBezTo>
                <a:cubicBezTo>
                  <a:pt x="74" y="24"/>
                  <a:pt x="74" y="24"/>
                  <a:pt x="74" y="24"/>
                </a:cubicBezTo>
                <a:cubicBezTo>
                  <a:pt x="84" y="9"/>
                  <a:pt x="84" y="9"/>
                  <a:pt x="84" y="9"/>
                </a:cubicBezTo>
                <a:cubicBezTo>
                  <a:pt x="62" y="5"/>
                  <a:pt x="40" y="2"/>
                  <a:pt x="22" y="2"/>
                </a:cubicBezTo>
                <a:cubicBezTo>
                  <a:pt x="14" y="2"/>
                  <a:pt x="7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369"/>
          <p:cNvSpPr>
            <a:spLocks/>
          </p:cNvSpPr>
          <p:nvPr/>
        </p:nvSpPr>
        <p:spPr bwMode="auto">
          <a:xfrm>
            <a:off x="4475164" y="4351337"/>
            <a:ext cx="396875" cy="436563"/>
          </a:xfrm>
          <a:custGeom>
            <a:avLst/>
            <a:gdLst>
              <a:gd name="T0" fmla="*/ 0 w 198"/>
              <a:gd name="T1" fmla="*/ 318949 h 219"/>
              <a:gd name="T2" fmla="*/ 396875 w 198"/>
              <a:gd name="T3" fmla="*/ 436562 h 219"/>
              <a:gd name="T4" fmla="*/ 396875 w 198"/>
              <a:gd name="T5" fmla="*/ 0 h 219"/>
              <a:gd name="T6" fmla="*/ 0 w 198"/>
              <a:gd name="T7" fmla="*/ 117613 h 219"/>
              <a:gd name="T8" fmla="*/ 0 w 198"/>
              <a:gd name="T9" fmla="*/ 318949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8" h="219">
                <a:moveTo>
                  <a:pt x="0" y="160"/>
                </a:moveTo>
                <a:cubicBezTo>
                  <a:pt x="78" y="168"/>
                  <a:pt x="185" y="207"/>
                  <a:pt x="198" y="219"/>
                </a:cubicBezTo>
                <a:cubicBezTo>
                  <a:pt x="198" y="0"/>
                  <a:pt x="198" y="0"/>
                  <a:pt x="198" y="0"/>
                </a:cubicBezTo>
                <a:cubicBezTo>
                  <a:pt x="182" y="14"/>
                  <a:pt x="77" y="52"/>
                  <a:pt x="0" y="59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370"/>
          <p:cNvSpPr>
            <a:spLocks/>
          </p:cNvSpPr>
          <p:nvPr/>
        </p:nvSpPr>
        <p:spPr bwMode="auto">
          <a:xfrm>
            <a:off x="4295775" y="4470400"/>
            <a:ext cx="115888" cy="196851"/>
          </a:xfrm>
          <a:custGeom>
            <a:avLst/>
            <a:gdLst>
              <a:gd name="T0" fmla="*/ 115888 w 57"/>
              <a:gd name="T1" fmla="*/ 196850 h 98"/>
              <a:gd name="T2" fmla="*/ 115888 w 57"/>
              <a:gd name="T3" fmla="*/ 0 h 98"/>
              <a:gd name="T4" fmla="*/ 0 w 57"/>
              <a:gd name="T5" fmla="*/ 98425 h 98"/>
              <a:gd name="T6" fmla="*/ 115888 w 57"/>
              <a:gd name="T7" fmla="*/ 196850 h 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" h="98">
                <a:moveTo>
                  <a:pt x="57" y="98"/>
                </a:moveTo>
                <a:cubicBezTo>
                  <a:pt x="57" y="0"/>
                  <a:pt x="57" y="0"/>
                  <a:pt x="57" y="0"/>
                </a:cubicBezTo>
                <a:cubicBezTo>
                  <a:pt x="11" y="3"/>
                  <a:pt x="0" y="31"/>
                  <a:pt x="0" y="49"/>
                </a:cubicBezTo>
                <a:cubicBezTo>
                  <a:pt x="0" y="68"/>
                  <a:pt x="10" y="94"/>
                  <a:pt x="57" y="9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20"/>
          <p:cNvGrpSpPr>
            <a:grpSpLocks/>
          </p:cNvGrpSpPr>
          <p:nvPr/>
        </p:nvGrpSpPr>
        <p:grpSpPr bwMode="auto">
          <a:xfrm>
            <a:off x="1431926" y="4286251"/>
            <a:ext cx="2338388" cy="839865"/>
            <a:chOff x="0" y="0"/>
            <a:chExt cx="2338080" cy="839980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微软雅黑" charset="0"/>
                  <a:sym typeface="Arial" charset="0"/>
                </a:rPr>
                <a:t>ADD TITLE</a:t>
              </a:r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466920" y="285906"/>
              <a:ext cx="1408322" cy="554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200">
                  <a:latin typeface="Arial" charset="0"/>
                  <a:ea typeface="微软雅黑" charset="0"/>
                  <a:sym typeface="Arial" charset="0"/>
                </a:rPr>
                <a:t>according to your need to draw the text box size</a:t>
              </a:r>
            </a:p>
          </p:txBody>
        </p:sp>
      </p:grpSp>
      <p:grpSp>
        <p:nvGrpSpPr>
          <p:cNvPr id="23" name="组合 23"/>
          <p:cNvGrpSpPr>
            <a:grpSpLocks/>
          </p:cNvGrpSpPr>
          <p:nvPr/>
        </p:nvGrpSpPr>
        <p:grpSpPr bwMode="auto">
          <a:xfrm>
            <a:off x="4433889" y="2446339"/>
            <a:ext cx="2338387" cy="839864"/>
            <a:chOff x="0" y="0"/>
            <a:chExt cx="2338080" cy="839980"/>
          </a:xfrm>
        </p:grpSpPr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微软雅黑" charset="0"/>
                  <a:sym typeface="Arial" charset="0"/>
                </a:rPr>
                <a:t>ADD TITLE</a:t>
              </a:r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466920" y="285905"/>
              <a:ext cx="140832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200">
                  <a:latin typeface="Arial" charset="0"/>
                  <a:ea typeface="微软雅黑" charset="0"/>
                  <a:sym typeface="Arial" charset="0"/>
                </a:rPr>
                <a:t>according to your need to draw the text box size</a:t>
              </a:r>
            </a:p>
          </p:txBody>
        </p:sp>
      </p:grpSp>
      <p:grpSp>
        <p:nvGrpSpPr>
          <p:cNvPr id="26" name="组合 26"/>
          <p:cNvGrpSpPr>
            <a:grpSpLocks/>
          </p:cNvGrpSpPr>
          <p:nvPr/>
        </p:nvGrpSpPr>
        <p:grpSpPr bwMode="auto">
          <a:xfrm>
            <a:off x="5403851" y="4291014"/>
            <a:ext cx="2336800" cy="839864"/>
            <a:chOff x="0" y="0"/>
            <a:chExt cx="2338080" cy="839980"/>
          </a:xfrm>
        </p:grpSpPr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微软雅黑" charset="0"/>
                  <a:sym typeface="Arial" charset="0"/>
                </a:rPr>
                <a:t>ADD TITLE</a:t>
              </a:r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466920" y="285905"/>
              <a:ext cx="140832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200">
                  <a:latin typeface="Arial" charset="0"/>
                  <a:ea typeface="微软雅黑" charset="0"/>
                  <a:sym typeface="Arial" charset="0"/>
                </a:rPr>
                <a:t>according to your need to draw the text box size</a:t>
              </a:r>
            </a:p>
          </p:txBody>
        </p:sp>
      </p:grpSp>
      <p:grpSp>
        <p:nvGrpSpPr>
          <p:cNvPr id="29" name="组合 29"/>
          <p:cNvGrpSpPr>
            <a:grpSpLocks/>
          </p:cNvGrpSpPr>
          <p:nvPr/>
        </p:nvGrpSpPr>
        <p:grpSpPr bwMode="auto">
          <a:xfrm>
            <a:off x="8332789" y="2473325"/>
            <a:ext cx="2338387" cy="839865"/>
            <a:chOff x="0" y="0"/>
            <a:chExt cx="2338080" cy="839980"/>
          </a:xfrm>
        </p:grpSpPr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0" y="0"/>
              <a:ext cx="2338080" cy="2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微软雅黑" charset="0"/>
                  <a:sym typeface="Arial" charset="0"/>
                </a:rPr>
                <a:t>ADD TITLE</a:t>
              </a: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466920" y="285906"/>
              <a:ext cx="1408322" cy="554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200">
                  <a:latin typeface="Arial" charset="0"/>
                  <a:ea typeface="微软雅黑" charset="0"/>
                  <a:sym typeface="Arial" charset="0"/>
                </a:rPr>
                <a:t>according to your need to draw the text box size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89" b="1" dirty="0"/>
              <a:t>MORE THAN TEMPLATE</a:t>
            </a:r>
            <a:endParaRPr kumimoji="1" lang="en-US" altLang="zh-CN" sz="2489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756" b="1" dirty="0"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1181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1426F165-D7CB-4DA7-9849-DAC5E5EB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456" y="2117102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FOUR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1786271" y="3603878"/>
            <a:ext cx="4616648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A1D65F7D-6E26-4CC5-9200-D58F5524B386}"/>
              </a:ext>
            </a:extLst>
          </p:cNvPr>
          <p:cNvSpPr txBox="1"/>
          <p:nvPr/>
        </p:nvSpPr>
        <p:spPr>
          <a:xfrm>
            <a:off x="1625819" y="4565629"/>
            <a:ext cx="580368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latin typeface="Microsoft YaHei" charset="0"/>
              <a:ea typeface="Microsoft YaHei" charset="0"/>
              <a:cs typeface="Microsoft YaHei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1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43"/>
          <p:cNvGrpSpPr/>
          <p:nvPr/>
        </p:nvGrpSpPr>
        <p:grpSpPr>
          <a:xfrm>
            <a:off x="2087980" y="2970332"/>
            <a:ext cx="1104800" cy="1104800"/>
            <a:chOff x="1657425" y="1633389"/>
            <a:chExt cx="828600" cy="828600"/>
          </a:xfrm>
          <a:solidFill>
            <a:srgbClr val="90C7FF"/>
          </a:solidFill>
        </p:grpSpPr>
        <p:sp>
          <p:nvSpPr>
            <p:cNvPr id="4" name="椭圆 3"/>
            <p:cNvSpPr/>
            <p:nvPr/>
          </p:nvSpPr>
          <p:spPr>
            <a:xfrm>
              <a:off x="1657425" y="1633389"/>
              <a:ext cx="828600" cy="8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" name="组合 745"/>
            <p:cNvGrpSpPr/>
            <p:nvPr/>
          </p:nvGrpSpPr>
          <p:grpSpPr>
            <a:xfrm>
              <a:off x="1848348" y="1760842"/>
              <a:ext cx="366927" cy="531443"/>
              <a:chOff x="1848348" y="1989442"/>
              <a:chExt cx="366927" cy="531443"/>
            </a:xfrm>
            <a:grpFill/>
          </p:grpSpPr>
          <p:sp>
            <p:nvSpPr>
              <p:cNvPr id="6" name="矩形 5"/>
              <p:cNvSpPr/>
              <p:nvPr/>
            </p:nvSpPr>
            <p:spPr>
              <a:xfrm>
                <a:off x="1891236" y="1989442"/>
                <a:ext cx="323646" cy="3770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667" b="1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</a:t>
                </a:r>
                <a:endParaRPr lang="zh-CN" altLang="en-US" sz="2667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48348" y="2282310"/>
                <a:ext cx="366927" cy="2385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text</a:t>
                </a:r>
                <a:endParaRPr lang="zh-CN" altLang="en-US" sz="1467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48"/>
          <p:cNvGrpSpPr/>
          <p:nvPr/>
        </p:nvGrpSpPr>
        <p:grpSpPr>
          <a:xfrm>
            <a:off x="2982060" y="3292912"/>
            <a:ext cx="1435000" cy="1435000"/>
            <a:chOff x="2267025" y="1814364"/>
            <a:chExt cx="1076250" cy="1076250"/>
          </a:xfrm>
          <a:solidFill>
            <a:srgbClr val="E7E7E7"/>
          </a:solidFill>
        </p:grpSpPr>
        <p:sp>
          <p:nvSpPr>
            <p:cNvPr id="9" name="椭圆 8"/>
            <p:cNvSpPr/>
            <p:nvPr/>
          </p:nvSpPr>
          <p:spPr>
            <a:xfrm>
              <a:off x="2267025" y="1814364"/>
              <a:ext cx="1076250" cy="1076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" name="组合 750"/>
            <p:cNvGrpSpPr/>
            <p:nvPr/>
          </p:nvGrpSpPr>
          <p:grpSpPr>
            <a:xfrm>
              <a:off x="2591298" y="2037067"/>
              <a:ext cx="384755" cy="588593"/>
              <a:chOff x="1848348" y="1932292"/>
              <a:chExt cx="384755" cy="588593"/>
            </a:xfrm>
            <a:grpFill/>
          </p:grpSpPr>
          <p:sp>
            <p:nvSpPr>
              <p:cNvPr id="11" name="矩形 10"/>
              <p:cNvSpPr/>
              <p:nvPr/>
            </p:nvSpPr>
            <p:spPr>
              <a:xfrm>
                <a:off x="1872186" y="1932292"/>
                <a:ext cx="360917" cy="43858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B</a:t>
                </a:r>
                <a:endParaRPr lang="zh-CN" altLang="en-US" sz="3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48348" y="2282310"/>
                <a:ext cx="366927" cy="2385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text</a:t>
                </a:r>
                <a:endParaRPr lang="zh-CN" altLang="en-US" sz="1467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753"/>
          <p:cNvGrpSpPr/>
          <p:nvPr/>
        </p:nvGrpSpPr>
        <p:grpSpPr>
          <a:xfrm>
            <a:off x="4307536" y="3274728"/>
            <a:ext cx="1755848" cy="1755848"/>
            <a:chOff x="3108732" y="1751196"/>
            <a:chExt cx="1316886" cy="1316886"/>
          </a:xfrm>
          <a:solidFill>
            <a:srgbClr val="90C7FF"/>
          </a:solidFill>
        </p:grpSpPr>
        <p:sp>
          <p:nvSpPr>
            <p:cNvPr id="14" name="椭圆 13"/>
            <p:cNvSpPr/>
            <p:nvPr/>
          </p:nvSpPr>
          <p:spPr>
            <a:xfrm>
              <a:off x="3108732" y="1751196"/>
              <a:ext cx="1316886" cy="1316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755"/>
            <p:cNvGrpSpPr/>
            <p:nvPr/>
          </p:nvGrpSpPr>
          <p:grpSpPr>
            <a:xfrm>
              <a:off x="3548586" y="2065642"/>
              <a:ext cx="398186" cy="626693"/>
              <a:chOff x="1834086" y="1894192"/>
              <a:chExt cx="398186" cy="626693"/>
            </a:xfrm>
            <a:grpFill/>
          </p:grpSpPr>
          <p:sp>
            <p:nvSpPr>
              <p:cNvPr id="16" name="矩形 15"/>
              <p:cNvSpPr/>
              <p:nvPr/>
            </p:nvSpPr>
            <p:spPr>
              <a:xfrm>
                <a:off x="1834086" y="1894192"/>
                <a:ext cx="398186" cy="50009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733" b="1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C</a:t>
                </a:r>
                <a:endParaRPr lang="zh-CN" altLang="en-US" sz="3733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848348" y="2282310"/>
                <a:ext cx="366927" cy="2385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text</a:t>
                </a:r>
                <a:endParaRPr lang="zh-CN" altLang="en-US" sz="1467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组合 758"/>
          <p:cNvGrpSpPr/>
          <p:nvPr/>
        </p:nvGrpSpPr>
        <p:grpSpPr>
          <a:xfrm>
            <a:off x="5931000" y="2875083"/>
            <a:ext cx="2019200" cy="2019200"/>
            <a:chOff x="4219650" y="1642914"/>
            <a:chExt cx="1514400" cy="1514400"/>
          </a:xfrm>
          <a:solidFill>
            <a:srgbClr val="E7E7E7"/>
          </a:solidFill>
        </p:grpSpPr>
        <p:sp>
          <p:nvSpPr>
            <p:cNvPr id="19" name="椭圆 18"/>
            <p:cNvSpPr/>
            <p:nvPr/>
          </p:nvSpPr>
          <p:spPr>
            <a:xfrm>
              <a:off x="4219650" y="1642914"/>
              <a:ext cx="1514400" cy="15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0" name="组合 760"/>
            <p:cNvGrpSpPr/>
            <p:nvPr/>
          </p:nvGrpSpPr>
          <p:grpSpPr>
            <a:xfrm>
              <a:off x="4748736" y="1960867"/>
              <a:ext cx="435456" cy="702893"/>
              <a:chOff x="1834086" y="1817992"/>
              <a:chExt cx="435456" cy="702893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1834086" y="1817992"/>
                <a:ext cx="435456" cy="561741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7" b="1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4267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848348" y="2282310"/>
                <a:ext cx="366927" cy="2385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text</a:t>
                </a:r>
                <a:endParaRPr lang="zh-CN" altLang="en-US" sz="1467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763"/>
          <p:cNvGrpSpPr/>
          <p:nvPr/>
        </p:nvGrpSpPr>
        <p:grpSpPr>
          <a:xfrm>
            <a:off x="7673440" y="1854003"/>
            <a:ext cx="2527200" cy="2527200"/>
            <a:chOff x="5496000" y="1185714"/>
            <a:chExt cx="1895400" cy="1895400"/>
          </a:xfrm>
          <a:solidFill>
            <a:srgbClr val="90C7FF"/>
          </a:solidFill>
        </p:grpSpPr>
        <p:sp>
          <p:nvSpPr>
            <p:cNvPr id="24" name="椭圆 23"/>
            <p:cNvSpPr/>
            <p:nvPr/>
          </p:nvSpPr>
          <p:spPr>
            <a:xfrm>
              <a:off x="5496000" y="1185714"/>
              <a:ext cx="1895400" cy="1895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组合 765"/>
            <p:cNvGrpSpPr/>
            <p:nvPr/>
          </p:nvGrpSpPr>
          <p:grpSpPr>
            <a:xfrm>
              <a:off x="5991723" y="1608442"/>
              <a:ext cx="970458" cy="807668"/>
              <a:chOff x="1572123" y="1751317"/>
              <a:chExt cx="970458" cy="807668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1786461" y="1751317"/>
                <a:ext cx="481141" cy="68475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333" b="1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E</a:t>
                </a:r>
                <a:endParaRPr lang="zh-CN" altLang="en-US" sz="5333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2123" y="2320410"/>
                <a:ext cx="970458" cy="2385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text</a:t>
                </a:r>
                <a:endParaRPr lang="zh-CN" altLang="en-US" sz="1467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768"/>
          <p:cNvGrpSpPr/>
          <p:nvPr/>
        </p:nvGrpSpPr>
        <p:grpSpPr>
          <a:xfrm>
            <a:off x="1641382" y="4601081"/>
            <a:ext cx="1986479" cy="1023575"/>
            <a:chOff x="1307235" y="3801329"/>
            <a:chExt cx="1489859" cy="767681"/>
          </a:xfrm>
        </p:grpSpPr>
        <p:grpSp>
          <p:nvGrpSpPr>
            <p:cNvPr id="29" name="组合 769"/>
            <p:cNvGrpSpPr/>
            <p:nvPr/>
          </p:nvGrpSpPr>
          <p:grpSpPr>
            <a:xfrm>
              <a:off x="1315606" y="3801329"/>
              <a:ext cx="906739" cy="488300"/>
              <a:chOff x="1193686" y="3050759"/>
              <a:chExt cx="906739" cy="48830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217899" y="3050759"/>
                <a:ext cx="446276" cy="3462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n w="38100">
                      <a:noFill/>
                    </a:ln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ln w="38100">
                    <a:noFill/>
                  </a:ln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93686" y="3346650"/>
                <a:ext cx="906739" cy="192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307235" y="4249692"/>
              <a:ext cx="1489859" cy="31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eaLnBrk="0" fontAlgn="base" hangingPunct="0">
                <a:lnSpc>
                  <a:spcPts val="13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</a:t>
              </a:r>
              <a:endParaRPr lang="zh-CN" altLang="en-US" sz="1867" dirty="0"/>
            </a:p>
          </p:txBody>
        </p:sp>
      </p:grpSp>
      <p:sp>
        <p:nvSpPr>
          <p:cNvPr id="33" name="任意多边形 773"/>
          <p:cNvSpPr/>
          <p:nvPr/>
        </p:nvSpPr>
        <p:spPr>
          <a:xfrm>
            <a:off x="3657600" y="2753360"/>
            <a:ext cx="121920" cy="518160"/>
          </a:xfrm>
          <a:custGeom>
            <a:avLst/>
            <a:gdLst>
              <a:gd name="connsiteX0" fmla="*/ 91440 w 91440"/>
              <a:gd name="connsiteY0" fmla="*/ 388620 h 388620"/>
              <a:gd name="connsiteX1" fmla="*/ 0 w 91440"/>
              <a:gd name="connsiteY1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" h="388620">
                <a:moveTo>
                  <a:pt x="91440" y="388620"/>
                </a:moveTo>
                <a:lnTo>
                  <a:pt x="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4" name="任意多边形 774"/>
          <p:cNvSpPr/>
          <p:nvPr/>
        </p:nvSpPr>
        <p:spPr>
          <a:xfrm>
            <a:off x="1991360" y="4013200"/>
            <a:ext cx="406400" cy="528320"/>
          </a:xfrm>
          <a:custGeom>
            <a:avLst/>
            <a:gdLst>
              <a:gd name="connsiteX0" fmla="*/ 304800 w 304800"/>
              <a:gd name="connsiteY0" fmla="*/ 0 h 396240"/>
              <a:gd name="connsiteX1" fmla="*/ 0 w 304800"/>
              <a:gd name="connsiteY1" fmla="*/ 3962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396240">
                <a:moveTo>
                  <a:pt x="304800" y="0"/>
                </a:moveTo>
                <a:lnTo>
                  <a:pt x="0" y="39624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5" name="任意多边形 775"/>
          <p:cNvSpPr/>
          <p:nvPr/>
        </p:nvSpPr>
        <p:spPr>
          <a:xfrm>
            <a:off x="5232400" y="2052320"/>
            <a:ext cx="406400" cy="1178560"/>
          </a:xfrm>
          <a:custGeom>
            <a:avLst/>
            <a:gdLst>
              <a:gd name="connsiteX0" fmla="*/ 0 w 304800"/>
              <a:gd name="connsiteY0" fmla="*/ 883920 h 883920"/>
              <a:gd name="connsiteX1" fmla="*/ 304800 w 304800"/>
              <a:gd name="connsiteY1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883920">
                <a:moveTo>
                  <a:pt x="0" y="883920"/>
                </a:moveTo>
                <a:lnTo>
                  <a:pt x="3048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6" name="任意多边形 776"/>
          <p:cNvSpPr/>
          <p:nvPr/>
        </p:nvSpPr>
        <p:spPr>
          <a:xfrm>
            <a:off x="6512560" y="4897120"/>
            <a:ext cx="325120" cy="467360"/>
          </a:xfrm>
          <a:custGeom>
            <a:avLst/>
            <a:gdLst>
              <a:gd name="connsiteX0" fmla="*/ 243840 w 243840"/>
              <a:gd name="connsiteY0" fmla="*/ 0 h 350520"/>
              <a:gd name="connsiteX1" fmla="*/ 0 w 243840"/>
              <a:gd name="connsiteY1" fmla="*/ 35052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" h="350520">
                <a:moveTo>
                  <a:pt x="243840" y="0"/>
                </a:moveTo>
                <a:lnTo>
                  <a:pt x="0" y="35052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grpSp>
        <p:nvGrpSpPr>
          <p:cNvPr id="37" name="组合 777"/>
          <p:cNvGrpSpPr/>
          <p:nvPr/>
        </p:nvGrpSpPr>
        <p:grpSpPr>
          <a:xfrm>
            <a:off x="5715542" y="1735961"/>
            <a:ext cx="1986479" cy="1023575"/>
            <a:chOff x="1307235" y="3801329"/>
            <a:chExt cx="1489859" cy="767681"/>
          </a:xfrm>
        </p:grpSpPr>
        <p:grpSp>
          <p:nvGrpSpPr>
            <p:cNvPr id="38" name="组合 778"/>
            <p:cNvGrpSpPr/>
            <p:nvPr/>
          </p:nvGrpSpPr>
          <p:grpSpPr>
            <a:xfrm>
              <a:off x="1315606" y="3801329"/>
              <a:ext cx="906739" cy="488300"/>
              <a:chOff x="1193686" y="3050759"/>
              <a:chExt cx="906739" cy="488300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217899" y="3050759"/>
                <a:ext cx="446276" cy="3462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n w="38100">
                      <a:noFill/>
                    </a:ln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ln w="38100">
                    <a:noFill/>
                  </a:ln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93686" y="3346650"/>
                <a:ext cx="906739" cy="192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307235" y="4249692"/>
              <a:ext cx="1489859" cy="31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eaLnBrk="0" fontAlgn="base" hangingPunct="0">
                <a:lnSpc>
                  <a:spcPts val="13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</a:t>
              </a:r>
              <a:endParaRPr lang="zh-CN" altLang="en-US" sz="1867" dirty="0"/>
            </a:p>
          </p:txBody>
        </p:sp>
      </p:grpSp>
      <p:grpSp>
        <p:nvGrpSpPr>
          <p:cNvPr id="42" name="组合 782"/>
          <p:cNvGrpSpPr/>
          <p:nvPr/>
        </p:nvGrpSpPr>
        <p:grpSpPr>
          <a:xfrm>
            <a:off x="1610900" y="1837561"/>
            <a:ext cx="1986478" cy="1023575"/>
            <a:chOff x="1307235" y="3801329"/>
            <a:chExt cx="1489859" cy="767681"/>
          </a:xfrm>
        </p:grpSpPr>
        <p:grpSp>
          <p:nvGrpSpPr>
            <p:cNvPr id="43" name="组合 783"/>
            <p:cNvGrpSpPr/>
            <p:nvPr/>
          </p:nvGrpSpPr>
          <p:grpSpPr>
            <a:xfrm>
              <a:off x="1849006" y="3801329"/>
              <a:ext cx="927689" cy="488300"/>
              <a:chOff x="1727086" y="3050759"/>
              <a:chExt cx="927689" cy="48830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2208499" y="3050759"/>
                <a:ext cx="446276" cy="3462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n w="38100">
                      <a:noFill/>
                    </a:ln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ln w="38100">
                    <a:noFill/>
                  </a:ln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727086" y="3346650"/>
                <a:ext cx="906739" cy="192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1307235" y="4249692"/>
              <a:ext cx="1489859" cy="31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1219170" eaLnBrk="0" fontAlgn="base" hangingPunct="0">
                <a:lnSpc>
                  <a:spcPts val="13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</a:t>
              </a:r>
              <a:endParaRPr lang="zh-CN" altLang="en-US" sz="1867" dirty="0"/>
            </a:p>
          </p:txBody>
        </p:sp>
      </p:grpSp>
      <p:grpSp>
        <p:nvGrpSpPr>
          <p:cNvPr id="47" name="组合 787"/>
          <p:cNvGrpSpPr/>
          <p:nvPr/>
        </p:nvGrpSpPr>
        <p:grpSpPr>
          <a:xfrm>
            <a:off x="5796822" y="5109081"/>
            <a:ext cx="1986479" cy="1023575"/>
            <a:chOff x="1307235" y="3801329"/>
            <a:chExt cx="1489859" cy="767681"/>
          </a:xfrm>
        </p:grpSpPr>
        <p:grpSp>
          <p:nvGrpSpPr>
            <p:cNvPr id="48" name="组合 788"/>
            <p:cNvGrpSpPr/>
            <p:nvPr/>
          </p:nvGrpSpPr>
          <p:grpSpPr>
            <a:xfrm>
              <a:off x="1315606" y="3801329"/>
              <a:ext cx="906739" cy="488300"/>
              <a:chOff x="1193686" y="3050759"/>
              <a:chExt cx="906739" cy="48830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217899" y="3050759"/>
                <a:ext cx="446276" cy="3462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n w="38100">
                      <a:noFill/>
                    </a:ln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2400" dirty="0">
                  <a:ln w="38100">
                    <a:noFill/>
                  </a:ln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93686" y="3346650"/>
                <a:ext cx="906739" cy="192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307235" y="4249692"/>
              <a:ext cx="1489859" cy="31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eaLnBrk="0" fontAlgn="base" hangingPunct="0">
                <a:lnSpc>
                  <a:spcPts val="13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</a:t>
              </a:r>
              <a:endParaRPr lang="zh-CN" altLang="en-US" sz="1867" dirty="0"/>
            </a:p>
          </p:txBody>
        </p:sp>
      </p:grpSp>
      <p:sp>
        <p:nvSpPr>
          <p:cNvPr id="52" name="任意多边形 792"/>
          <p:cNvSpPr/>
          <p:nvPr/>
        </p:nvSpPr>
        <p:spPr>
          <a:xfrm>
            <a:off x="9113520" y="4358640"/>
            <a:ext cx="345440" cy="599440"/>
          </a:xfrm>
          <a:custGeom>
            <a:avLst/>
            <a:gdLst>
              <a:gd name="connsiteX0" fmla="*/ 0 w 259080"/>
              <a:gd name="connsiteY0" fmla="*/ 0 h 449580"/>
              <a:gd name="connsiteX1" fmla="*/ 259080 w 259080"/>
              <a:gd name="connsiteY1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" h="449580">
                <a:moveTo>
                  <a:pt x="0" y="0"/>
                </a:moveTo>
                <a:lnTo>
                  <a:pt x="259080" y="44958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grpSp>
        <p:nvGrpSpPr>
          <p:cNvPr id="53" name="组合 793"/>
          <p:cNvGrpSpPr/>
          <p:nvPr/>
        </p:nvGrpSpPr>
        <p:grpSpPr>
          <a:xfrm>
            <a:off x="8692422" y="4682361"/>
            <a:ext cx="1986479" cy="1023575"/>
            <a:chOff x="1307235" y="3801329"/>
            <a:chExt cx="1489859" cy="767681"/>
          </a:xfrm>
        </p:grpSpPr>
        <p:grpSp>
          <p:nvGrpSpPr>
            <p:cNvPr id="54" name="组合 794"/>
            <p:cNvGrpSpPr/>
            <p:nvPr/>
          </p:nvGrpSpPr>
          <p:grpSpPr>
            <a:xfrm>
              <a:off x="1315606" y="3801329"/>
              <a:ext cx="906739" cy="488300"/>
              <a:chOff x="1193686" y="3050759"/>
              <a:chExt cx="906739" cy="488300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217899" y="3050759"/>
                <a:ext cx="446276" cy="3462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n w="38100">
                      <a:noFill/>
                    </a:ln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05</a:t>
                </a:r>
                <a:endParaRPr lang="zh-CN" altLang="en-US" sz="2400" dirty="0">
                  <a:ln w="38100">
                    <a:noFill/>
                  </a:ln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193686" y="3346650"/>
                <a:ext cx="906739" cy="192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67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307235" y="4249692"/>
              <a:ext cx="1489859" cy="31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eaLnBrk="0" fontAlgn="base" hangingPunct="0">
                <a:lnSpc>
                  <a:spcPts val="13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text here</a:t>
              </a:r>
              <a:endParaRPr lang="zh-CN" altLang="en-US" sz="1867" dirty="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/>
              <a:t>MORE THAN TEMPLATE</a:t>
            </a:r>
            <a:endParaRPr kumimoji="1" lang="en-US" altLang="zh-CN" sz="1867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851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30495" y="1919516"/>
            <a:ext cx="1316613" cy="4379686"/>
            <a:chOff x="2404486" y="1843314"/>
            <a:chExt cx="1316613" cy="4379687"/>
          </a:xfrm>
          <a:solidFill>
            <a:srgbClr val="90C7FF"/>
          </a:solidFill>
        </p:grpSpPr>
        <p:sp>
          <p:nvSpPr>
            <p:cNvPr id="4" name="Freeform 47"/>
            <p:cNvSpPr>
              <a:spLocks/>
            </p:cNvSpPr>
            <p:nvPr/>
          </p:nvSpPr>
          <p:spPr bwMode="auto">
            <a:xfrm>
              <a:off x="2404486" y="1843314"/>
              <a:ext cx="1316613" cy="4379687"/>
            </a:xfrm>
            <a:custGeom>
              <a:avLst/>
              <a:gdLst>
                <a:gd name="T0" fmla="*/ 929 w 929"/>
                <a:gd name="T1" fmla="*/ 2779 h 3130"/>
                <a:gd name="T2" fmla="*/ 0 w 929"/>
                <a:gd name="T3" fmla="*/ 3130 h 3130"/>
                <a:gd name="T4" fmla="*/ 0 w 929"/>
                <a:gd name="T5" fmla="*/ 0 h 3130"/>
                <a:gd name="T6" fmla="*/ 929 w 929"/>
                <a:gd name="T7" fmla="*/ 0 h 3130"/>
                <a:gd name="T8" fmla="*/ 929 w 929"/>
                <a:gd name="T9" fmla="*/ 2779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3130">
                  <a:moveTo>
                    <a:pt x="929" y="2779"/>
                  </a:moveTo>
                  <a:lnTo>
                    <a:pt x="0" y="31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27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2475367" y="1972910"/>
              <a:ext cx="1132041" cy="755066"/>
              <a:chOff x="2488067" y="1972910"/>
              <a:chExt cx="1132041" cy="755066"/>
            </a:xfrm>
            <a:grpFill/>
          </p:grpSpPr>
          <p:sp>
            <p:nvSpPr>
              <p:cNvPr id="7" name="文本框 6"/>
              <p:cNvSpPr txBox="1"/>
              <p:nvPr/>
            </p:nvSpPr>
            <p:spPr>
              <a:xfrm>
                <a:off x="2648507" y="1972910"/>
                <a:ext cx="800219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01</a:t>
                </a:r>
                <a:endParaRPr lang="zh-CN" altLang="en-US" sz="36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8067" y="2512532"/>
                <a:ext cx="1132041" cy="21544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 in here</a:t>
                </a:r>
                <a:endParaRPr lang="zh-CN" altLang="en-US" sz="800" dirty="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503714" y="2982685"/>
              <a:ext cx="1086757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3"/>
          <p:cNvGrpSpPr/>
          <p:nvPr/>
        </p:nvGrpSpPr>
        <p:grpSpPr>
          <a:xfrm>
            <a:off x="3057815" y="1919516"/>
            <a:ext cx="1316613" cy="4379686"/>
            <a:chOff x="4309486" y="1843314"/>
            <a:chExt cx="1316613" cy="4379687"/>
          </a:xfrm>
          <a:solidFill>
            <a:srgbClr val="E7E7E7"/>
          </a:solidFill>
        </p:grpSpPr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4309486" y="1843314"/>
              <a:ext cx="1316613" cy="4379687"/>
            </a:xfrm>
            <a:custGeom>
              <a:avLst/>
              <a:gdLst>
                <a:gd name="T0" fmla="*/ 929 w 929"/>
                <a:gd name="T1" fmla="*/ 2779 h 3130"/>
                <a:gd name="T2" fmla="*/ 0 w 929"/>
                <a:gd name="T3" fmla="*/ 3130 h 3130"/>
                <a:gd name="T4" fmla="*/ 0 w 929"/>
                <a:gd name="T5" fmla="*/ 0 h 3130"/>
                <a:gd name="T6" fmla="*/ 929 w 929"/>
                <a:gd name="T7" fmla="*/ 0 h 3130"/>
                <a:gd name="T8" fmla="*/ 929 w 929"/>
                <a:gd name="T9" fmla="*/ 2779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3130">
                  <a:moveTo>
                    <a:pt x="929" y="2779"/>
                  </a:moveTo>
                  <a:lnTo>
                    <a:pt x="0" y="31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27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grpSp>
          <p:nvGrpSpPr>
            <p:cNvPr id="11" name="组合 16"/>
            <p:cNvGrpSpPr/>
            <p:nvPr/>
          </p:nvGrpSpPr>
          <p:grpSpPr>
            <a:xfrm>
              <a:off x="4380367" y="1972910"/>
              <a:ext cx="1132041" cy="755066"/>
              <a:chOff x="2488067" y="1972910"/>
              <a:chExt cx="1132041" cy="755066"/>
            </a:xfrm>
            <a:grpFill/>
          </p:grpSpPr>
          <p:sp>
            <p:nvSpPr>
              <p:cNvPr id="13" name="文本框 12"/>
              <p:cNvSpPr txBox="1"/>
              <p:nvPr/>
            </p:nvSpPr>
            <p:spPr>
              <a:xfrm>
                <a:off x="2648507" y="1972910"/>
                <a:ext cx="800219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02</a:t>
                </a:r>
                <a:endParaRPr lang="zh-CN" altLang="en-US" sz="36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88067" y="2512532"/>
                <a:ext cx="1132041" cy="21544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 in here</a:t>
                </a:r>
                <a:endParaRPr lang="zh-CN" altLang="en-US" sz="800" dirty="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423229" y="2982685"/>
              <a:ext cx="1086757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4685136" y="1919516"/>
            <a:ext cx="1316613" cy="4379686"/>
            <a:chOff x="6297943" y="1843314"/>
            <a:chExt cx="1316613" cy="4379687"/>
          </a:xfrm>
          <a:solidFill>
            <a:srgbClr val="90C7FF"/>
          </a:solidFill>
        </p:grpSpPr>
        <p:sp>
          <p:nvSpPr>
            <p:cNvPr id="16" name="Freeform 47"/>
            <p:cNvSpPr>
              <a:spLocks/>
            </p:cNvSpPr>
            <p:nvPr/>
          </p:nvSpPr>
          <p:spPr bwMode="auto">
            <a:xfrm>
              <a:off x="6297943" y="1843314"/>
              <a:ext cx="1316613" cy="4379687"/>
            </a:xfrm>
            <a:custGeom>
              <a:avLst/>
              <a:gdLst>
                <a:gd name="T0" fmla="*/ 929 w 929"/>
                <a:gd name="T1" fmla="*/ 2779 h 3130"/>
                <a:gd name="T2" fmla="*/ 0 w 929"/>
                <a:gd name="T3" fmla="*/ 3130 h 3130"/>
                <a:gd name="T4" fmla="*/ 0 w 929"/>
                <a:gd name="T5" fmla="*/ 0 h 3130"/>
                <a:gd name="T6" fmla="*/ 929 w 929"/>
                <a:gd name="T7" fmla="*/ 0 h 3130"/>
                <a:gd name="T8" fmla="*/ 929 w 929"/>
                <a:gd name="T9" fmla="*/ 2779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3130">
                  <a:moveTo>
                    <a:pt x="929" y="2779"/>
                  </a:moveTo>
                  <a:lnTo>
                    <a:pt x="0" y="31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27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grpSp>
          <p:nvGrpSpPr>
            <p:cNvPr id="17" name="组合 19"/>
            <p:cNvGrpSpPr/>
            <p:nvPr/>
          </p:nvGrpSpPr>
          <p:grpSpPr>
            <a:xfrm>
              <a:off x="6397852" y="1972910"/>
              <a:ext cx="1132041" cy="755066"/>
              <a:chOff x="2488067" y="1972910"/>
              <a:chExt cx="1132041" cy="755066"/>
            </a:xfrm>
            <a:grpFill/>
          </p:grpSpPr>
          <p:sp>
            <p:nvSpPr>
              <p:cNvPr id="19" name="文本框 18"/>
              <p:cNvSpPr txBox="1"/>
              <p:nvPr/>
            </p:nvSpPr>
            <p:spPr>
              <a:xfrm>
                <a:off x="2648507" y="1972910"/>
                <a:ext cx="800219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03</a:t>
                </a:r>
                <a:endParaRPr lang="zh-CN" altLang="en-US" sz="36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88067" y="2512532"/>
                <a:ext cx="1132041" cy="21544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 in here</a:t>
                </a:r>
                <a:endParaRPr lang="zh-CN" altLang="en-US" sz="800" dirty="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426200" y="2982685"/>
              <a:ext cx="1086757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5"/>
          <p:cNvGrpSpPr/>
          <p:nvPr/>
        </p:nvGrpSpPr>
        <p:grpSpPr>
          <a:xfrm>
            <a:off x="6312453" y="1919516"/>
            <a:ext cx="1316613" cy="4379687"/>
            <a:chOff x="8257371" y="1843315"/>
            <a:chExt cx="1316613" cy="4379686"/>
          </a:xfrm>
          <a:solidFill>
            <a:srgbClr val="E7E7E7"/>
          </a:solidFill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8257371" y="1843315"/>
              <a:ext cx="1316613" cy="4379686"/>
            </a:xfrm>
            <a:custGeom>
              <a:avLst/>
              <a:gdLst>
                <a:gd name="T0" fmla="*/ 929 w 929"/>
                <a:gd name="T1" fmla="*/ 2779 h 3130"/>
                <a:gd name="T2" fmla="*/ 0 w 929"/>
                <a:gd name="T3" fmla="*/ 3130 h 3130"/>
                <a:gd name="T4" fmla="*/ 0 w 929"/>
                <a:gd name="T5" fmla="*/ 0 h 3130"/>
                <a:gd name="T6" fmla="*/ 929 w 929"/>
                <a:gd name="T7" fmla="*/ 0 h 3130"/>
                <a:gd name="T8" fmla="*/ 929 w 929"/>
                <a:gd name="T9" fmla="*/ 2779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3130">
                  <a:moveTo>
                    <a:pt x="929" y="2779"/>
                  </a:moveTo>
                  <a:lnTo>
                    <a:pt x="0" y="3130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27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342767" y="1972910"/>
              <a:ext cx="1132041" cy="755066"/>
              <a:chOff x="2488067" y="1972910"/>
              <a:chExt cx="1132041" cy="755066"/>
            </a:xfrm>
            <a:grpFill/>
          </p:grpSpPr>
          <p:sp>
            <p:nvSpPr>
              <p:cNvPr id="25" name="文本框 24"/>
              <p:cNvSpPr txBox="1"/>
              <p:nvPr/>
            </p:nvSpPr>
            <p:spPr>
              <a:xfrm>
                <a:off x="2648507" y="1972910"/>
                <a:ext cx="800219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04</a:t>
                </a:r>
                <a:endParaRPr lang="zh-CN" altLang="en-US" sz="36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88067" y="2512532"/>
                <a:ext cx="1132041" cy="21544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 in here</a:t>
                </a:r>
                <a:endParaRPr lang="zh-CN" altLang="en-US" sz="800" dirty="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8371114" y="2982685"/>
              <a:ext cx="1086757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1219170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This is a sample text. Insert your desired  this is a sample text. Insert your desired .This is a sample text. Insert your desired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45"/>
          <p:cNvGrpSpPr/>
          <p:nvPr/>
        </p:nvGrpSpPr>
        <p:grpSpPr>
          <a:xfrm>
            <a:off x="8606088" y="2117243"/>
            <a:ext cx="2341312" cy="657130"/>
            <a:chOff x="933103" y="5428994"/>
            <a:chExt cx="2341312" cy="657129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933103" y="5522913"/>
              <a:ext cx="131628" cy="133350"/>
            </a:xfrm>
            <a:prstGeom prst="ellipse">
              <a:avLst/>
            </a:prstGeom>
            <a:solidFill>
              <a:srgbClr val="6464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grpSp>
          <p:nvGrpSpPr>
            <p:cNvPr id="29" name="组合 56"/>
            <p:cNvGrpSpPr/>
            <p:nvPr/>
          </p:nvGrpSpPr>
          <p:grpSpPr>
            <a:xfrm>
              <a:off x="1162050" y="5428994"/>
              <a:ext cx="2112365" cy="657129"/>
              <a:chOff x="1974850" y="5428994"/>
              <a:chExt cx="2112365" cy="65712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981450" y="5428994"/>
                <a:ext cx="12298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</a:t>
                </a:r>
                <a:endParaRPr lang="zh-CN" altLang="en-US" sz="1400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974850" y="5656263"/>
                <a:ext cx="2112365" cy="42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eaLnBrk="0" fontAlgn="base" hangingPunct="0">
                  <a:lnSpc>
                    <a:spcPts val="14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This is a sample text. Insert your desired  this is a sample text. 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组合 59"/>
          <p:cNvGrpSpPr/>
          <p:nvPr/>
        </p:nvGrpSpPr>
        <p:grpSpPr>
          <a:xfrm>
            <a:off x="8606090" y="4111404"/>
            <a:ext cx="2341311" cy="644430"/>
            <a:chOff x="5600353" y="5418686"/>
            <a:chExt cx="2341311" cy="644429"/>
          </a:xfrm>
        </p:grpSpPr>
        <p:grpSp>
          <p:nvGrpSpPr>
            <p:cNvPr id="33" name="组合 60"/>
            <p:cNvGrpSpPr/>
            <p:nvPr/>
          </p:nvGrpSpPr>
          <p:grpSpPr>
            <a:xfrm>
              <a:off x="5829300" y="5418686"/>
              <a:ext cx="2112364" cy="644429"/>
              <a:chOff x="1974850" y="5428994"/>
              <a:chExt cx="2112364" cy="64442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981450" y="5428994"/>
                <a:ext cx="12298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</a:t>
                </a:r>
                <a:endParaRPr lang="zh-CN" altLang="en-US" sz="1400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974850" y="5643563"/>
                <a:ext cx="2112364" cy="42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eaLnBrk="0" fontAlgn="base" hangingPunct="0">
                  <a:lnSpc>
                    <a:spcPts val="14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This is a sample text. Insert your desired  this is a sample text. 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600353" y="5499905"/>
              <a:ext cx="131628" cy="133350"/>
            </a:xfrm>
            <a:prstGeom prst="ellipse">
              <a:avLst/>
            </a:prstGeom>
            <a:solidFill>
              <a:srgbClr val="6464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grpSp>
        <p:nvGrpSpPr>
          <p:cNvPr id="37" name="组合 64"/>
          <p:cNvGrpSpPr/>
          <p:nvPr/>
        </p:nvGrpSpPr>
        <p:grpSpPr>
          <a:xfrm>
            <a:off x="8606090" y="3114045"/>
            <a:ext cx="2341311" cy="657130"/>
            <a:chOff x="3368898" y="5428994"/>
            <a:chExt cx="2341311" cy="657129"/>
          </a:xfrm>
        </p:grpSpPr>
        <p:grpSp>
          <p:nvGrpSpPr>
            <p:cNvPr id="38" name="组合 65"/>
            <p:cNvGrpSpPr/>
            <p:nvPr/>
          </p:nvGrpSpPr>
          <p:grpSpPr>
            <a:xfrm>
              <a:off x="3610544" y="5428994"/>
              <a:ext cx="2099665" cy="657129"/>
              <a:chOff x="1974849" y="5428994"/>
              <a:chExt cx="2099665" cy="65712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81450" y="5428994"/>
                <a:ext cx="12298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</a:t>
                </a:r>
                <a:endParaRPr lang="zh-CN" altLang="en-US" sz="14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974849" y="5656263"/>
                <a:ext cx="2099665" cy="42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eaLnBrk="0" fontAlgn="base" hangingPunct="0">
                  <a:lnSpc>
                    <a:spcPts val="14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This is a sample text. Insert your desired  this is a sample text. 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Oval 33"/>
            <p:cNvSpPr>
              <a:spLocks noChangeArrowheads="1"/>
            </p:cNvSpPr>
            <p:nvPr/>
          </p:nvSpPr>
          <p:spPr bwMode="auto">
            <a:xfrm>
              <a:off x="3368898" y="5522913"/>
              <a:ext cx="131628" cy="133350"/>
            </a:xfrm>
            <a:prstGeom prst="ellipse">
              <a:avLst/>
            </a:prstGeom>
            <a:solidFill>
              <a:srgbClr val="FED7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grpSp>
        <p:nvGrpSpPr>
          <p:cNvPr id="42" name="组合 69"/>
          <p:cNvGrpSpPr/>
          <p:nvPr/>
        </p:nvGrpSpPr>
        <p:grpSpPr>
          <a:xfrm>
            <a:off x="8606090" y="5096061"/>
            <a:ext cx="2341311" cy="657130"/>
            <a:chOff x="7867303" y="5428994"/>
            <a:chExt cx="2341311" cy="657129"/>
          </a:xfrm>
        </p:grpSpPr>
        <p:grpSp>
          <p:nvGrpSpPr>
            <p:cNvPr id="43" name="组合 70"/>
            <p:cNvGrpSpPr/>
            <p:nvPr/>
          </p:nvGrpSpPr>
          <p:grpSpPr>
            <a:xfrm>
              <a:off x="8108950" y="5428994"/>
              <a:ext cx="2099664" cy="657129"/>
              <a:chOff x="1974850" y="5428994"/>
              <a:chExt cx="2099664" cy="65712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981450" y="5428994"/>
                <a:ext cx="12298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your title</a:t>
                </a:r>
                <a:endParaRPr lang="zh-CN" altLang="en-US" sz="14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974850" y="5656263"/>
                <a:ext cx="2099664" cy="42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eaLnBrk="0" fontAlgn="base" hangingPunct="0">
                  <a:lnSpc>
                    <a:spcPts val="14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This is a sample text. Insert your desired  this is a sample text. 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Oval 33"/>
            <p:cNvSpPr>
              <a:spLocks noChangeArrowheads="1"/>
            </p:cNvSpPr>
            <p:nvPr/>
          </p:nvSpPr>
          <p:spPr bwMode="auto">
            <a:xfrm>
              <a:off x="7867303" y="5510213"/>
              <a:ext cx="131628" cy="133350"/>
            </a:xfrm>
            <a:prstGeom prst="ellipse">
              <a:avLst/>
            </a:prstGeom>
            <a:solidFill>
              <a:srgbClr val="FED7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/>
              <a:t>MORE THAN TEMPLATE</a:t>
            </a:r>
            <a:endParaRPr kumimoji="1" lang="en-US" altLang="zh-CN" sz="1867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0721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/>
          <p:nvPr/>
        </p:nvGrpSpPr>
        <p:grpSpPr>
          <a:xfrm>
            <a:off x="3973801" y="1620908"/>
            <a:ext cx="3149699" cy="1518191"/>
            <a:chOff x="3973801" y="1580504"/>
            <a:chExt cx="3149699" cy="1518190"/>
          </a:xfrm>
          <a:solidFill>
            <a:srgbClr val="90C7FF"/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6696459" y="1580504"/>
              <a:ext cx="427041" cy="876431"/>
            </a:xfrm>
            <a:custGeom>
              <a:avLst/>
              <a:gdLst>
                <a:gd name="T0" fmla="*/ 197 w 197"/>
                <a:gd name="T1" fmla="*/ 183 h 366"/>
                <a:gd name="T2" fmla="*/ 0 w 197"/>
                <a:gd name="T3" fmla="*/ 366 h 366"/>
                <a:gd name="T4" fmla="*/ 0 w 197"/>
                <a:gd name="T5" fmla="*/ 183 h 366"/>
                <a:gd name="T6" fmla="*/ 0 w 197"/>
                <a:gd name="T7" fmla="*/ 0 h 366"/>
                <a:gd name="T8" fmla="*/ 197 w 197"/>
                <a:gd name="T9" fmla="*/ 18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66">
                  <a:moveTo>
                    <a:pt x="197" y="183"/>
                  </a:moveTo>
                  <a:lnTo>
                    <a:pt x="0" y="366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97" y="183"/>
                  </a:lnTo>
                  <a:close/>
                </a:path>
              </a:pathLst>
            </a:custGeom>
            <a:grpFill/>
            <a:ln>
              <a:solidFill>
                <a:srgbClr val="90C7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973801" y="1824756"/>
              <a:ext cx="2850553" cy="1273938"/>
            </a:xfrm>
            <a:custGeom>
              <a:avLst/>
              <a:gdLst>
                <a:gd name="T0" fmla="*/ 504 w 555"/>
                <a:gd name="T1" fmla="*/ 224 h 224"/>
                <a:gd name="T2" fmla="*/ 112 w 555"/>
                <a:gd name="T3" fmla="*/ 224 h 224"/>
                <a:gd name="T4" fmla="*/ 0 w 555"/>
                <a:gd name="T5" fmla="*/ 112 h 224"/>
                <a:gd name="T6" fmla="*/ 112 w 555"/>
                <a:gd name="T7" fmla="*/ 0 h 224"/>
                <a:gd name="T8" fmla="*/ 555 w 555"/>
                <a:gd name="T9" fmla="*/ 0 h 224"/>
                <a:gd name="T10" fmla="*/ 555 w 555"/>
                <a:gd name="T11" fmla="*/ 68 h 224"/>
                <a:gd name="T12" fmla="*/ 112 w 555"/>
                <a:gd name="T13" fmla="*/ 68 h 224"/>
                <a:gd name="T14" fmla="*/ 68 w 555"/>
                <a:gd name="T15" fmla="*/ 112 h 224"/>
                <a:gd name="T16" fmla="*/ 112 w 555"/>
                <a:gd name="T17" fmla="*/ 156 h 224"/>
                <a:gd name="T18" fmla="*/ 504 w 555"/>
                <a:gd name="T19" fmla="*/ 156 h 224"/>
                <a:gd name="T20" fmla="*/ 504 w 555"/>
                <a:gd name="T2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5" h="224">
                  <a:moveTo>
                    <a:pt x="504" y="224"/>
                  </a:move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88" y="68"/>
                    <a:pt x="68" y="88"/>
                    <a:pt x="68" y="112"/>
                  </a:cubicBezTo>
                  <a:cubicBezTo>
                    <a:pt x="68" y="136"/>
                    <a:pt x="88" y="156"/>
                    <a:pt x="112" y="156"/>
                  </a:cubicBezTo>
                  <a:cubicBezTo>
                    <a:pt x="504" y="156"/>
                    <a:pt x="504" y="156"/>
                    <a:pt x="504" y="156"/>
                  </a:cubicBezTo>
                  <a:lnTo>
                    <a:pt x="504" y="224"/>
                  </a:lnTo>
                  <a:close/>
                </a:path>
              </a:pathLst>
            </a:custGeom>
            <a:grpFill/>
            <a:ln>
              <a:solidFill>
                <a:srgbClr val="90C7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5803359" y="2468909"/>
            <a:ext cx="2423512" cy="1511007"/>
            <a:chOff x="5803358" y="2468908"/>
            <a:chExt cx="2423512" cy="1511006"/>
          </a:xfrm>
          <a:solidFill>
            <a:srgbClr val="E7E7E7"/>
          </a:solidFill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803358" y="2713160"/>
              <a:ext cx="2423512" cy="1266754"/>
            </a:xfrm>
            <a:custGeom>
              <a:avLst/>
              <a:gdLst>
                <a:gd name="T0" fmla="*/ 0 w 472"/>
                <a:gd name="T1" fmla="*/ 223 h 223"/>
                <a:gd name="T2" fmla="*/ 360 w 472"/>
                <a:gd name="T3" fmla="*/ 223 h 223"/>
                <a:gd name="T4" fmla="*/ 472 w 472"/>
                <a:gd name="T5" fmla="*/ 111 h 223"/>
                <a:gd name="T6" fmla="*/ 360 w 472"/>
                <a:gd name="T7" fmla="*/ 0 h 223"/>
                <a:gd name="T8" fmla="*/ 123 w 472"/>
                <a:gd name="T9" fmla="*/ 0 h 223"/>
                <a:gd name="T10" fmla="*/ 123 w 472"/>
                <a:gd name="T11" fmla="*/ 68 h 223"/>
                <a:gd name="T12" fmla="*/ 360 w 472"/>
                <a:gd name="T13" fmla="*/ 68 h 223"/>
                <a:gd name="T14" fmla="*/ 403 w 472"/>
                <a:gd name="T15" fmla="*/ 111 h 223"/>
                <a:gd name="T16" fmla="*/ 360 w 472"/>
                <a:gd name="T17" fmla="*/ 155 h 223"/>
                <a:gd name="T18" fmla="*/ 0 w 472"/>
                <a:gd name="T19" fmla="*/ 155 h 223"/>
                <a:gd name="T20" fmla="*/ 0 w 472"/>
                <a:gd name="T2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223">
                  <a:moveTo>
                    <a:pt x="0" y="223"/>
                  </a:moveTo>
                  <a:cubicBezTo>
                    <a:pt x="360" y="223"/>
                    <a:pt x="360" y="223"/>
                    <a:pt x="360" y="223"/>
                  </a:cubicBezTo>
                  <a:cubicBezTo>
                    <a:pt x="421" y="223"/>
                    <a:pt x="472" y="173"/>
                    <a:pt x="472" y="111"/>
                  </a:cubicBezTo>
                  <a:cubicBezTo>
                    <a:pt x="472" y="50"/>
                    <a:pt x="421" y="0"/>
                    <a:pt x="36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84" y="68"/>
                    <a:pt x="403" y="87"/>
                    <a:pt x="403" y="111"/>
                  </a:cubicBezTo>
                  <a:cubicBezTo>
                    <a:pt x="403" y="136"/>
                    <a:pt x="384" y="155"/>
                    <a:pt x="360" y="155"/>
                  </a:cubicBezTo>
                  <a:cubicBezTo>
                    <a:pt x="0" y="155"/>
                    <a:pt x="0" y="155"/>
                    <a:pt x="0" y="155"/>
                  </a:cubicBezTo>
                  <a:lnTo>
                    <a:pt x="0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6137187" y="2468908"/>
              <a:ext cx="427041" cy="869247"/>
            </a:xfrm>
            <a:custGeom>
              <a:avLst/>
              <a:gdLst>
                <a:gd name="T0" fmla="*/ 0 w 197"/>
                <a:gd name="T1" fmla="*/ 182 h 363"/>
                <a:gd name="T2" fmla="*/ 197 w 197"/>
                <a:gd name="T3" fmla="*/ 363 h 363"/>
                <a:gd name="T4" fmla="*/ 197 w 197"/>
                <a:gd name="T5" fmla="*/ 182 h 363"/>
                <a:gd name="T6" fmla="*/ 197 w 197"/>
                <a:gd name="T7" fmla="*/ 0 h 363"/>
                <a:gd name="T8" fmla="*/ 0 w 197"/>
                <a:gd name="T9" fmla="*/ 18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63">
                  <a:moveTo>
                    <a:pt x="0" y="182"/>
                  </a:moveTo>
                  <a:lnTo>
                    <a:pt x="197" y="363"/>
                  </a:lnTo>
                  <a:lnTo>
                    <a:pt x="197" y="182"/>
                  </a:lnTo>
                  <a:lnTo>
                    <a:pt x="197" y="0"/>
                  </a:lnTo>
                  <a:lnTo>
                    <a:pt x="0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9" name="Group 22"/>
          <p:cNvGrpSpPr/>
          <p:nvPr/>
        </p:nvGrpSpPr>
        <p:grpSpPr>
          <a:xfrm>
            <a:off x="3973801" y="3388138"/>
            <a:ext cx="2590427" cy="1518189"/>
            <a:chOff x="3973801" y="3347734"/>
            <a:chExt cx="2590426" cy="1518189"/>
          </a:xfrm>
          <a:solidFill>
            <a:srgbClr val="90C7FF"/>
          </a:solidFill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973801" y="3591985"/>
              <a:ext cx="2590426" cy="1273938"/>
            </a:xfrm>
            <a:custGeom>
              <a:avLst/>
              <a:gdLst>
                <a:gd name="T0" fmla="*/ 504 w 504"/>
                <a:gd name="T1" fmla="*/ 224 h 224"/>
                <a:gd name="T2" fmla="*/ 112 w 504"/>
                <a:gd name="T3" fmla="*/ 224 h 224"/>
                <a:gd name="T4" fmla="*/ 0 w 504"/>
                <a:gd name="T5" fmla="*/ 112 h 224"/>
                <a:gd name="T6" fmla="*/ 112 w 504"/>
                <a:gd name="T7" fmla="*/ 0 h 224"/>
                <a:gd name="T8" fmla="*/ 382 w 504"/>
                <a:gd name="T9" fmla="*/ 0 h 224"/>
                <a:gd name="T10" fmla="*/ 382 w 504"/>
                <a:gd name="T11" fmla="*/ 68 h 224"/>
                <a:gd name="T12" fmla="*/ 112 w 504"/>
                <a:gd name="T13" fmla="*/ 68 h 224"/>
                <a:gd name="T14" fmla="*/ 68 w 504"/>
                <a:gd name="T15" fmla="*/ 112 h 224"/>
                <a:gd name="T16" fmla="*/ 112 w 504"/>
                <a:gd name="T17" fmla="*/ 156 h 224"/>
                <a:gd name="T18" fmla="*/ 504 w 504"/>
                <a:gd name="T19" fmla="*/ 156 h 224"/>
                <a:gd name="T20" fmla="*/ 504 w 504"/>
                <a:gd name="T2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224">
                  <a:moveTo>
                    <a:pt x="504" y="224"/>
                  </a:move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88" y="68"/>
                    <a:pt x="68" y="88"/>
                    <a:pt x="68" y="112"/>
                  </a:cubicBezTo>
                  <a:cubicBezTo>
                    <a:pt x="68" y="136"/>
                    <a:pt x="88" y="156"/>
                    <a:pt x="112" y="156"/>
                  </a:cubicBezTo>
                  <a:cubicBezTo>
                    <a:pt x="504" y="156"/>
                    <a:pt x="504" y="156"/>
                    <a:pt x="504" y="156"/>
                  </a:cubicBezTo>
                  <a:lnTo>
                    <a:pt x="504" y="224"/>
                  </a:lnTo>
                  <a:close/>
                </a:path>
              </a:pathLst>
            </a:custGeom>
            <a:grpFill/>
            <a:ln>
              <a:solidFill>
                <a:srgbClr val="90C7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803358" y="3347734"/>
              <a:ext cx="431376" cy="876431"/>
            </a:xfrm>
            <a:custGeom>
              <a:avLst/>
              <a:gdLst>
                <a:gd name="T0" fmla="*/ 199 w 199"/>
                <a:gd name="T1" fmla="*/ 183 h 366"/>
                <a:gd name="T2" fmla="*/ 0 w 199"/>
                <a:gd name="T3" fmla="*/ 366 h 366"/>
                <a:gd name="T4" fmla="*/ 0 w 199"/>
                <a:gd name="T5" fmla="*/ 183 h 366"/>
                <a:gd name="T6" fmla="*/ 0 w 199"/>
                <a:gd name="T7" fmla="*/ 0 h 366"/>
                <a:gd name="T8" fmla="*/ 199 w 199"/>
                <a:gd name="T9" fmla="*/ 18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66">
                  <a:moveTo>
                    <a:pt x="199" y="183"/>
                  </a:moveTo>
                  <a:lnTo>
                    <a:pt x="0" y="366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99" y="183"/>
                  </a:lnTo>
                  <a:close/>
                </a:path>
              </a:pathLst>
            </a:custGeom>
            <a:grpFill/>
            <a:ln>
              <a:solidFill>
                <a:srgbClr val="90C7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5071052" y="4233745"/>
            <a:ext cx="3155819" cy="2699201"/>
            <a:chOff x="5071052" y="4233744"/>
            <a:chExt cx="3155818" cy="2699201"/>
          </a:xfrm>
          <a:solidFill>
            <a:srgbClr val="E7E7E7"/>
          </a:solidFill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137187" y="4233744"/>
              <a:ext cx="427041" cy="871642"/>
            </a:xfrm>
            <a:custGeom>
              <a:avLst/>
              <a:gdLst>
                <a:gd name="T0" fmla="*/ 0 w 197"/>
                <a:gd name="T1" fmla="*/ 183 h 364"/>
                <a:gd name="T2" fmla="*/ 197 w 197"/>
                <a:gd name="T3" fmla="*/ 364 h 364"/>
                <a:gd name="T4" fmla="*/ 197 w 197"/>
                <a:gd name="T5" fmla="*/ 183 h 364"/>
                <a:gd name="T6" fmla="*/ 197 w 197"/>
                <a:gd name="T7" fmla="*/ 0 h 364"/>
                <a:gd name="T8" fmla="*/ 0 w 197"/>
                <a:gd name="T9" fmla="*/ 18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64">
                  <a:moveTo>
                    <a:pt x="0" y="183"/>
                  </a:moveTo>
                  <a:lnTo>
                    <a:pt x="197" y="364"/>
                  </a:lnTo>
                  <a:lnTo>
                    <a:pt x="197" y="183"/>
                  </a:lnTo>
                  <a:lnTo>
                    <a:pt x="197" y="0"/>
                  </a:ln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803358" y="4477995"/>
              <a:ext cx="2423512" cy="1269149"/>
            </a:xfrm>
            <a:custGeom>
              <a:avLst/>
              <a:gdLst>
                <a:gd name="T0" fmla="*/ 360 w 472"/>
                <a:gd name="T1" fmla="*/ 0 h 223"/>
                <a:gd name="T2" fmla="*/ 123 w 472"/>
                <a:gd name="T3" fmla="*/ 0 h 223"/>
                <a:gd name="T4" fmla="*/ 123 w 472"/>
                <a:gd name="T5" fmla="*/ 68 h 223"/>
                <a:gd name="T6" fmla="*/ 360 w 472"/>
                <a:gd name="T7" fmla="*/ 68 h 223"/>
                <a:gd name="T8" fmla="*/ 403 w 472"/>
                <a:gd name="T9" fmla="*/ 111 h 223"/>
                <a:gd name="T10" fmla="*/ 360 w 472"/>
                <a:gd name="T11" fmla="*/ 155 h 223"/>
                <a:gd name="T12" fmla="*/ 0 w 472"/>
                <a:gd name="T13" fmla="*/ 155 h 223"/>
                <a:gd name="T14" fmla="*/ 0 w 472"/>
                <a:gd name="T15" fmla="*/ 223 h 223"/>
                <a:gd name="T16" fmla="*/ 360 w 472"/>
                <a:gd name="T17" fmla="*/ 223 h 223"/>
                <a:gd name="T18" fmla="*/ 472 w 472"/>
                <a:gd name="T19" fmla="*/ 111 h 223"/>
                <a:gd name="T20" fmla="*/ 360 w 472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223">
                  <a:moveTo>
                    <a:pt x="36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84" y="68"/>
                    <a:pt x="403" y="87"/>
                    <a:pt x="403" y="111"/>
                  </a:cubicBezTo>
                  <a:cubicBezTo>
                    <a:pt x="403" y="135"/>
                    <a:pt x="384" y="155"/>
                    <a:pt x="36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360" y="223"/>
                    <a:pt x="360" y="223"/>
                    <a:pt x="360" y="223"/>
                  </a:cubicBezTo>
                  <a:cubicBezTo>
                    <a:pt x="421" y="223"/>
                    <a:pt x="472" y="173"/>
                    <a:pt x="472" y="111"/>
                  </a:cubicBezTo>
                  <a:cubicBezTo>
                    <a:pt x="472" y="50"/>
                    <a:pt x="421" y="0"/>
                    <a:pt x="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5071052" y="5356385"/>
              <a:ext cx="1963284" cy="1273938"/>
            </a:xfrm>
            <a:custGeom>
              <a:avLst/>
              <a:gdLst>
                <a:gd name="T0" fmla="*/ 504 w 504"/>
                <a:gd name="T1" fmla="*/ 224 h 224"/>
                <a:gd name="T2" fmla="*/ 112 w 504"/>
                <a:gd name="T3" fmla="*/ 224 h 224"/>
                <a:gd name="T4" fmla="*/ 0 w 504"/>
                <a:gd name="T5" fmla="*/ 112 h 224"/>
                <a:gd name="T6" fmla="*/ 112 w 504"/>
                <a:gd name="T7" fmla="*/ 0 h 224"/>
                <a:gd name="T8" fmla="*/ 382 w 504"/>
                <a:gd name="T9" fmla="*/ 0 h 224"/>
                <a:gd name="T10" fmla="*/ 382 w 504"/>
                <a:gd name="T11" fmla="*/ 68 h 224"/>
                <a:gd name="T12" fmla="*/ 112 w 504"/>
                <a:gd name="T13" fmla="*/ 68 h 224"/>
                <a:gd name="T14" fmla="*/ 68 w 504"/>
                <a:gd name="T15" fmla="*/ 112 h 224"/>
                <a:gd name="T16" fmla="*/ 112 w 504"/>
                <a:gd name="T17" fmla="*/ 156 h 224"/>
                <a:gd name="T18" fmla="*/ 504 w 504"/>
                <a:gd name="T19" fmla="*/ 156 h 224"/>
                <a:gd name="T20" fmla="*/ 504 w 504"/>
                <a:gd name="T21" fmla="*/ 224 h 224"/>
                <a:gd name="connsiteX0" fmla="*/ 10000 w 10000"/>
                <a:gd name="connsiteY0" fmla="*/ 10000 h 10000"/>
                <a:gd name="connsiteX1" fmla="*/ 2222 w 10000"/>
                <a:gd name="connsiteY1" fmla="*/ 10000 h 10000"/>
                <a:gd name="connsiteX2" fmla="*/ 0 w 10000"/>
                <a:gd name="connsiteY2" fmla="*/ 5000 h 10000"/>
                <a:gd name="connsiteX3" fmla="*/ 2222 w 10000"/>
                <a:gd name="connsiteY3" fmla="*/ 0 h 10000"/>
                <a:gd name="connsiteX4" fmla="*/ 7579 w 10000"/>
                <a:gd name="connsiteY4" fmla="*/ 0 h 10000"/>
                <a:gd name="connsiteX5" fmla="*/ 7579 w 10000"/>
                <a:gd name="connsiteY5" fmla="*/ 3036 h 10000"/>
                <a:gd name="connsiteX6" fmla="*/ 2222 w 10000"/>
                <a:gd name="connsiteY6" fmla="*/ 3036 h 10000"/>
                <a:gd name="connsiteX7" fmla="*/ 1349 w 10000"/>
                <a:gd name="connsiteY7" fmla="*/ 5000 h 10000"/>
                <a:gd name="connsiteX8" fmla="*/ 2222 w 10000"/>
                <a:gd name="connsiteY8" fmla="*/ 6964 h 10000"/>
                <a:gd name="connsiteX9" fmla="*/ 4427 w 10000"/>
                <a:gd name="connsiteY9" fmla="*/ 6942 h 10000"/>
                <a:gd name="connsiteX10" fmla="*/ 10000 w 10000"/>
                <a:gd name="connsiteY10" fmla="*/ 6964 h 10000"/>
                <a:gd name="connsiteX11" fmla="*/ 10000 w 10000"/>
                <a:gd name="connsiteY11" fmla="*/ 10000 h 10000"/>
                <a:gd name="connsiteX0" fmla="*/ 10000 w 10000"/>
                <a:gd name="connsiteY0" fmla="*/ 10000 h 10000"/>
                <a:gd name="connsiteX1" fmla="*/ 5074 w 10000"/>
                <a:gd name="connsiteY1" fmla="*/ 9993 h 10000"/>
                <a:gd name="connsiteX2" fmla="*/ 2222 w 10000"/>
                <a:gd name="connsiteY2" fmla="*/ 10000 h 10000"/>
                <a:gd name="connsiteX3" fmla="*/ 0 w 10000"/>
                <a:gd name="connsiteY3" fmla="*/ 5000 h 10000"/>
                <a:gd name="connsiteX4" fmla="*/ 2222 w 10000"/>
                <a:gd name="connsiteY4" fmla="*/ 0 h 10000"/>
                <a:gd name="connsiteX5" fmla="*/ 7579 w 10000"/>
                <a:gd name="connsiteY5" fmla="*/ 0 h 10000"/>
                <a:gd name="connsiteX6" fmla="*/ 7579 w 10000"/>
                <a:gd name="connsiteY6" fmla="*/ 3036 h 10000"/>
                <a:gd name="connsiteX7" fmla="*/ 2222 w 10000"/>
                <a:gd name="connsiteY7" fmla="*/ 3036 h 10000"/>
                <a:gd name="connsiteX8" fmla="*/ 1349 w 10000"/>
                <a:gd name="connsiteY8" fmla="*/ 5000 h 10000"/>
                <a:gd name="connsiteX9" fmla="*/ 2222 w 10000"/>
                <a:gd name="connsiteY9" fmla="*/ 6964 h 10000"/>
                <a:gd name="connsiteX10" fmla="*/ 4427 w 10000"/>
                <a:gd name="connsiteY10" fmla="*/ 6942 h 10000"/>
                <a:gd name="connsiteX11" fmla="*/ 10000 w 10000"/>
                <a:gd name="connsiteY11" fmla="*/ 6964 h 10000"/>
                <a:gd name="connsiteX12" fmla="*/ 10000 w 10000"/>
                <a:gd name="connsiteY12" fmla="*/ 10000 h 10000"/>
                <a:gd name="connsiteX0" fmla="*/ 10000 w 10000"/>
                <a:gd name="connsiteY0" fmla="*/ 10000 h 10000"/>
                <a:gd name="connsiteX1" fmla="*/ 5074 w 10000"/>
                <a:gd name="connsiteY1" fmla="*/ 9993 h 10000"/>
                <a:gd name="connsiteX2" fmla="*/ 2222 w 10000"/>
                <a:gd name="connsiteY2" fmla="*/ 10000 h 10000"/>
                <a:gd name="connsiteX3" fmla="*/ 0 w 10000"/>
                <a:gd name="connsiteY3" fmla="*/ 5000 h 10000"/>
                <a:gd name="connsiteX4" fmla="*/ 2222 w 10000"/>
                <a:gd name="connsiteY4" fmla="*/ 0 h 10000"/>
                <a:gd name="connsiteX5" fmla="*/ 7579 w 10000"/>
                <a:gd name="connsiteY5" fmla="*/ 0 h 10000"/>
                <a:gd name="connsiteX6" fmla="*/ 7579 w 10000"/>
                <a:gd name="connsiteY6" fmla="*/ 3036 h 10000"/>
                <a:gd name="connsiteX7" fmla="*/ 2222 w 10000"/>
                <a:gd name="connsiteY7" fmla="*/ 3036 h 10000"/>
                <a:gd name="connsiteX8" fmla="*/ 1349 w 10000"/>
                <a:gd name="connsiteY8" fmla="*/ 5000 h 10000"/>
                <a:gd name="connsiteX9" fmla="*/ 2222 w 10000"/>
                <a:gd name="connsiteY9" fmla="*/ 6964 h 10000"/>
                <a:gd name="connsiteX10" fmla="*/ 4427 w 10000"/>
                <a:gd name="connsiteY10" fmla="*/ 6942 h 10000"/>
                <a:gd name="connsiteX11" fmla="*/ 10000 w 10000"/>
                <a:gd name="connsiteY11" fmla="*/ 10000 h 10000"/>
                <a:gd name="connsiteX0" fmla="*/ 4427 w 7579"/>
                <a:gd name="connsiteY0" fmla="*/ 6942 h 10000"/>
                <a:gd name="connsiteX1" fmla="*/ 5074 w 7579"/>
                <a:gd name="connsiteY1" fmla="*/ 9993 h 10000"/>
                <a:gd name="connsiteX2" fmla="*/ 2222 w 7579"/>
                <a:gd name="connsiteY2" fmla="*/ 10000 h 10000"/>
                <a:gd name="connsiteX3" fmla="*/ 0 w 7579"/>
                <a:gd name="connsiteY3" fmla="*/ 5000 h 10000"/>
                <a:gd name="connsiteX4" fmla="*/ 2222 w 7579"/>
                <a:gd name="connsiteY4" fmla="*/ 0 h 10000"/>
                <a:gd name="connsiteX5" fmla="*/ 7579 w 7579"/>
                <a:gd name="connsiteY5" fmla="*/ 0 h 10000"/>
                <a:gd name="connsiteX6" fmla="*/ 7579 w 7579"/>
                <a:gd name="connsiteY6" fmla="*/ 3036 h 10000"/>
                <a:gd name="connsiteX7" fmla="*/ 2222 w 7579"/>
                <a:gd name="connsiteY7" fmla="*/ 3036 h 10000"/>
                <a:gd name="connsiteX8" fmla="*/ 1349 w 7579"/>
                <a:gd name="connsiteY8" fmla="*/ 5000 h 10000"/>
                <a:gd name="connsiteX9" fmla="*/ 2222 w 7579"/>
                <a:gd name="connsiteY9" fmla="*/ 6964 h 10000"/>
                <a:gd name="connsiteX10" fmla="*/ 4427 w 7579"/>
                <a:gd name="connsiteY10" fmla="*/ 69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79" h="10000">
                  <a:moveTo>
                    <a:pt x="4427" y="6942"/>
                  </a:moveTo>
                  <a:lnTo>
                    <a:pt x="5074" y="9993"/>
                  </a:lnTo>
                  <a:lnTo>
                    <a:pt x="2222" y="10000"/>
                  </a:lnTo>
                  <a:cubicBezTo>
                    <a:pt x="992" y="10000"/>
                    <a:pt x="0" y="7768"/>
                    <a:pt x="0" y="5000"/>
                  </a:cubicBezTo>
                  <a:cubicBezTo>
                    <a:pt x="0" y="2232"/>
                    <a:pt x="992" y="0"/>
                    <a:pt x="2222" y="0"/>
                  </a:cubicBezTo>
                  <a:lnTo>
                    <a:pt x="7579" y="0"/>
                  </a:lnTo>
                  <a:lnTo>
                    <a:pt x="7579" y="3036"/>
                  </a:lnTo>
                  <a:lnTo>
                    <a:pt x="2222" y="3036"/>
                  </a:lnTo>
                  <a:cubicBezTo>
                    <a:pt x="1746" y="3036"/>
                    <a:pt x="1349" y="3929"/>
                    <a:pt x="1349" y="5000"/>
                  </a:cubicBezTo>
                  <a:cubicBezTo>
                    <a:pt x="1349" y="6071"/>
                    <a:pt x="1709" y="6640"/>
                    <a:pt x="2222" y="6964"/>
                  </a:cubicBezTo>
                  <a:lnTo>
                    <a:pt x="4427" y="69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6065638" y="6240790"/>
              <a:ext cx="1061014" cy="692155"/>
            </a:xfrm>
            <a:custGeom>
              <a:avLst/>
              <a:gdLst>
                <a:gd name="T0" fmla="*/ 0 w 472"/>
                <a:gd name="T1" fmla="*/ 223 h 223"/>
                <a:gd name="T2" fmla="*/ 360 w 472"/>
                <a:gd name="T3" fmla="*/ 223 h 223"/>
                <a:gd name="T4" fmla="*/ 472 w 472"/>
                <a:gd name="T5" fmla="*/ 111 h 223"/>
                <a:gd name="T6" fmla="*/ 360 w 472"/>
                <a:gd name="T7" fmla="*/ 0 h 223"/>
                <a:gd name="T8" fmla="*/ 123 w 472"/>
                <a:gd name="T9" fmla="*/ 0 h 223"/>
                <a:gd name="T10" fmla="*/ 123 w 472"/>
                <a:gd name="T11" fmla="*/ 68 h 223"/>
                <a:gd name="T12" fmla="*/ 360 w 472"/>
                <a:gd name="T13" fmla="*/ 68 h 223"/>
                <a:gd name="T14" fmla="*/ 403 w 472"/>
                <a:gd name="T15" fmla="*/ 111 h 223"/>
                <a:gd name="T16" fmla="*/ 360 w 472"/>
                <a:gd name="T17" fmla="*/ 155 h 223"/>
                <a:gd name="T18" fmla="*/ 0 w 472"/>
                <a:gd name="T19" fmla="*/ 155 h 223"/>
                <a:gd name="T20" fmla="*/ 0 w 472"/>
                <a:gd name="T21" fmla="*/ 223 h 223"/>
                <a:gd name="connsiteX0" fmla="*/ 0 w 10000"/>
                <a:gd name="connsiteY0" fmla="*/ 10035 h 10035"/>
                <a:gd name="connsiteX1" fmla="*/ 7627 w 10000"/>
                <a:gd name="connsiteY1" fmla="*/ 10035 h 10035"/>
                <a:gd name="connsiteX2" fmla="*/ 10000 w 10000"/>
                <a:gd name="connsiteY2" fmla="*/ 5013 h 10035"/>
                <a:gd name="connsiteX3" fmla="*/ 7627 w 10000"/>
                <a:gd name="connsiteY3" fmla="*/ 35 h 10035"/>
                <a:gd name="connsiteX4" fmla="*/ 5635 w 10000"/>
                <a:gd name="connsiteY4" fmla="*/ 0 h 10035"/>
                <a:gd name="connsiteX5" fmla="*/ 2606 w 10000"/>
                <a:gd name="connsiteY5" fmla="*/ 35 h 10035"/>
                <a:gd name="connsiteX6" fmla="*/ 2606 w 10000"/>
                <a:gd name="connsiteY6" fmla="*/ 3084 h 10035"/>
                <a:gd name="connsiteX7" fmla="*/ 7627 w 10000"/>
                <a:gd name="connsiteY7" fmla="*/ 3084 h 10035"/>
                <a:gd name="connsiteX8" fmla="*/ 8538 w 10000"/>
                <a:gd name="connsiteY8" fmla="*/ 5013 h 10035"/>
                <a:gd name="connsiteX9" fmla="*/ 7627 w 10000"/>
                <a:gd name="connsiteY9" fmla="*/ 6986 h 10035"/>
                <a:gd name="connsiteX10" fmla="*/ 0 w 10000"/>
                <a:gd name="connsiteY10" fmla="*/ 6986 h 10035"/>
                <a:gd name="connsiteX11" fmla="*/ 0 w 10000"/>
                <a:gd name="connsiteY11" fmla="*/ 10035 h 10035"/>
                <a:gd name="connsiteX0" fmla="*/ 0 w 10000"/>
                <a:gd name="connsiteY0" fmla="*/ 10035 h 10035"/>
                <a:gd name="connsiteX1" fmla="*/ 7627 w 10000"/>
                <a:gd name="connsiteY1" fmla="*/ 10035 h 10035"/>
                <a:gd name="connsiteX2" fmla="*/ 10000 w 10000"/>
                <a:gd name="connsiteY2" fmla="*/ 5013 h 10035"/>
                <a:gd name="connsiteX3" fmla="*/ 7627 w 10000"/>
                <a:gd name="connsiteY3" fmla="*/ 35 h 10035"/>
                <a:gd name="connsiteX4" fmla="*/ 5635 w 10000"/>
                <a:gd name="connsiteY4" fmla="*/ 0 h 10035"/>
                <a:gd name="connsiteX5" fmla="*/ 2606 w 10000"/>
                <a:gd name="connsiteY5" fmla="*/ 35 h 10035"/>
                <a:gd name="connsiteX6" fmla="*/ 2606 w 10000"/>
                <a:gd name="connsiteY6" fmla="*/ 3084 h 10035"/>
                <a:gd name="connsiteX7" fmla="*/ 5729 w 10000"/>
                <a:gd name="connsiteY7" fmla="*/ 3068 h 10035"/>
                <a:gd name="connsiteX8" fmla="*/ 7627 w 10000"/>
                <a:gd name="connsiteY8" fmla="*/ 3084 h 10035"/>
                <a:gd name="connsiteX9" fmla="*/ 8538 w 10000"/>
                <a:gd name="connsiteY9" fmla="*/ 5013 h 10035"/>
                <a:gd name="connsiteX10" fmla="*/ 7627 w 10000"/>
                <a:gd name="connsiteY10" fmla="*/ 6986 h 10035"/>
                <a:gd name="connsiteX11" fmla="*/ 0 w 10000"/>
                <a:gd name="connsiteY11" fmla="*/ 6986 h 10035"/>
                <a:gd name="connsiteX12" fmla="*/ 0 w 10000"/>
                <a:gd name="connsiteY12" fmla="*/ 10035 h 10035"/>
                <a:gd name="connsiteX0" fmla="*/ 0 w 10000"/>
                <a:gd name="connsiteY0" fmla="*/ 10035 h 10035"/>
                <a:gd name="connsiteX1" fmla="*/ 7627 w 10000"/>
                <a:gd name="connsiteY1" fmla="*/ 10035 h 10035"/>
                <a:gd name="connsiteX2" fmla="*/ 10000 w 10000"/>
                <a:gd name="connsiteY2" fmla="*/ 5013 h 10035"/>
                <a:gd name="connsiteX3" fmla="*/ 7627 w 10000"/>
                <a:gd name="connsiteY3" fmla="*/ 35 h 10035"/>
                <a:gd name="connsiteX4" fmla="*/ 5635 w 10000"/>
                <a:gd name="connsiteY4" fmla="*/ 0 h 10035"/>
                <a:gd name="connsiteX5" fmla="*/ 2606 w 10000"/>
                <a:gd name="connsiteY5" fmla="*/ 3084 h 10035"/>
                <a:gd name="connsiteX6" fmla="*/ 5729 w 10000"/>
                <a:gd name="connsiteY6" fmla="*/ 3068 h 10035"/>
                <a:gd name="connsiteX7" fmla="*/ 7627 w 10000"/>
                <a:gd name="connsiteY7" fmla="*/ 3084 h 10035"/>
                <a:gd name="connsiteX8" fmla="*/ 8538 w 10000"/>
                <a:gd name="connsiteY8" fmla="*/ 5013 h 10035"/>
                <a:gd name="connsiteX9" fmla="*/ 7627 w 10000"/>
                <a:gd name="connsiteY9" fmla="*/ 6986 h 10035"/>
                <a:gd name="connsiteX10" fmla="*/ 0 w 10000"/>
                <a:gd name="connsiteY10" fmla="*/ 6986 h 10035"/>
                <a:gd name="connsiteX11" fmla="*/ 0 w 10000"/>
                <a:gd name="connsiteY11" fmla="*/ 10035 h 10035"/>
                <a:gd name="connsiteX0" fmla="*/ 0 w 10000"/>
                <a:gd name="connsiteY0" fmla="*/ 10035 h 10035"/>
                <a:gd name="connsiteX1" fmla="*/ 7627 w 10000"/>
                <a:gd name="connsiteY1" fmla="*/ 10035 h 10035"/>
                <a:gd name="connsiteX2" fmla="*/ 10000 w 10000"/>
                <a:gd name="connsiteY2" fmla="*/ 5013 h 10035"/>
                <a:gd name="connsiteX3" fmla="*/ 7627 w 10000"/>
                <a:gd name="connsiteY3" fmla="*/ 35 h 10035"/>
                <a:gd name="connsiteX4" fmla="*/ 5635 w 10000"/>
                <a:gd name="connsiteY4" fmla="*/ 0 h 10035"/>
                <a:gd name="connsiteX5" fmla="*/ 5729 w 10000"/>
                <a:gd name="connsiteY5" fmla="*/ 3068 h 10035"/>
                <a:gd name="connsiteX6" fmla="*/ 7627 w 10000"/>
                <a:gd name="connsiteY6" fmla="*/ 3084 h 10035"/>
                <a:gd name="connsiteX7" fmla="*/ 8538 w 10000"/>
                <a:gd name="connsiteY7" fmla="*/ 5013 h 10035"/>
                <a:gd name="connsiteX8" fmla="*/ 7627 w 10000"/>
                <a:gd name="connsiteY8" fmla="*/ 6986 h 10035"/>
                <a:gd name="connsiteX9" fmla="*/ 0 w 10000"/>
                <a:gd name="connsiteY9" fmla="*/ 6986 h 10035"/>
                <a:gd name="connsiteX10" fmla="*/ 0 w 10000"/>
                <a:gd name="connsiteY10" fmla="*/ 10035 h 10035"/>
                <a:gd name="connsiteX0" fmla="*/ 0 w 10000"/>
                <a:gd name="connsiteY0" fmla="*/ 10035 h 10035"/>
                <a:gd name="connsiteX1" fmla="*/ 7627 w 10000"/>
                <a:gd name="connsiteY1" fmla="*/ 10035 h 10035"/>
                <a:gd name="connsiteX2" fmla="*/ 10000 w 10000"/>
                <a:gd name="connsiteY2" fmla="*/ 5013 h 10035"/>
                <a:gd name="connsiteX3" fmla="*/ 7627 w 10000"/>
                <a:gd name="connsiteY3" fmla="*/ 35 h 10035"/>
                <a:gd name="connsiteX4" fmla="*/ 5635 w 10000"/>
                <a:gd name="connsiteY4" fmla="*/ 0 h 10035"/>
                <a:gd name="connsiteX5" fmla="*/ 5729 w 10000"/>
                <a:gd name="connsiteY5" fmla="*/ 3068 h 10035"/>
                <a:gd name="connsiteX6" fmla="*/ 7627 w 10000"/>
                <a:gd name="connsiteY6" fmla="*/ 3084 h 10035"/>
                <a:gd name="connsiteX7" fmla="*/ 8538 w 10000"/>
                <a:gd name="connsiteY7" fmla="*/ 5013 h 10035"/>
                <a:gd name="connsiteX8" fmla="*/ 0 w 10000"/>
                <a:gd name="connsiteY8" fmla="*/ 6986 h 10035"/>
                <a:gd name="connsiteX9" fmla="*/ 0 w 10000"/>
                <a:gd name="connsiteY9" fmla="*/ 10035 h 10035"/>
                <a:gd name="connsiteX0" fmla="*/ 0 w 10000"/>
                <a:gd name="connsiteY0" fmla="*/ 10035 h 10035"/>
                <a:gd name="connsiteX1" fmla="*/ 10000 w 10000"/>
                <a:gd name="connsiteY1" fmla="*/ 5013 h 10035"/>
                <a:gd name="connsiteX2" fmla="*/ 7627 w 10000"/>
                <a:gd name="connsiteY2" fmla="*/ 35 h 10035"/>
                <a:gd name="connsiteX3" fmla="*/ 5635 w 10000"/>
                <a:gd name="connsiteY3" fmla="*/ 0 h 10035"/>
                <a:gd name="connsiteX4" fmla="*/ 5729 w 10000"/>
                <a:gd name="connsiteY4" fmla="*/ 3068 h 10035"/>
                <a:gd name="connsiteX5" fmla="*/ 7627 w 10000"/>
                <a:gd name="connsiteY5" fmla="*/ 3084 h 10035"/>
                <a:gd name="connsiteX6" fmla="*/ 8538 w 10000"/>
                <a:gd name="connsiteY6" fmla="*/ 5013 h 10035"/>
                <a:gd name="connsiteX7" fmla="*/ 0 w 10000"/>
                <a:gd name="connsiteY7" fmla="*/ 6986 h 10035"/>
                <a:gd name="connsiteX8" fmla="*/ 0 w 10000"/>
                <a:gd name="connsiteY8" fmla="*/ 10035 h 10035"/>
                <a:gd name="connsiteX0" fmla="*/ 5 w 10005"/>
                <a:gd name="connsiteY0" fmla="*/ 10035 h 10035"/>
                <a:gd name="connsiteX1" fmla="*/ 10005 w 10005"/>
                <a:gd name="connsiteY1" fmla="*/ 5013 h 10035"/>
                <a:gd name="connsiteX2" fmla="*/ 7632 w 10005"/>
                <a:gd name="connsiteY2" fmla="*/ 35 h 10035"/>
                <a:gd name="connsiteX3" fmla="*/ 5640 w 10005"/>
                <a:gd name="connsiteY3" fmla="*/ 0 h 10035"/>
                <a:gd name="connsiteX4" fmla="*/ 5734 w 10005"/>
                <a:gd name="connsiteY4" fmla="*/ 3068 h 10035"/>
                <a:gd name="connsiteX5" fmla="*/ 7632 w 10005"/>
                <a:gd name="connsiteY5" fmla="*/ 3084 h 10035"/>
                <a:gd name="connsiteX6" fmla="*/ 8543 w 10005"/>
                <a:gd name="connsiteY6" fmla="*/ 5013 h 10035"/>
                <a:gd name="connsiteX7" fmla="*/ 5 w 10005"/>
                <a:gd name="connsiteY7" fmla="*/ 10035 h 10035"/>
                <a:gd name="connsiteX0" fmla="*/ 2903 w 4378"/>
                <a:gd name="connsiteY0" fmla="*/ 5013 h 5464"/>
                <a:gd name="connsiteX1" fmla="*/ 4365 w 4378"/>
                <a:gd name="connsiteY1" fmla="*/ 5013 h 5464"/>
                <a:gd name="connsiteX2" fmla="*/ 1992 w 4378"/>
                <a:gd name="connsiteY2" fmla="*/ 35 h 5464"/>
                <a:gd name="connsiteX3" fmla="*/ 0 w 4378"/>
                <a:gd name="connsiteY3" fmla="*/ 0 h 5464"/>
                <a:gd name="connsiteX4" fmla="*/ 94 w 4378"/>
                <a:gd name="connsiteY4" fmla="*/ 3068 h 5464"/>
                <a:gd name="connsiteX5" fmla="*/ 1992 w 4378"/>
                <a:gd name="connsiteY5" fmla="*/ 3084 h 5464"/>
                <a:gd name="connsiteX6" fmla="*/ 2903 w 4378"/>
                <a:gd name="connsiteY6" fmla="*/ 5013 h 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8" h="5464">
                  <a:moveTo>
                    <a:pt x="2903" y="5013"/>
                  </a:moveTo>
                  <a:cubicBezTo>
                    <a:pt x="3299" y="5335"/>
                    <a:pt x="4517" y="5843"/>
                    <a:pt x="4365" y="5013"/>
                  </a:cubicBezTo>
                  <a:cubicBezTo>
                    <a:pt x="4365" y="2277"/>
                    <a:pt x="3284" y="35"/>
                    <a:pt x="1992" y="35"/>
                  </a:cubicBezTo>
                  <a:lnTo>
                    <a:pt x="0" y="0"/>
                  </a:lnTo>
                  <a:cubicBezTo>
                    <a:pt x="31" y="1023"/>
                    <a:pt x="63" y="2045"/>
                    <a:pt x="94" y="3068"/>
                  </a:cubicBezTo>
                  <a:lnTo>
                    <a:pt x="1992" y="3084"/>
                  </a:lnTo>
                  <a:cubicBezTo>
                    <a:pt x="2501" y="3084"/>
                    <a:pt x="2903" y="3936"/>
                    <a:pt x="2903" y="50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  <p:sp>
        <p:nvSpPr>
          <p:cNvPr id="17" name="Oval 15"/>
          <p:cNvSpPr/>
          <p:nvPr/>
        </p:nvSpPr>
        <p:spPr>
          <a:xfrm>
            <a:off x="3501991" y="2097171"/>
            <a:ext cx="719528" cy="719528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n-ea"/>
                <a:cs typeface="linea-basic-10" charset="0"/>
              </a:rPr>
              <a:t>s</a:t>
            </a:r>
          </a:p>
        </p:txBody>
      </p:sp>
      <p:sp>
        <p:nvSpPr>
          <p:cNvPr id="18" name="Oval 16"/>
          <p:cNvSpPr/>
          <p:nvPr/>
        </p:nvSpPr>
        <p:spPr>
          <a:xfrm>
            <a:off x="3501991" y="3864401"/>
            <a:ext cx="719528" cy="719528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n-ea"/>
                <a:cs typeface="linea-basic-10" charset="0"/>
              </a:rPr>
              <a:t>d</a:t>
            </a:r>
          </a:p>
        </p:txBody>
      </p:sp>
      <p:sp>
        <p:nvSpPr>
          <p:cNvPr id="19" name="Oval 17"/>
          <p:cNvSpPr/>
          <p:nvPr/>
        </p:nvSpPr>
        <p:spPr>
          <a:xfrm>
            <a:off x="7993889" y="2978391"/>
            <a:ext cx="719528" cy="719528"/>
          </a:xfrm>
          <a:prstGeom prst="ellipse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n-ea"/>
                <a:cs typeface="linea-basic-10" charset="0"/>
              </a:rPr>
              <a:t>V</a:t>
            </a:r>
          </a:p>
        </p:txBody>
      </p:sp>
      <p:sp>
        <p:nvSpPr>
          <p:cNvPr id="20" name="Oval 18"/>
          <p:cNvSpPr/>
          <p:nvPr/>
        </p:nvSpPr>
        <p:spPr>
          <a:xfrm>
            <a:off x="7993889" y="4745621"/>
            <a:ext cx="719528" cy="719528"/>
          </a:xfrm>
          <a:prstGeom prst="ellipse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n-ea"/>
                <a:cs typeface="linea-basic-10" charset="0"/>
              </a:rPr>
              <a:t>X</a:t>
            </a:r>
          </a:p>
        </p:txBody>
      </p:sp>
      <p:sp>
        <p:nvSpPr>
          <p:cNvPr id="21" name="Rectangle 25"/>
          <p:cNvSpPr/>
          <p:nvPr/>
        </p:nvSpPr>
        <p:spPr>
          <a:xfrm>
            <a:off x="8799728" y="4609531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ea"/>
              </a:rPr>
              <a:t>Step 01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+mn-ea"/>
              </a:rPr>
              <a:t>Lorem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ipsum</a:t>
            </a:r>
            <a:r>
              <a:rPr lang="en-US" sz="1200" dirty="0">
                <a:latin typeface="+mn-ea"/>
              </a:rPr>
              <a:t> dolor sit </a:t>
            </a:r>
            <a:r>
              <a:rPr lang="en-US" sz="1200" dirty="0" err="1">
                <a:latin typeface="+mn-ea"/>
              </a:rPr>
              <a:t>amet</a:t>
            </a:r>
            <a:r>
              <a:rPr lang="en-US" sz="1200" dirty="0">
                <a:latin typeface="+mn-ea"/>
              </a:rPr>
              <a:t>, </a:t>
            </a:r>
            <a:r>
              <a:rPr lang="en-US" sz="1200" dirty="0" err="1">
                <a:latin typeface="+mn-ea"/>
              </a:rPr>
              <a:t>consectetur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adipiscing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elit</a:t>
            </a:r>
            <a:r>
              <a:rPr lang="en-US" sz="1200" dirty="0">
                <a:latin typeface="+mn-ea"/>
              </a:rPr>
              <a:t>.</a:t>
            </a:r>
          </a:p>
        </p:txBody>
      </p:sp>
      <p:sp>
        <p:nvSpPr>
          <p:cNvPr id="22" name="Rectangle 26"/>
          <p:cNvSpPr/>
          <p:nvPr/>
        </p:nvSpPr>
        <p:spPr>
          <a:xfrm>
            <a:off x="8799728" y="2877985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ea"/>
              </a:rPr>
              <a:t>Step 03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+mn-ea"/>
              </a:rPr>
              <a:t>Lorem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ipsum</a:t>
            </a:r>
            <a:r>
              <a:rPr lang="en-US" sz="1200" dirty="0">
                <a:latin typeface="+mn-ea"/>
              </a:rPr>
              <a:t> dolor sit </a:t>
            </a:r>
            <a:r>
              <a:rPr lang="en-US" sz="1200" dirty="0" err="1">
                <a:latin typeface="+mn-ea"/>
              </a:rPr>
              <a:t>amet</a:t>
            </a:r>
            <a:r>
              <a:rPr lang="en-US" sz="1200" dirty="0">
                <a:latin typeface="+mn-ea"/>
              </a:rPr>
              <a:t>, </a:t>
            </a:r>
            <a:r>
              <a:rPr lang="en-US" sz="1200" dirty="0" err="1">
                <a:latin typeface="+mn-ea"/>
              </a:rPr>
              <a:t>consectetur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adipiscing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elit</a:t>
            </a:r>
            <a:r>
              <a:rPr lang="en-US" sz="1200" dirty="0">
                <a:latin typeface="+mn-ea"/>
              </a:rPr>
              <a:t>.</a:t>
            </a:r>
          </a:p>
        </p:txBody>
      </p:sp>
      <p:sp>
        <p:nvSpPr>
          <p:cNvPr id="23" name="Rectangle 27"/>
          <p:cNvSpPr/>
          <p:nvPr/>
        </p:nvSpPr>
        <p:spPr>
          <a:xfrm>
            <a:off x="930456" y="3742664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+mn-ea"/>
              </a:rPr>
              <a:t>Step 02</a:t>
            </a:r>
          </a:p>
          <a:p>
            <a:pPr algn="r">
              <a:lnSpc>
                <a:spcPct val="90000"/>
              </a:lnSpc>
            </a:pPr>
            <a:r>
              <a:rPr lang="en-US" sz="1200" dirty="0" err="1">
                <a:latin typeface="+mn-ea"/>
              </a:rPr>
              <a:t>Lorem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ipsum</a:t>
            </a:r>
            <a:r>
              <a:rPr lang="en-US" sz="1200" dirty="0">
                <a:latin typeface="+mn-ea"/>
              </a:rPr>
              <a:t> dolor sit </a:t>
            </a:r>
            <a:r>
              <a:rPr lang="en-US" sz="1200" dirty="0" err="1">
                <a:latin typeface="+mn-ea"/>
              </a:rPr>
              <a:t>amet</a:t>
            </a:r>
            <a:r>
              <a:rPr lang="en-US" sz="1200" dirty="0">
                <a:latin typeface="+mn-ea"/>
              </a:rPr>
              <a:t>, </a:t>
            </a:r>
            <a:r>
              <a:rPr lang="en-US" sz="1200" dirty="0" err="1">
                <a:latin typeface="+mn-ea"/>
              </a:rPr>
              <a:t>consectetur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adipiscing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elit</a:t>
            </a:r>
            <a:r>
              <a:rPr lang="en-US" sz="1200" dirty="0">
                <a:latin typeface="+mn-ea"/>
              </a:rPr>
              <a:t>.</a:t>
            </a:r>
          </a:p>
        </p:txBody>
      </p:sp>
      <p:sp>
        <p:nvSpPr>
          <p:cNvPr id="24" name="Rectangle 28"/>
          <p:cNvSpPr/>
          <p:nvPr/>
        </p:nvSpPr>
        <p:spPr>
          <a:xfrm>
            <a:off x="930456" y="2011119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+mn-ea"/>
              </a:rPr>
              <a:t>Step 04</a:t>
            </a:r>
          </a:p>
          <a:p>
            <a:pPr algn="r">
              <a:lnSpc>
                <a:spcPct val="90000"/>
              </a:lnSpc>
            </a:pPr>
            <a:r>
              <a:rPr lang="en-US" sz="1200" dirty="0" err="1">
                <a:latin typeface="+mn-ea"/>
              </a:rPr>
              <a:t>Lorem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ipsum</a:t>
            </a:r>
            <a:r>
              <a:rPr lang="en-US" sz="1200" dirty="0">
                <a:latin typeface="+mn-ea"/>
              </a:rPr>
              <a:t> dolor sit </a:t>
            </a:r>
            <a:r>
              <a:rPr lang="en-US" sz="1200" dirty="0" err="1">
                <a:latin typeface="+mn-ea"/>
              </a:rPr>
              <a:t>amet</a:t>
            </a:r>
            <a:r>
              <a:rPr lang="en-US" sz="1200" dirty="0">
                <a:latin typeface="+mn-ea"/>
              </a:rPr>
              <a:t>, </a:t>
            </a:r>
            <a:r>
              <a:rPr lang="en-US" sz="1200" dirty="0" err="1">
                <a:latin typeface="+mn-ea"/>
              </a:rPr>
              <a:t>consectetur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adipiscing</a:t>
            </a:r>
            <a:r>
              <a:rPr lang="en-US" sz="1200" dirty="0">
                <a:latin typeface="+mn-ea"/>
              </a:rPr>
              <a:t> </a:t>
            </a:r>
            <a:r>
              <a:rPr lang="en-US" sz="1200" dirty="0" err="1">
                <a:latin typeface="+mn-ea"/>
              </a:rPr>
              <a:t>elit</a:t>
            </a:r>
            <a:r>
              <a:rPr lang="en-US" sz="1200" dirty="0">
                <a:latin typeface="+mn-ea"/>
              </a:rPr>
              <a:t>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/>
              <a:t>MORE THAN TEMPLATE</a:t>
            </a:r>
            <a:endParaRPr kumimoji="1" lang="en-US" altLang="zh-CN" sz="1867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969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58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8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E598F-111D-49E6-9C8C-8480F2ED2E03}"/>
              </a:ext>
            </a:extLst>
          </p:cNvPr>
          <p:cNvSpPr txBox="1"/>
          <p:nvPr/>
        </p:nvSpPr>
        <p:spPr>
          <a:xfrm>
            <a:off x="4035215" y="1108142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CONTENTS</a:t>
            </a:r>
            <a:endParaRPr kumimoji="1"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0A8FD3-F6F4-4D2A-93F5-64E6531844E6}"/>
              </a:ext>
            </a:extLst>
          </p:cNvPr>
          <p:cNvCxnSpPr/>
          <p:nvPr/>
        </p:nvCxnSpPr>
        <p:spPr>
          <a:xfrm flipV="1">
            <a:off x="4450901" y="1935652"/>
            <a:ext cx="2850857" cy="208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4358E7D-476C-40B8-85F3-1FDA1271B2BF}"/>
              </a:ext>
            </a:extLst>
          </p:cNvPr>
          <p:cNvSpPr txBox="1"/>
          <p:nvPr/>
        </p:nvSpPr>
        <p:spPr>
          <a:xfrm>
            <a:off x="5259580" y="20213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5B21D6-A05F-4F42-A166-8CE8F7B7231A}"/>
              </a:ext>
            </a:extLst>
          </p:cNvPr>
          <p:cNvSpPr txBox="1"/>
          <p:nvPr/>
        </p:nvSpPr>
        <p:spPr>
          <a:xfrm>
            <a:off x="2388633" y="3000291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年度工作总结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1BBB6-28D9-47AC-A9B6-CFF5BC7807C2}"/>
              </a:ext>
            </a:extLst>
          </p:cNvPr>
          <p:cNvSpPr txBox="1"/>
          <p:nvPr/>
        </p:nvSpPr>
        <p:spPr>
          <a:xfrm>
            <a:off x="2411326" y="4112877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工作完成情况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AC985F-453A-4D23-9662-BD3A46F8EE88}"/>
              </a:ext>
            </a:extLst>
          </p:cNvPr>
          <p:cNvSpPr/>
          <p:nvPr/>
        </p:nvSpPr>
        <p:spPr>
          <a:xfrm>
            <a:off x="1551079" y="2864330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F2C927-D29A-428F-8313-E6EB24D01947}"/>
              </a:ext>
            </a:extLst>
          </p:cNvPr>
          <p:cNvSpPr/>
          <p:nvPr/>
        </p:nvSpPr>
        <p:spPr>
          <a:xfrm>
            <a:off x="1543194" y="3977019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30718C-4A23-4BC6-B3E7-C89EE8033A23}"/>
              </a:ext>
            </a:extLst>
          </p:cNvPr>
          <p:cNvSpPr txBox="1"/>
          <p:nvPr/>
        </p:nvSpPr>
        <p:spPr>
          <a:xfrm>
            <a:off x="7850380" y="3000291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工作成果展示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7182DB-A937-4815-ADD5-013BDE04F593}"/>
              </a:ext>
            </a:extLst>
          </p:cNvPr>
          <p:cNvSpPr txBox="1"/>
          <p:nvPr/>
        </p:nvSpPr>
        <p:spPr>
          <a:xfrm>
            <a:off x="7814071" y="4203953"/>
            <a:ext cx="513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明年工作计划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962BB9-82C4-4705-83A2-D20C598457A0}"/>
              </a:ext>
            </a:extLst>
          </p:cNvPr>
          <p:cNvSpPr/>
          <p:nvPr/>
        </p:nvSpPr>
        <p:spPr>
          <a:xfrm>
            <a:off x="6900560" y="2864433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3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9C9C47D-A561-467D-8F76-D2BFC2735BE8}"/>
              </a:ext>
            </a:extLst>
          </p:cNvPr>
          <p:cNvSpPr/>
          <p:nvPr/>
        </p:nvSpPr>
        <p:spPr>
          <a:xfrm>
            <a:off x="6882231" y="4068095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4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0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58DA8C-CDA9-4E67-8B7E-75E4C5E42F05}"/>
              </a:ext>
            </a:extLst>
          </p:cNvPr>
          <p:cNvSpPr/>
          <p:nvPr/>
        </p:nvSpPr>
        <p:spPr>
          <a:xfrm>
            <a:off x="2914377" y="1050490"/>
            <a:ext cx="6584920" cy="28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800" dirty="0"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13800" dirty="0"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77B3DBF-4DF0-4C83-8FDA-2F9C7AAF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409" y="3639887"/>
            <a:ext cx="57801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感谢聆听 请多指点</a:t>
            </a:r>
          </a:p>
        </p:txBody>
      </p:sp>
    </p:spTree>
    <p:extLst>
      <p:ext uri="{BB962C8B-B14F-4D97-AF65-F5344CB8AC3E}">
        <p14:creationId xmlns:p14="http://schemas.microsoft.com/office/powerpoint/2010/main" val="24073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FBBDE076-48CC-4D76-B045-CE36F56F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936" y="2185776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ONE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2262521" y="3775328"/>
            <a:ext cx="5386090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数据导入与存储</a:t>
            </a:r>
            <a:endParaRPr kumimoji="1"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7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>
            <a:off x="1720851" y="1887372"/>
            <a:ext cx="2273300" cy="4572000"/>
          </a:xfrm>
          <a:custGeom>
            <a:avLst/>
            <a:gdLst>
              <a:gd name="T0" fmla="*/ 494 w 509"/>
              <a:gd name="T1" fmla="*/ 16 h 1026"/>
              <a:gd name="T2" fmla="*/ 457 w 509"/>
              <a:gd name="T3" fmla="*/ 0 h 1026"/>
              <a:gd name="T4" fmla="*/ 53 w 509"/>
              <a:gd name="T5" fmla="*/ 0 h 1026"/>
              <a:gd name="T6" fmla="*/ 16 w 509"/>
              <a:gd name="T7" fmla="*/ 16 h 1026"/>
              <a:gd name="T8" fmla="*/ 0 w 509"/>
              <a:gd name="T9" fmla="*/ 53 h 1026"/>
              <a:gd name="T10" fmla="*/ 0 w 509"/>
              <a:gd name="T11" fmla="*/ 974 h 1026"/>
              <a:gd name="T12" fmla="*/ 16 w 509"/>
              <a:gd name="T13" fmla="*/ 1011 h 1026"/>
              <a:gd name="T14" fmla="*/ 53 w 509"/>
              <a:gd name="T15" fmla="*/ 1026 h 1026"/>
              <a:gd name="T16" fmla="*/ 457 w 509"/>
              <a:gd name="T17" fmla="*/ 1026 h 1026"/>
              <a:gd name="T18" fmla="*/ 494 w 509"/>
              <a:gd name="T19" fmla="*/ 1011 h 1026"/>
              <a:gd name="T20" fmla="*/ 509 w 509"/>
              <a:gd name="T21" fmla="*/ 974 h 1026"/>
              <a:gd name="T22" fmla="*/ 509 w 509"/>
              <a:gd name="T23" fmla="*/ 53 h 1026"/>
              <a:gd name="T24" fmla="*/ 494 w 509"/>
              <a:gd name="T25" fmla="*/ 1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9" h="1026">
                <a:moveTo>
                  <a:pt x="494" y="16"/>
                </a:moveTo>
                <a:cubicBezTo>
                  <a:pt x="484" y="6"/>
                  <a:pt x="470" y="0"/>
                  <a:pt x="45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3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987"/>
                  <a:pt x="6" y="1001"/>
                  <a:pt x="16" y="1011"/>
                </a:cubicBezTo>
                <a:cubicBezTo>
                  <a:pt x="26" y="1021"/>
                  <a:pt x="40" y="1026"/>
                  <a:pt x="53" y="1026"/>
                </a:cubicBezTo>
                <a:cubicBezTo>
                  <a:pt x="457" y="1026"/>
                  <a:pt x="457" y="1026"/>
                  <a:pt x="457" y="1026"/>
                </a:cubicBezTo>
                <a:cubicBezTo>
                  <a:pt x="470" y="1026"/>
                  <a:pt x="484" y="1021"/>
                  <a:pt x="494" y="1011"/>
                </a:cubicBezTo>
                <a:cubicBezTo>
                  <a:pt x="504" y="1001"/>
                  <a:pt x="509" y="987"/>
                  <a:pt x="509" y="974"/>
                </a:cubicBezTo>
                <a:cubicBezTo>
                  <a:pt x="509" y="53"/>
                  <a:pt x="509" y="53"/>
                  <a:pt x="509" y="53"/>
                </a:cubicBezTo>
                <a:cubicBezTo>
                  <a:pt x="509" y="40"/>
                  <a:pt x="504" y="26"/>
                  <a:pt x="494" y="16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2573867" y="6099538"/>
            <a:ext cx="571500" cy="84667"/>
          </a:xfrm>
          <a:custGeom>
            <a:avLst/>
            <a:gdLst>
              <a:gd name="T0" fmla="*/ 128 w 128"/>
              <a:gd name="T1" fmla="*/ 10 h 19"/>
              <a:gd name="T2" fmla="*/ 119 w 128"/>
              <a:gd name="T3" fmla="*/ 19 h 19"/>
              <a:gd name="T4" fmla="*/ 9 w 128"/>
              <a:gd name="T5" fmla="*/ 19 h 19"/>
              <a:gd name="T6" fmla="*/ 0 w 128"/>
              <a:gd name="T7" fmla="*/ 10 h 19"/>
              <a:gd name="T8" fmla="*/ 0 w 128"/>
              <a:gd name="T9" fmla="*/ 10 h 19"/>
              <a:gd name="T10" fmla="*/ 9 w 128"/>
              <a:gd name="T11" fmla="*/ 0 h 19"/>
              <a:gd name="T12" fmla="*/ 119 w 128"/>
              <a:gd name="T13" fmla="*/ 0 h 19"/>
              <a:gd name="T14" fmla="*/ 128 w 128"/>
              <a:gd name="T15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9">
                <a:moveTo>
                  <a:pt x="128" y="10"/>
                </a:moveTo>
                <a:cubicBezTo>
                  <a:pt x="128" y="15"/>
                  <a:pt x="124" y="19"/>
                  <a:pt x="11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4" y="19"/>
                  <a:pt x="0" y="1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4" y="0"/>
                  <a:pt x="128" y="4"/>
                  <a:pt x="128" y="10"/>
                </a:cubicBezTo>
                <a:close/>
              </a:path>
            </a:pathLst>
          </a:custGeom>
          <a:solidFill>
            <a:srgbClr val="D9D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2796117" y="2092690"/>
            <a:ext cx="127000" cy="124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2832101" y="2128672"/>
            <a:ext cx="55033" cy="529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791971" y="2422890"/>
            <a:ext cx="8311587" cy="850876"/>
          </a:xfrm>
          <a:prstGeom prst="rect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1971" y="3266734"/>
            <a:ext cx="6992328" cy="85087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1971" y="4120506"/>
            <a:ext cx="6320253" cy="850876"/>
          </a:xfrm>
          <a:prstGeom prst="rect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2" name="组合 21"/>
          <p:cNvGrpSpPr/>
          <p:nvPr/>
        </p:nvGrpSpPr>
        <p:grpSpPr>
          <a:xfrm>
            <a:off x="2614977" y="2537792"/>
            <a:ext cx="601488" cy="598720"/>
            <a:chOff x="1511300" y="3748087"/>
            <a:chExt cx="344488" cy="342901"/>
          </a:xfrm>
          <a:solidFill>
            <a:schemeClr val="tx2">
              <a:lumMod val="50000"/>
            </a:schemeClr>
          </a:solidFill>
        </p:grpSpPr>
        <p:sp>
          <p:nvSpPr>
            <p:cNvPr id="13" name="Freeform 562"/>
            <p:cNvSpPr>
              <a:spLocks/>
            </p:cNvSpPr>
            <p:nvPr/>
          </p:nvSpPr>
          <p:spPr bwMode="auto">
            <a:xfrm>
              <a:off x="1511300" y="3978275"/>
              <a:ext cx="109537" cy="112713"/>
            </a:xfrm>
            <a:custGeom>
              <a:avLst/>
              <a:gdLst>
                <a:gd name="T0" fmla="*/ 9 w 69"/>
                <a:gd name="T1" fmla="*/ 0 h 71"/>
                <a:gd name="T2" fmla="*/ 5 w 69"/>
                <a:gd name="T3" fmla="*/ 36 h 71"/>
                <a:gd name="T4" fmla="*/ 0 w 69"/>
                <a:gd name="T5" fmla="*/ 71 h 71"/>
                <a:gd name="T6" fmla="*/ 35 w 69"/>
                <a:gd name="T7" fmla="*/ 66 h 71"/>
                <a:gd name="T8" fmla="*/ 69 w 69"/>
                <a:gd name="T9" fmla="*/ 60 h 71"/>
                <a:gd name="T10" fmla="*/ 40 w 69"/>
                <a:gd name="T11" fmla="*/ 31 h 71"/>
                <a:gd name="T12" fmla="*/ 9 w 69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9" y="0"/>
                  </a:moveTo>
                  <a:lnTo>
                    <a:pt x="5" y="36"/>
                  </a:lnTo>
                  <a:lnTo>
                    <a:pt x="0" y="71"/>
                  </a:lnTo>
                  <a:lnTo>
                    <a:pt x="35" y="66"/>
                  </a:lnTo>
                  <a:lnTo>
                    <a:pt x="69" y="60"/>
                  </a:lnTo>
                  <a:lnTo>
                    <a:pt x="40" y="3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14" name="Freeform 563"/>
            <p:cNvSpPr>
              <a:spLocks/>
            </p:cNvSpPr>
            <p:nvPr/>
          </p:nvSpPr>
          <p:spPr bwMode="auto">
            <a:xfrm>
              <a:off x="1543050" y="3802063"/>
              <a:ext cx="254000" cy="257175"/>
            </a:xfrm>
            <a:custGeom>
              <a:avLst/>
              <a:gdLst>
                <a:gd name="T0" fmla="*/ 60 w 160"/>
                <a:gd name="T1" fmla="*/ 142 h 162"/>
                <a:gd name="T2" fmla="*/ 49 w 160"/>
                <a:gd name="T3" fmla="*/ 131 h 162"/>
                <a:gd name="T4" fmla="*/ 140 w 160"/>
                <a:gd name="T5" fmla="*/ 41 h 162"/>
                <a:gd name="T6" fmla="*/ 120 w 160"/>
                <a:gd name="T7" fmla="*/ 21 h 162"/>
                <a:gd name="T8" fmla="*/ 29 w 160"/>
                <a:gd name="T9" fmla="*/ 111 h 162"/>
                <a:gd name="T10" fmla="*/ 20 w 160"/>
                <a:gd name="T11" fmla="*/ 102 h 162"/>
                <a:gd name="T12" fmla="*/ 110 w 160"/>
                <a:gd name="T13" fmla="*/ 11 h 162"/>
                <a:gd name="T14" fmla="*/ 100 w 160"/>
                <a:gd name="T15" fmla="*/ 0 h 162"/>
                <a:gd name="T16" fmla="*/ 0 w 160"/>
                <a:gd name="T17" fmla="*/ 102 h 162"/>
                <a:gd name="T18" fmla="*/ 60 w 160"/>
                <a:gd name="T19" fmla="*/ 162 h 162"/>
                <a:gd name="T20" fmla="*/ 160 w 160"/>
                <a:gd name="T21" fmla="*/ 61 h 162"/>
                <a:gd name="T22" fmla="*/ 150 w 160"/>
                <a:gd name="T23" fmla="*/ 51 h 162"/>
                <a:gd name="T24" fmla="*/ 60 w 160"/>
                <a:gd name="T25" fmla="*/ 1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2">
                  <a:moveTo>
                    <a:pt x="60" y="142"/>
                  </a:moveTo>
                  <a:lnTo>
                    <a:pt x="49" y="131"/>
                  </a:lnTo>
                  <a:lnTo>
                    <a:pt x="140" y="41"/>
                  </a:lnTo>
                  <a:lnTo>
                    <a:pt x="120" y="21"/>
                  </a:lnTo>
                  <a:lnTo>
                    <a:pt x="29" y="111"/>
                  </a:lnTo>
                  <a:lnTo>
                    <a:pt x="20" y="102"/>
                  </a:lnTo>
                  <a:lnTo>
                    <a:pt x="110" y="11"/>
                  </a:lnTo>
                  <a:lnTo>
                    <a:pt x="100" y="0"/>
                  </a:lnTo>
                  <a:lnTo>
                    <a:pt x="0" y="102"/>
                  </a:lnTo>
                  <a:lnTo>
                    <a:pt x="60" y="162"/>
                  </a:lnTo>
                  <a:lnTo>
                    <a:pt x="160" y="61"/>
                  </a:lnTo>
                  <a:lnTo>
                    <a:pt x="150" y="51"/>
                  </a:lnTo>
                  <a:lnTo>
                    <a:pt x="6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15" name="Freeform 564"/>
            <p:cNvSpPr>
              <a:spLocks/>
            </p:cNvSpPr>
            <p:nvPr/>
          </p:nvSpPr>
          <p:spPr bwMode="auto">
            <a:xfrm>
              <a:off x="1719263" y="3748087"/>
              <a:ext cx="136525" cy="136525"/>
            </a:xfrm>
            <a:custGeom>
              <a:avLst/>
              <a:gdLst>
                <a:gd name="T0" fmla="*/ 84 w 90"/>
                <a:gd name="T1" fmla="*/ 48 h 90"/>
                <a:gd name="T2" fmla="*/ 42 w 90"/>
                <a:gd name="T3" fmla="*/ 5 h 90"/>
                <a:gd name="T4" fmla="*/ 21 w 90"/>
                <a:gd name="T5" fmla="*/ 5 h 90"/>
                <a:gd name="T6" fmla="*/ 20 w 90"/>
                <a:gd name="T7" fmla="*/ 7 h 90"/>
                <a:gd name="T8" fmla="*/ 20 w 90"/>
                <a:gd name="T9" fmla="*/ 6 h 90"/>
                <a:gd name="T10" fmla="*/ 0 w 90"/>
                <a:gd name="T11" fmla="*/ 27 h 90"/>
                <a:gd name="T12" fmla="*/ 63 w 90"/>
                <a:gd name="T13" fmla="*/ 90 h 90"/>
                <a:gd name="T14" fmla="*/ 83 w 90"/>
                <a:gd name="T15" fmla="*/ 69 h 90"/>
                <a:gd name="T16" fmla="*/ 83 w 90"/>
                <a:gd name="T17" fmla="*/ 69 h 90"/>
                <a:gd name="T18" fmla="*/ 84 w 90"/>
                <a:gd name="T19" fmla="*/ 68 h 90"/>
                <a:gd name="T20" fmla="*/ 84 w 90"/>
                <a:gd name="T21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84" y="48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36" y="0"/>
                    <a:pt x="27" y="0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0" y="63"/>
                    <a:pt x="90" y="53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sp>
        <p:nvSpPr>
          <p:cNvPr id="16" name="Freeform 568"/>
          <p:cNvSpPr>
            <a:spLocks noEditPoints="1"/>
          </p:cNvSpPr>
          <p:nvPr/>
        </p:nvSpPr>
        <p:spPr bwMode="auto">
          <a:xfrm>
            <a:off x="2541154" y="3458248"/>
            <a:ext cx="581893" cy="545525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7" name="Freeform 1176"/>
          <p:cNvSpPr>
            <a:spLocks noEditPoints="1"/>
          </p:cNvSpPr>
          <p:nvPr/>
        </p:nvSpPr>
        <p:spPr bwMode="auto">
          <a:xfrm>
            <a:off x="2573061" y="4336076"/>
            <a:ext cx="512384" cy="463829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4188611" y="2689616"/>
            <a:ext cx="4995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使用</a:t>
            </a:r>
            <a:r>
              <a:rPr lang="en" altLang="zh-CN" sz="24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neosemantics</a:t>
            </a:r>
            <a:r>
              <a:rPr lang="zh-CN" altLang="e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数据导入</a:t>
            </a:r>
            <a:r>
              <a:rPr lang="en-US" altLang="zh-C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endParaRPr lang="en" altLang="zh-CN" sz="24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88611" y="3502416"/>
            <a:ext cx="463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中给感兴趣的数据加标签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188611" y="4335536"/>
            <a:ext cx="375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实体数据导出并存入</a:t>
            </a:r>
            <a:r>
              <a:rPr lang="en-US" altLang="zh-CN" sz="24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mysql</a:t>
            </a:r>
            <a:endParaRPr lang="zh-CN" altLang="en-US" sz="24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67537" y="883994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67" b="1" dirty="0">
                <a:latin typeface="微软雅黑"/>
                <a:ea typeface="微软雅黑"/>
                <a:cs typeface="微软雅黑"/>
              </a:rPr>
              <a:t>ETL</a:t>
            </a:r>
            <a:endParaRPr kumimoji="1" lang="zh-CN" altLang="en-US" sz="2067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CC19DB-BCF1-D144-B923-63F22697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-24703"/>
            <a:ext cx="494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9"/>
          <p:cNvSpPr>
            <a:spLocks noChangeArrowheads="1"/>
          </p:cNvSpPr>
          <p:nvPr/>
        </p:nvSpPr>
        <p:spPr bwMode="auto">
          <a:xfrm>
            <a:off x="643475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4" name="Rounded Rectangle 30"/>
          <p:cNvSpPr>
            <a:spLocks noChangeArrowheads="1"/>
          </p:cNvSpPr>
          <p:nvPr/>
        </p:nvSpPr>
        <p:spPr bwMode="auto">
          <a:xfrm>
            <a:off x="4402147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5" name="Rounded Rectangle 31"/>
          <p:cNvSpPr>
            <a:spLocks noChangeArrowheads="1"/>
          </p:cNvSpPr>
          <p:nvPr/>
        </p:nvSpPr>
        <p:spPr bwMode="auto">
          <a:xfrm>
            <a:off x="8161875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7" name="Rounded Rectangle 9"/>
          <p:cNvSpPr>
            <a:spLocks noChangeArrowheads="1"/>
          </p:cNvSpPr>
          <p:nvPr/>
        </p:nvSpPr>
        <p:spPr bwMode="auto">
          <a:xfrm>
            <a:off x="643474" y="1874837"/>
            <a:ext cx="2713037" cy="3899429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8" name="Rounded Rectangle 10"/>
          <p:cNvSpPr>
            <a:spLocks noChangeArrowheads="1"/>
          </p:cNvSpPr>
          <p:nvPr/>
        </p:nvSpPr>
        <p:spPr bwMode="auto">
          <a:xfrm>
            <a:off x="4402146" y="1874838"/>
            <a:ext cx="2713037" cy="3899428"/>
          </a:xfrm>
          <a:prstGeom prst="roundRect">
            <a:avLst>
              <a:gd name="adj" fmla="val 16667"/>
            </a:avLst>
          </a:prstGeom>
          <a:solidFill>
            <a:srgbClr val="90C7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8161875" y="1874838"/>
            <a:ext cx="2713036" cy="3899428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5579543" y="2232025"/>
            <a:ext cx="423863" cy="517525"/>
          </a:xfrm>
          <a:custGeom>
            <a:avLst/>
            <a:gdLst>
              <a:gd name="T0" fmla="*/ 62955 w 781"/>
              <a:gd name="T1" fmla="*/ 426293 h 953"/>
              <a:gd name="T2" fmla="*/ 199178 w 781"/>
              <a:gd name="T3" fmla="*/ 426293 h 953"/>
              <a:gd name="T4" fmla="*/ 199178 w 781"/>
              <a:gd name="T5" fmla="*/ 455617 h 953"/>
              <a:gd name="T6" fmla="*/ 62955 w 781"/>
              <a:gd name="T7" fmla="*/ 455617 h 953"/>
              <a:gd name="T8" fmla="*/ 62955 w 781"/>
              <a:gd name="T9" fmla="*/ 426293 h 953"/>
              <a:gd name="T10" fmla="*/ 62955 w 781"/>
              <a:gd name="T11" fmla="*/ 379048 h 953"/>
              <a:gd name="T12" fmla="*/ 199178 w 781"/>
              <a:gd name="T13" fmla="*/ 379048 h 953"/>
              <a:gd name="T14" fmla="*/ 199178 w 781"/>
              <a:gd name="T15" fmla="*/ 408372 h 953"/>
              <a:gd name="T16" fmla="*/ 62955 w 781"/>
              <a:gd name="T17" fmla="*/ 408372 h 953"/>
              <a:gd name="T18" fmla="*/ 62955 w 781"/>
              <a:gd name="T19" fmla="*/ 379048 h 953"/>
              <a:gd name="T20" fmla="*/ 62955 w 781"/>
              <a:gd name="T21" fmla="*/ 328544 h 953"/>
              <a:gd name="T22" fmla="*/ 199178 w 781"/>
              <a:gd name="T23" fmla="*/ 328544 h 953"/>
              <a:gd name="T24" fmla="*/ 199178 w 781"/>
              <a:gd name="T25" fmla="*/ 357869 h 953"/>
              <a:gd name="T26" fmla="*/ 62955 w 781"/>
              <a:gd name="T27" fmla="*/ 357869 h 953"/>
              <a:gd name="T28" fmla="*/ 62955 w 781"/>
              <a:gd name="T29" fmla="*/ 328544 h 953"/>
              <a:gd name="T30" fmla="*/ 62955 w 781"/>
              <a:gd name="T31" fmla="*/ 284014 h 953"/>
              <a:gd name="T32" fmla="*/ 199178 w 781"/>
              <a:gd name="T33" fmla="*/ 284014 h 953"/>
              <a:gd name="T34" fmla="*/ 199178 w 781"/>
              <a:gd name="T35" fmla="*/ 312796 h 953"/>
              <a:gd name="T36" fmla="*/ 62955 w 781"/>
              <a:gd name="T37" fmla="*/ 312796 h 953"/>
              <a:gd name="T38" fmla="*/ 62955 w 781"/>
              <a:gd name="T39" fmla="*/ 284014 h 953"/>
              <a:gd name="T40" fmla="*/ 62955 w 781"/>
              <a:gd name="T41" fmla="*/ 235683 h 953"/>
              <a:gd name="T42" fmla="*/ 199178 w 781"/>
              <a:gd name="T43" fmla="*/ 235683 h 953"/>
              <a:gd name="T44" fmla="*/ 199178 w 781"/>
              <a:gd name="T45" fmla="*/ 265008 h 953"/>
              <a:gd name="T46" fmla="*/ 62955 w 781"/>
              <a:gd name="T47" fmla="*/ 265008 h 953"/>
              <a:gd name="T48" fmla="*/ 62955 w 781"/>
              <a:gd name="T49" fmla="*/ 235683 h 953"/>
              <a:gd name="T50" fmla="*/ 289269 w 781"/>
              <a:gd name="T51" fmla="*/ 91775 h 953"/>
              <a:gd name="T52" fmla="*/ 347882 w 781"/>
              <a:gd name="T53" fmla="*/ 91775 h 953"/>
              <a:gd name="T54" fmla="*/ 347882 w 781"/>
              <a:gd name="T55" fmla="*/ 445300 h 953"/>
              <a:gd name="T56" fmla="*/ 289269 w 781"/>
              <a:gd name="T57" fmla="*/ 445300 h 953"/>
              <a:gd name="T58" fmla="*/ 289269 w 781"/>
              <a:gd name="T59" fmla="*/ 91775 h 953"/>
              <a:gd name="T60" fmla="*/ 147077 w 781"/>
              <a:gd name="T61" fmla="*/ 36384 h 953"/>
              <a:gd name="T62" fmla="*/ 152504 w 781"/>
              <a:gd name="T63" fmla="*/ 57563 h 953"/>
              <a:gd name="T64" fmla="*/ 153589 w 781"/>
              <a:gd name="T65" fmla="*/ 79828 h 953"/>
              <a:gd name="T66" fmla="*/ 150876 w 781"/>
              <a:gd name="T67" fmla="*/ 103179 h 953"/>
              <a:gd name="T68" fmla="*/ 143820 w 781"/>
              <a:gd name="T69" fmla="*/ 125444 h 953"/>
              <a:gd name="T70" fmla="*/ 131881 w 781"/>
              <a:gd name="T71" fmla="*/ 147709 h 953"/>
              <a:gd name="T72" fmla="*/ 116142 w 781"/>
              <a:gd name="T73" fmla="*/ 168345 h 953"/>
              <a:gd name="T74" fmla="*/ 96604 w 781"/>
              <a:gd name="T75" fmla="*/ 187352 h 953"/>
              <a:gd name="T76" fmla="*/ 93348 w 781"/>
              <a:gd name="T77" fmla="*/ 177034 h 953"/>
              <a:gd name="T78" fmla="*/ 87920 w 781"/>
              <a:gd name="T79" fmla="*/ 166173 h 953"/>
              <a:gd name="T80" fmla="*/ 81950 w 781"/>
              <a:gd name="T81" fmla="*/ 156398 h 953"/>
              <a:gd name="T82" fmla="*/ 73267 w 781"/>
              <a:gd name="T83" fmla="*/ 147166 h 953"/>
              <a:gd name="T84" fmla="*/ 67297 w 781"/>
              <a:gd name="T85" fmla="*/ 142822 h 953"/>
              <a:gd name="T86" fmla="*/ 58614 w 781"/>
              <a:gd name="T87" fmla="*/ 137391 h 953"/>
              <a:gd name="T88" fmla="*/ 47216 w 781"/>
              <a:gd name="T89" fmla="*/ 132504 h 953"/>
              <a:gd name="T90" fmla="*/ 30935 w 781"/>
              <a:gd name="T91" fmla="*/ 148795 h 953"/>
              <a:gd name="T92" fmla="*/ 29307 w 781"/>
              <a:gd name="T93" fmla="*/ 480598 h 953"/>
              <a:gd name="T94" fmla="*/ 392385 w 781"/>
              <a:gd name="T95" fmla="*/ 480598 h 953"/>
              <a:gd name="T96" fmla="*/ 393471 w 781"/>
              <a:gd name="T97" fmla="*/ 36384 h 953"/>
              <a:gd name="T98" fmla="*/ 147077 w 781"/>
              <a:gd name="T99" fmla="*/ 36384 h 953"/>
              <a:gd name="T100" fmla="*/ 134594 w 781"/>
              <a:gd name="T101" fmla="*/ 0 h 953"/>
              <a:gd name="T102" fmla="*/ 423863 w 781"/>
              <a:gd name="T103" fmla="*/ 0 h 953"/>
              <a:gd name="T104" fmla="*/ 421692 w 781"/>
              <a:gd name="T105" fmla="*/ 517525 h 953"/>
              <a:gd name="T106" fmla="*/ 0 w 781"/>
              <a:gd name="T107" fmla="*/ 517525 h 953"/>
              <a:gd name="T108" fmla="*/ 1628 w 781"/>
              <a:gd name="T109" fmla="*/ 130875 h 953"/>
              <a:gd name="T110" fmla="*/ 134594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1744672" y="2139950"/>
            <a:ext cx="574675" cy="701675"/>
          </a:xfrm>
          <a:custGeom>
            <a:avLst/>
            <a:gdLst>
              <a:gd name="T0" fmla="*/ 187406 w 1061"/>
              <a:gd name="T1" fmla="*/ 575081 h 1297"/>
              <a:gd name="T2" fmla="*/ 192281 w 1061"/>
              <a:gd name="T3" fmla="*/ 607541 h 1297"/>
              <a:gd name="T4" fmla="*/ 183614 w 1061"/>
              <a:gd name="T5" fmla="*/ 616738 h 1297"/>
              <a:gd name="T6" fmla="*/ 173323 w 1061"/>
              <a:gd name="T7" fmla="*/ 626476 h 1297"/>
              <a:gd name="T8" fmla="*/ 138117 w 1061"/>
              <a:gd name="T9" fmla="*/ 628099 h 1297"/>
              <a:gd name="T10" fmla="*/ 133242 w 1061"/>
              <a:gd name="T11" fmla="*/ 624312 h 1297"/>
              <a:gd name="T12" fmla="*/ 119160 w 1061"/>
              <a:gd name="T13" fmla="*/ 615115 h 1297"/>
              <a:gd name="T14" fmla="*/ 114285 w 1061"/>
              <a:gd name="T15" fmla="*/ 581573 h 1297"/>
              <a:gd name="T16" fmla="*/ 122951 w 1061"/>
              <a:gd name="T17" fmla="*/ 572917 h 1297"/>
              <a:gd name="T18" fmla="*/ 50914 w 1061"/>
              <a:gd name="T19" fmla="*/ 529637 h 1297"/>
              <a:gd name="T20" fmla="*/ 271359 w 1061"/>
              <a:gd name="T21" fmla="*/ 517736 h 1297"/>
              <a:gd name="T22" fmla="*/ 50914 w 1061"/>
              <a:gd name="T23" fmla="*/ 394929 h 1297"/>
              <a:gd name="T24" fmla="*/ 0 w 1061"/>
              <a:gd name="T25" fmla="*/ 394929 h 1297"/>
              <a:gd name="T26" fmla="*/ 261068 w 1061"/>
              <a:gd name="T27" fmla="*/ 410618 h 1297"/>
              <a:gd name="T28" fmla="*/ 140284 w 1061"/>
              <a:gd name="T29" fmla="*/ 328386 h 1297"/>
              <a:gd name="T30" fmla="*/ 92078 w 1061"/>
              <a:gd name="T31" fmla="*/ 359764 h 1297"/>
              <a:gd name="T32" fmla="*/ 80704 w 1061"/>
              <a:gd name="T33" fmla="*/ 417110 h 1297"/>
              <a:gd name="T34" fmla="*/ 114285 w 1061"/>
              <a:gd name="T35" fmla="*/ 466341 h 1297"/>
              <a:gd name="T36" fmla="*/ 126201 w 1061"/>
              <a:gd name="T37" fmla="*/ 484735 h 1297"/>
              <a:gd name="T38" fmla="*/ 181448 w 1061"/>
              <a:gd name="T39" fmla="*/ 478784 h 1297"/>
              <a:gd name="T40" fmla="*/ 205280 w 1061"/>
              <a:gd name="T41" fmla="*/ 457685 h 1297"/>
              <a:gd name="T42" fmla="*/ 229112 w 1061"/>
              <a:gd name="T43" fmla="*/ 401962 h 1297"/>
              <a:gd name="T44" fmla="*/ 206905 w 1061"/>
              <a:gd name="T45" fmla="*/ 348944 h 1297"/>
              <a:gd name="T46" fmla="*/ 154366 w 1061"/>
              <a:gd name="T47" fmla="*/ 326222 h 1297"/>
              <a:gd name="T48" fmla="*/ 207988 w 1061"/>
              <a:gd name="T49" fmla="*/ 321353 h 1297"/>
              <a:gd name="T50" fmla="*/ 248069 w 1061"/>
              <a:gd name="T51" fmla="*/ 383027 h 1297"/>
              <a:gd name="T52" fmla="*/ 232903 w 1061"/>
              <a:gd name="T53" fmla="*/ 458226 h 1297"/>
              <a:gd name="T54" fmla="*/ 202572 w 1061"/>
              <a:gd name="T55" fmla="*/ 485817 h 1297"/>
              <a:gd name="T56" fmla="*/ 193364 w 1061"/>
              <a:gd name="T57" fmla="*/ 566425 h 1297"/>
              <a:gd name="T58" fmla="*/ 107244 w 1061"/>
              <a:gd name="T59" fmla="*/ 560474 h 1297"/>
              <a:gd name="T60" fmla="*/ 102911 w 1061"/>
              <a:gd name="T61" fmla="*/ 484194 h 1297"/>
              <a:gd name="T62" fmla="*/ 66080 w 1061"/>
              <a:gd name="T63" fmla="*/ 440373 h 1297"/>
              <a:gd name="T64" fmla="*/ 67704 w 1061"/>
              <a:gd name="T65" fmla="*/ 359223 h 1297"/>
              <a:gd name="T66" fmla="*/ 132159 w 1061"/>
              <a:gd name="T67" fmla="*/ 307828 h 1297"/>
              <a:gd name="T68" fmla="*/ 76371 w 1061"/>
              <a:gd name="T69" fmla="*/ 327304 h 1297"/>
              <a:gd name="T70" fmla="*/ 271359 w 1061"/>
              <a:gd name="T71" fmla="*/ 287270 h 1297"/>
              <a:gd name="T72" fmla="*/ 163032 w 1061"/>
              <a:gd name="T73" fmla="*/ 231547 h 1297"/>
              <a:gd name="T74" fmla="*/ 163032 w 1061"/>
              <a:gd name="T75" fmla="*/ 231547 h 1297"/>
              <a:gd name="T76" fmla="*/ 432225 w 1061"/>
              <a:gd name="T77" fmla="*/ 179070 h 1297"/>
              <a:gd name="T78" fmla="*/ 497221 w 1061"/>
              <a:gd name="T79" fmla="*/ 139037 h 1297"/>
              <a:gd name="T80" fmla="*/ 527553 w 1061"/>
              <a:gd name="T81" fmla="*/ 159595 h 1297"/>
              <a:gd name="T82" fmla="*/ 563301 w 1061"/>
              <a:gd name="T83" fmla="*/ 427389 h 1297"/>
              <a:gd name="T84" fmla="*/ 527553 w 1061"/>
              <a:gd name="T85" fmla="*/ 420897 h 1297"/>
              <a:gd name="T86" fmla="*/ 445766 w 1061"/>
              <a:gd name="T87" fmla="*/ 476620 h 1297"/>
              <a:gd name="T88" fmla="*/ 145158 w 1061"/>
              <a:gd name="T89" fmla="*/ 192054 h 1297"/>
              <a:gd name="T90" fmla="*/ 118618 w 1061"/>
              <a:gd name="T91" fmla="*/ 166087 h 1297"/>
              <a:gd name="T92" fmla="*/ 145158 w 1061"/>
              <a:gd name="T93" fmla="*/ 140660 h 1297"/>
              <a:gd name="T94" fmla="*/ 412184 w 1061"/>
              <a:gd name="T95" fmla="*/ 225596 h 1297"/>
              <a:gd name="T96" fmla="*/ 459307 w 1061"/>
              <a:gd name="T97" fmla="*/ 139578 h 1297"/>
              <a:gd name="T98" fmla="*/ 431142 w 1061"/>
              <a:gd name="T99" fmla="*/ 2705 h 1297"/>
              <a:gd name="T100" fmla="*/ 475014 w 1061"/>
              <a:gd name="T101" fmla="*/ 52477 h 1297"/>
              <a:gd name="T102" fmla="*/ 459307 w 1061"/>
              <a:gd name="T103" fmla="*/ 121725 h 1297"/>
              <a:gd name="T104" fmla="*/ 397560 w 1061"/>
              <a:gd name="T105" fmla="*/ 140660 h 1297"/>
              <a:gd name="T106" fmla="*/ 353688 w 1061"/>
              <a:gd name="T107" fmla="*/ 90888 h 1297"/>
              <a:gd name="T108" fmla="*/ 370479 w 1061"/>
              <a:gd name="T109" fmla="*/ 20558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9215446" y="2235200"/>
            <a:ext cx="668338" cy="511175"/>
          </a:xfrm>
          <a:custGeom>
            <a:avLst/>
            <a:gdLst>
              <a:gd name="T0" fmla="*/ 148640 w 1232"/>
              <a:gd name="T1" fmla="*/ 436448 h 944"/>
              <a:gd name="T2" fmla="*/ 193124 w 1232"/>
              <a:gd name="T3" fmla="*/ 439156 h 944"/>
              <a:gd name="T4" fmla="*/ 250084 w 1232"/>
              <a:gd name="T5" fmla="*/ 428867 h 944"/>
              <a:gd name="T6" fmla="*/ 249542 w 1232"/>
              <a:gd name="T7" fmla="*/ 360097 h 944"/>
              <a:gd name="T8" fmla="*/ 310300 w 1232"/>
              <a:gd name="T9" fmla="*/ 307571 h 944"/>
              <a:gd name="T10" fmla="*/ 206143 w 1232"/>
              <a:gd name="T11" fmla="*/ 367136 h 944"/>
              <a:gd name="T12" fmla="*/ 249542 w 1232"/>
              <a:gd name="T13" fmla="*/ 307571 h 944"/>
              <a:gd name="T14" fmla="*/ 133993 w 1232"/>
              <a:gd name="T15" fmla="*/ 344393 h 944"/>
              <a:gd name="T16" fmla="*/ 170339 w 1232"/>
              <a:gd name="T17" fmla="*/ 307571 h 944"/>
              <a:gd name="T18" fmla="*/ 91679 w 1232"/>
              <a:gd name="T19" fmla="*/ 346559 h 944"/>
              <a:gd name="T20" fmla="*/ 89510 w 1232"/>
              <a:gd name="T21" fmla="*/ 307571 h 944"/>
              <a:gd name="T22" fmla="*/ 292398 w 1232"/>
              <a:gd name="T23" fmla="*/ 511175 h 944"/>
              <a:gd name="T24" fmla="*/ 355326 w 1232"/>
              <a:gd name="T25" fmla="*/ 355765 h 944"/>
              <a:gd name="T26" fmla="*/ 379195 w 1232"/>
              <a:gd name="T27" fmla="*/ 319484 h 944"/>
              <a:gd name="T28" fmla="*/ 393842 w 1232"/>
              <a:gd name="T29" fmla="*/ 283745 h 944"/>
              <a:gd name="T30" fmla="*/ 324947 w 1232"/>
              <a:gd name="T31" fmla="*/ 284828 h 944"/>
              <a:gd name="T32" fmla="*/ 288058 w 1232"/>
              <a:gd name="T33" fmla="*/ 229596 h 944"/>
              <a:gd name="T34" fmla="*/ 261476 w 1232"/>
              <a:gd name="T35" fmla="*/ 257753 h 944"/>
              <a:gd name="T36" fmla="*/ 103072 w 1232"/>
              <a:gd name="T37" fmla="*/ 257753 h 944"/>
              <a:gd name="T38" fmla="*/ 100359 w 1232"/>
              <a:gd name="T39" fmla="*/ 229596 h 944"/>
              <a:gd name="T40" fmla="*/ 82457 w 1232"/>
              <a:gd name="T41" fmla="*/ 284828 h 944"/>
              <a:gd name="T42" fmla="*/ 281006 w 1232"/>
              <a:gd name="T43" fmla="*/ 151620 h 944"/>
              <a:gd name="T44" fmla="*/ 336881 w 1232"/>
              <a:gd name="T45" fmla="*/ 187900 h 944"/>
              <a:gd name="T46" fmla="*/ 193124 w 1232"/>
              <a:gd name="T47" fmla="*/ 151620 h 944"/>
              <a:gd name="T48" fmla="*/ 256052 w 1232"/>
              <a:gd name="T49" fmla="*/ 151620 h 944"/>
              <a:gd name="T50" fmla="*/ 100359 w 1232"/>
              <a:gd name="T51" fmla="*/ 206311 h 944"/>
              <a:gd name="T52" fmla="*/ 38516 w 1232"/>
              <a:gd name="T53" fmla="*/ 151620 h 944"/>
              <a:gd name="T54" fmla="*/ 75405 w 1232"/>
              <a:gd name="T55" fmla="*/ 206311 h 944"/>
              <a:gd name="T56" fmla="*/ 423136 w 1232"/>
              <a:gd name="T57" fmla="*/ 130501 h 944"/>
              <a:gd name="T58" fmla="*/ 423136 w 1232"/>
              <a:gd name="T59" fmla="*/ 130501 h 944"/>
              <a:gd name="T60" fmla="*/ 274496 w 1232"/>
              <a:gd name="T61" fmla="*/ 128335 h 944"/>
              <a:gd name="T62" fmla="*/ 266359 w 1232"/>
              <a:gd name="T63" fmla="*/ 86640 h 944"/>
              <a:gd name="T64" fmla="*/ 80830 w 1232"/>
              <a:gd name="T65" fmla="*/ 98553 h 944"/>
              <a:gd name="T66" fmla="*/ 97104 w 1232"/>
              <a:gd name="T67" fmla="*/ 108841 h 944"/>
              <a:gd name="T68" fmla="*/ 193124 w 1232"/>
              <a:gd name="T69" fmla="*/ 128335 h 944"/>
              <a:gd name="T70" fmla="*/ 219163 w 1232"/>
              <a:gd name="T71" fmla="*/ 79059 h 944"/>
              <a:gd name="T72" fmla="*/ 157320 w 1232"/>
              <a:gd name="T73" fmla="*/ 69312 h 944"/>
              <a:gd name="T74" fmla="*/ 115006 w 1232"/>
              <a:gd name="T75" fmla="*/ 128335 h 944"/>
              <a:gd name="T76" fmla="*/ 193124 w 1232"/>
              <a:gd name="T77" fmla="*/ 36822 h 944"/>
              <a:gd name="T78" fmla="*/ 267444 w 1232"/>
              <a:gd name="T79" fmla="*/ 58482 h 944"/>
              <a:gd name="T80" fmla="*/ 339594 w 1232"/>
              <a:gd name="T81" fmla="*/ 128335 h 944"/>
              <a:gd name="T82" fmla="*/ 351528 w 1232"/>
              <a:gd name="T83" fmla="*/ 151620 h 944"/>
              <a:gd name="T84" fmla="*/ 364548 w 1232"/>
              <a:gd name="T85" fmla="*/ 229596 h 944"/>
              <a:gd name="T86" fmla="*/ 352613 w 1232"/>
              <a:gd name="T87" fmla="*/ 284828 h 944"/>
              <a:gd name="T88" fmla="*/ 324947 w 1232"/>
              <a:gd name="T89" fmla="*/ 329773 h 944"/>
              <a:gd name="T90" fmla="*/ 244117 w 1232"/>
              <a:gd name="T91" fmla="*/ 388255 h 944"/>
              <a:gd name="T92" fmla="*/ 170339 w 1232"/>
              <a:gd name="T93" fmla="*/ 399626 h 944"/>
              <a:gd name="T94" fmla="*/ 97104 w 1232"/>
              <a:gd name="T95" fmla="*/ 377966 h 944"/>
              <a:gd name="T96" fmla="*/ 23869 w 1232"/>
              <a:gd name="T97" fmla="*/ 307571 h 944"/>
              <a:gd name="T98" fmla="*/ 12477 w 1232"/>
              <a:gd name="T99" fmla="*/ 284828 h 944"/>
              <a:gd name="T100" fmla="*/ 0 w 1232"/>
              <a:gd name="T101" fmla="*/ 206311 h 944"/>
              <a:gd name="T102" fmla="*/ 10850 w 1232"/>
              <a:gd name="T103" fmla="*/ 151620 h 944"/>
              <a:gd name="T104" fmla="*/ 38516 w 1232"/>
              <a:gd name="T105" fmla="*/ 107217 h 944"/>
              <a:gd name="T106" fmla="*/ 120431 w 1232"/>
              <a:gd name="T107" fmla="*/ 48193 h 944"/>
              <a:gd name="T108" fmla="*/ 566894 w 1232"/>
              <a:gd name="T109" fmla="*/ 0 h 944"/>
              <a:gd name="T110" fmla="*/ 566894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797463" y="2937406"/>
            <a:ext cx="24288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>
                <a:latin typeface="Arial" charset="0"/>
                <a:ea typeface="微软雅黑" charset="0"/>
                <a:sym typeface="Arial" charset="0"/>
              </a:rPr>
              <a:t>neo4j</a:t>
            </a: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805400" y="3578225"/>
            <a:ext cx="242886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存储图数据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搜索时指定标签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在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id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上加索引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限制返回数量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560897" y="2937406"/>
            <a:ext cx="23648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 err="1">
                <a:latin typeface="Arial" charset="0"/>
                <a:ea typeface="微软雅黑" charset="0"/>
                <a:sym typeface="Arial" charset="0"/>
              </a:rPr>
              <a:t>mysql</a:t>
            </a:r>
            <a:endParaRPr lang="en-US" altLang="zh-CN" sz="2800" b="1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568834" y="3578224"/>
            <a:ext cx="2364836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存储实体节点信息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存储外源表数据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建立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id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建立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name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全文索引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限制返回数量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352375" y="2937406"/>
            <a:ext cx="23325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 err="1">
                <a:latin typeface="Arial" charset="0"/>
                <a:ea typeface="微软雅黑" charset="0"/>
                <a:sym typeface="Arial" charset="0"/>
              </a:rPr>
              <a:t>mongodb</a:t>
            </a:r>
            <a:endParaRPr lang="en-US" altLang="zh-CN" sz="2800" b="1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8360312" y="3578225"/>
            <a:ext cx="233255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缓存查询结果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存储外源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json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数据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缓存过期删除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为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id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增加索引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58748" y="869279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" altLang="zh-CN" sz="2067" b="1" dirty="0">
                <a:latin typeface="微软雅黑"/>
                <a:ea typeface="微软雅黑"/>
                <a:cs typeface="微软雅黑"/>
              </a:rPr>
              <a:t>Storage System</a:t>
            </a:r>
            <a:endParaRPr kumimoji="1" lang="zh-CN" altLang="en-US" sz="2067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5987FE0B-4F83-914A-BA09-0400F63F0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813">
        <p14:prism/>
      </p:transition>
    </mc:Choice>
    <mc:Fallback>
      <p:transition spd="slow" advClick="0" advTm="8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7866D60C-254A-450D-8C46-CB9A4903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847" y="2239968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TWO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2262521" y="3775328"/>
            <a:ext cx="3077766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</a:t>
            </a:r>
          </a:p>
        </p:txBody>
      </p:sp>
    </p:spTree>
    <p:extLst>
      <p:ext uri="{BB962C8B-B14F-4D97-AF65-F5344CB8AC3E}">
        <p14:creationId xmlns:p14="http://schemas.microsoft.com/office/powerpoint/2010/main" val="7717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483"/>
          <p:cNvSpPr>
            <a:spLocks/>
          </p:cNvSpPr>
          <p:nvPr/>
        </p:nvSpPr>
        <p:spPr bwMode="auto">
          <a:xfrm>
            <a:off x="13239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667387" y="25070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单节点查询</a:t>
            </a:r>
            <a:endParaRPr lang="zh-CN" altLang="en-US" sz="1200" b="1" dirty="0"/>
          </a:p>
        </p:txBody>
      </p:sp>
      <p:sp>
        <p:nvSpPr>
          <p:cNvPr id="11" name="Freeform 554"/>
          <p:cNvSpPr>
            <a:spLocks noEditPoints="1"/>
          </p:cNvSpPr>
          <p:nvPr/>
        </p:nvSpPr>
        <p:spPr bwMode="auto">
          <a:xfrm>
            <a:off x="2156991" y="4855635"/>
            <a:ext cx="359620" cy="319928"/>
          </a:xfrm>
          <a:custGeom>
            <a:avLst/>
            <a:gdLst>
              <a:gd name="T0" fmla="*/ 226 w 271"/>
              <a:gd name="T1" fmla="*/ 0 h 241"/>
              <a:gd name="T2" fmla="*/ 47 w 271"/>
              <a:gd name="T3" fmla="*/ 0 h 241"/>
              <a:gd name="T4" fmla="*/ 42 w 271"/>
              <a:gd name="T5" fmla="*/ 5 h 241"/>
              <a:gd name="T6" fmla="*/ 0 w 271"/>
              <a:gd name="T7" fmla="*/ 80 h 241"/>
              <a:gd name="T8" fmla="*/ 5 w 271"/>
              <a:gd name="T9" fmla="*/ 90 h 241"/>
              <a:gd name="T10" fmla="*/ 131 w 271"/>
              <a:gd name="T11" fmla="*/ 239 h 241"/>
              <a:gd name="T12" fmla="*/ 137 w 271"/>
              <a:gd name="T13" fmla="*/ 239 h 241"/>
              <a:gd name="T14" fmla="*/ 269 w 271"/>
              <a:gd name="T15" fmla="*/ 90 h 241"/>
              <a:gd name="T16" fmla="*/ 271 w 271"/>
              <a:gd name="T17" fmla="*/ 80 h 241"/>
              <a:gd name="T18" fmla="*/ 230 w 271"/>
              <a:gd name="T19" fmla="*/ 5 h 241"/>
              <a:gd name="T20" fmla="*/ 226 w 271"/>
              <a:gd name="T21" fmla="*/ 0 h 241"/>
              <a:gd name="T22" fmla="*/ 226 w 271"/>
              <a:gd name="T23" fmla="*/ 0 h 241"/>
              <a:gd name="T24" fmla="*/ 213 w 271"/>
              <a:gd name="T25" fmla="*/ 71 h 241"/>
              <a:gd name="T26" fmla="*/ 134 w 271"/>
              <a:gd name="T27" fmla="*/ 193 h 241"/>
              <a:gd name="T28" fmla="*/ 60 w 271"/>
              <a:gd name="T29" fmla="*/ 70 h 241"/>
              <a:gd name="T30" fmla="*/ 41 w 271"/>
              <a:gd name="T31" fmla="*/ 70 h 241"/>
              <a:gd name="T32" fmla="*/ 41 w 271"/>
              <a:gd name="T33" fmla="*/ 47 h 241"/>
              <a:gd name="T34" fmla="*/ 99 w 271"/>
              <a:gd name="T35" fmla="*/ 47 h 241"/>
              <a:gd name="T36" fmla="*/ 145 w 271"/>
              <a:gd name="T37" fmla="*/ 129 h 241"/>
              <a:gd name="T38" fmla="*/ 200 w 271"/>
              <a:gd name="T39" fmla="*/ 47 h 241"/>
              <a:gd name="T40" fmla="*/ 230 w 271"/>
              <a:gd name="T41" fmla="*/ 47 h 241"/>
              <a:gd name="T42" fmla="*/ 230 w 271"/>
              <a:gd name="T43" fmla="*/ 71 h 241"/>
              <a:gd name="T44" fmla="*/ 213 w 271"/>
              <a:gd name="T45" fmla="*/ 71 h 241"/>
              <a:gd name="T46" fmla="*/ 213 w 271"/>
              <a:gd name="T47" fmla="*/ 71 h 241"/>
              <a:gd name="T48" fmla="*/ 213 w 271"/>
              <a:gd name="T49" fmla="*/ 71 h 241"/>
              <a:gd name="T50" fmla="*/ 213 w 271"/>
              <a:gd name="T51" fmla="*/ 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1" h="241">
                <a:moveTo>
                  <a:pt x="226" y="0"/>
                </a:move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4" y="2"/>
                  <a:pt x="42" y="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5" y="90"/>
                  <a:pt x="5" y="90"/>
                </a:cubicBezTo>
                <a:cubicBezTo>
                  <a:pt x="5" y="90"/>
                  <a:pt x="129" y="236"/>
                  <a:pt x="131" y="239"/>
                </a:cubicBezTo>
                <a:cubicBezTo>
                  <a:pt x="133" y="241"/>
                  <a:pt x="136" y="240"/>
                  <a:pt x="137" y="239"/>
                </a:cubicBezTo>
                <a:cubicBezTo>
                  <a:pt x="139" y="237"/>
                  <a:pt x="269" y="90"/>
                  <a:pt x="269" y="90"/>
                </a:cubicBezTo>
                <a:cubicBezTo>
                  <a:pt x="269" y="90"/>
                  <a:pt x="271" y="85"/>
                  <a:pt x="271" y="80"/>
                </a:cubicBezTo>
                <a:cubicBezTo>
                  <a:pt x="230" y="5"/>
                  <a:pt x="230" y="5"/>
                  <a:pt x="230" y="5"/>
                </a:cubicBezTo>
                <a:cubicBezTo>
                  <a:pt x="230" y="3"/>
                  <a:pt x="228" y="0"/>
                  <a:pt x="226" y="0"/>
                </a:cubicBezTo>
                <a:cubicBezTo>
                  <a:pt x="226" y="0"/>
                  <a:pt x="226" y="0"/>
                  <a:pt x="226" y="0"/>
                </a:cubicBezTo>
                <a:close/>
                <a:moveTo>
                  <a:pt x="213" y="71"/>
                </a:moveTo>
                <a:cubicBezTo>
                  <a:pt x="134" y="193"/>
                  <a:pt x="134" y="193"/>
                  <a:pt x="134" y="193"/>
                </a:cubicBezTo>
                <a:cubicBezTo>
                  <a:pt x="60" y="70"/>
                  <a:pt x="60" y="70"/>
                  <a:pt x="6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47"/>
                  <a:pt x="41" y="47"/>
                  <a:pt x="41" y="47"/>
                </a:cubicBezTo>
                <a:cubicBezTo>
                  <a:pt x="99" y="47"/>
                  <a:pt x="99" y="47"/>
                  <a:pt x="99" y="47"/>
                </a:cubicBezTo>
                <a:cubicBezTo>
                  <a:pt x="145" y="129"/>
                  <a:pt x="145" y="129"/>
                  <a:pt x="145" y="129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0" y="71"/>
                  <a:pt x="230" y="71"/>
                  <a:pt x="230" y="71"/>
                </a:cubicBezTo>
                <a:cubicBezTo>
                  <a:pt x="213" y="71"/>
                  <a:pt x="213" y="71"/>
                  <a:pt x="213" y="71"/>
                </a:cubicBezTo>
                <a:cubicBezTo>
                  <a:pt x="213" y="71"/>
                  <a:pt x="213" y="71"/>
                  <a:pt x="213" y="71"/>
                </a:cubicBezTo>
                <a:close/>
                <a:moveTo>
                  <a:pt x="213" y="71"/>
                </a:moveTo>
                <a:cubicBezTo>
                  <a:pt x="213" y="71"/>
                  <a:pt x="213" y="71"/>
                  <a:pt x="213" y="7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2" name="Freeform 2483"/>
          <p:cNvSpPr>
            <a:spLocks/>
          </p:cNvSpPr>
          <p:nvPr/>
        </p:nvSpPr>
        <p:spPr bwMode="auto">
          <a:xfrm>
            <a:off x="65055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388909" y="252493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两节点最短路径查询</a:t>
            </a:r>
          </a:p>
        </p:txBody>
      </p:sp>
      <p:sp>
        <p:nvSpPr>
          <p:cNvPr id="20" name="Freeform 568"/>
          <p:cNvSpPr>
            <a:spLocks noEditPoints="1"/>
          </p:cNvSpPr>
          <p:nvPr/>
        </p:nvSpPr>
        <p:spPr bwMode="auto">
          <a:xfrm>
            <a:off x="7338063" y="4862979"/>
            <a:ext cx="339863" cy="318623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21" name="Freeform 2483"/>
          <p:cNvSpPr>
            <a:spLocks/>
          </p:cNvSpPr>
          <p:nvPr/>
        </p:nvSpPr>
        <p:spPr bwMode="auto">
          <a:xfrm>
            <a:off x="90963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8992778" y="25386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两节点全部最短路径</a:t>
            </a:r>
          </a:p>
        </p:txBody>
      </p:sp>
      <p:sp>
        <p:nvSpPr>
          <p:cNvPr id="29" name="Freeform 1176"/>
          <p:cNvSpPr>
            <a:spLocks noEditPoints="1"/>
          </p:cNvSpPr>
          <p:nvPr/>
        </p:nvSpPr>
        <p:spPr bwMode="auto">
          <a:xfrm>
            <a:off x="9984505" y="4868923"/>
            <a:ext cx="278704" cy="252292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0" name="Freeform 2483"/>
          <p:cNvSpPr>
            <a:spLocks/>
          </p:cNvSpPr>
          <p:nvPr/>
        </p:nvSpPr>
        <p:spPr bwMode="auto">
          <a:xfrm>
            <a:off x="3914776" y="2058989"/>
            <a:ext cx="2028825" cy="3171327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>
            <a:off x="4281946" y="25070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两节点查询</a:t>
            </a:r>
          </a:p>
        </p:txBody>
      </p:sp>
      <p:sp>
        <p:nvSpPr>
          <p:cNvPr id="35" name="Freeform 558"/>
          <p:cNvSpPr>
            <a:spLocks/>
          </p:cNvSpPr>
          <p:nvPr/>
        </p:nvSpPr>
        <p:spPr bwMode="auto">
          <a:xfrm>
            <a:off x="4737242" y="4870451"/>
            <a:ext cx="371196" cy="311151"/>
          </a:xfrm>
          <a:custGeom>
            <a:avLst/>
            <a:gdLst>
              <a:gd name="T0" fmla="*/ 213 w 240"/>
              <a:gd name="T1" fmla="*/ 74 h 200"/>
              <a:gd name="T2" fmla="*/ 239 w 240"/>
              <a:gd name="T3" fmla="*/ 58 h 200"/>
              <a:gd name="T4" fmla="*/ 210 w 240"/>
              <a:gd name="T5" fmla="*/ 61 h 200"/>
              <a:gd name="T6" fmla="*/ 209 w 240"/>
              <a:gd name="T7" fmla="*/ 56 h 200"/>
              <a:gd name="T8" fmla="*/ 158 w 240"/>
              <a:gd name="T9" fmla="*/ 16 h 200"/>
              <a:gd name="T10" fmla="*/ 164 w 240"/>
              <a:gd name="T11" fmla="*/ 14 h 200"/>
              <a:gd name="T12" fmla="*/ 179 w 240"/>
              <a:gd name="T13" fmla="*/ 5 h 200"/>
              <a:gd name="T14" fmla="*/ 155 w 240"/>
              <a:gd name="T15" fmla="*/ 10 h 200"/>
              <a:gd name="T16" fmla="*/ 168 w 240"/>
              <a:gd name="T17" fmla="*/ 0 h 200"/>
              <a:gd name="T18" fmla="*/ 149 w 240"/>
              <a:gd name="T19" fmla="*/ 9 h 200"/>
              <a:gd name="T20" fmla="*/ 153 w 240"/>
              <a:gd name="T21" fmla="*/ 2 h 200"/>
              <a:gd name="T22" fmla="*/ 115 w 240"/>
              <a:gd name="T23" fmla="*/ 60 h 200"/>
              <a:gd name="T24" fmla="*/ 97 w 240"/>
              <a:gd name="T25" fmla="*/ 45 h 200"/>
              <a:gd name="T26" fmla="*/ 35 w 240"/>
              <a:gd name="T27" fmla="*/ 18 h 200"/>
              <a:gd name="T28" fmla="*/ 56 w 240"/>
              <a:gd name="T29" fmla="*/ 48 h 200"/>
              <a:gd name="T30" fmla="*/ 41 w 240"/>
              <a:gd name="T31" fmla="*/ 50 h 200"/>
              <a:gd name="T32" fmla="*/ 68 w 240"/>
              <a:gd name="T33" fmla="*/ 74 h 200"/>
              <a:gd name="T34" fmla="*/ 52 w 240"/>
              <a:gd name="T35" fmla="*/ 80 h 200"/>
              <a:gd name="T36" fmla="*/ 81 w 240"/>
              <a:gd name="T37" fmla="*/ 95 h 200"/>
              <a:gd name="T38" fmla="*/ 89 w 240"/>
              <a:gd name="T39" fmla="*/ 115 h 200"/>
              <a:gd name="T40" fmla="*/ 0 w 240"/>
              <a:gd name="T41" fmla="*/ 118 h 200"/>
              <a:gd name="T42" fmla="*/ 211 w 240"/>
              <a:gd name="T43" fmla="*/ 87 h 200"/>
              <a:gd name="T44" fmla="*/ 240 w 240"/>
              <a:gd name="T45" fmla="*/ 76 h 200"/>
              <a:gd name="T46" fmla="*/ 213 w 240"/>
              <a:gd name="T47" fmla="*/ 7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0" h="200">
                <a:moveTo>
                  <a:pt x="213" y="74"/>
                </a:moveTo>
                <a:cubicBezTo>
                  <a:pt x="226" y="72"/>
                  <a:pt x="235" y="66"/>
                  <a:pt x="239" y="58"/>
                </a:cubicBezTo>
                <a:cubicBezTo>
                  <a:pt x="234" y="61"/>
                  <a:pt x="219" y="64"/>
                  <a:pt x="210" y="61"/>
                </a:cubicBezTo>
                <a:cubicBezTo>
                  <a:pt x="210" y="59"/>
                  <a:pt x="210" y="57"/>
                  <a:pt x="209" y="56"/>
                </a:cubicBezTo>
                <a:cubicBezTo>
                  <a:pt x="203" y="32"/>
                  <a:pt x="181" y="13"/>
                  <a:pt x="158" y="16"/>
                </a:cubicBezTo>
                <a:cubicBezTo>
                  <a:pt x="160" y="15"/>
                  <a:pt x="162" y="14"/>
                  <a:pt x="164" y="14"/>
                </a:cubicBezTo>
                <a:cubicBezTo>
                  <a:pt x="166" y="13"/>
                  <a:pt x="181" y="10"/>
                  <a:pt x="179" y="5"/>
                </a:cubicBezTo>
                <a:cubicBezTo>
                  <a:pt x="177" y="1"/>
                  <a:pt x="159" y="9"/>
                  <a:pt x="155" y="10"/>
                </a:cubicBezTo>
                <a:cubicBezTo>
                  <a:pt x="160" y="8"/>
                  <a:pt x="167" y="5"/>
                  <a:pt x="168" y="0"/>
                </a:cubicBezTo>
                <a:cubicBezTo>
                  <a:pt x="161" y="1"/>
                  <a:pt x="154" y="4"/>
                  <a:pt x="149" y="9"/>
                </a:cubicBezTo>
                <a:cubicBezTo>
                  <a:pt x="151" y="7"/>
                  <a:pt x="153" y="4"/>
                  <a:pt x="153" y="2"/>
                </a:cubicBezTo>
                <a:cubicBezTo>
                  <a:pt x="135" y="13"/>
                  <a:pt x="124" y="37"/>
                  <a:pt x="115" y="60"/>
                </a:cubicBezTo>
                <a:cubicBezTo>
                  <a:pt x="108" y="53"/>
                  <a:pt x="102" y="48"/>
                  <a:pt x="97" y="45"/>
                </a:cubicBezTo>
                <a:cubicBezTo>
                  <a:pt x="82" y="37"/>
                  <a:pt x="64" y="29"/>
                  <a:pt x="35" y="18"/>
                </a:cubicBezTo>
                <a:cubicBezTo>
                  <a:pt x="35" y="27"/>
                  <a:pt x="40" y="40"/>
                  <a:pt x="56" y="48"/>
                </a:cubicBezTo>
                <a:cubicBezTo>
                  <a:pt x="53" y="48"/>
                  <a:pt x="46" y="49"/>
                  <a:pt x="41" y="50"/>
                </a:cubicBezTo>
                <a:cubicBezTo>
                  <a:pt x="43" y="61"/>
                  <a:pt x="50" y="70"/>
                  <a:pt x="68" y="74"/>
                </a:cubicBezTo>
                <a:cubicBezTo>
                  <a:pt x="60" y="74"/>
                  <a:pt x="56" y="76"/>
                  <a:pt x="52" y="80"/>
                </a:cubicBezTo>
                <a:cubicBezTo>
                  <a:pt x="55" y="88"/>
                  <a:pt x="65" y="97"/>
                  <a:pt x="81" y="95"/>
                </a:cubicBezTo>
                <a:cubicBezTo>
                  <a:pt x="63" y="103"/>
                  <a:pt x="74" y="118"/>
                  <a:pt x="89" y="115"/>
                </a:cubicBezTo>
                <a:cubicBezTo>
                  <a:pt x="63" y="142"/>
                  <a:pt x="23" y="140"/>
                  <a:pt x="0" y="118"/>
                </a:cubicBezTo>
                <a:cubicBezTo>
                  <a:pt x="60" y="200"/>
                  <a:pt x="192" y="166"/>
                  <a:pt x="211" y="87"/>
                </a:cubicBezTo>
                <a:cubicBezTo>
                  <a:pt x="226" y="87"/>
                  <a:pt x="234" y="82"/>
                  <a:pt x="240" y="76"/>
                </a:cubicBezTo>
                <a:cubicBezTo>
                  <a:pt x="231" y="78"/>
                  <a:pt x="219" y="76"/>
                  <a:pt x="213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1458748" y="869279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原始数据检索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FC4FFB-3987-324E-8802-AF52AD8EAD7C}"/>
              </a:ext>
            </a:extLst>
          </p:cNvPr>
          <p:cNvSpPr/>
          <p:nvPr/>
        </p:nvSpPr>
        <p:spPr>
          <a:xfrm>
            <a:off x="6646674" y="2967335"/>
            <a:ext cx="1772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Open Sans"/>
              </a:rPr>
              <a:t>内置的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shortestPath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函数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706356-7326-7247-891D-2A09B7186E2D}"/>
              </a:ext>
            </a:extLst>
          </p:cNvPr>
          <p:cNvSpPr/>
          <p:nvPr/>
        </p:nvSpPr>
        <p:spPr>
          <a:xfrm>
            <a:off x="9123892" y="3081274"/>
            <a:ext cx="201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Open Sans"/>
              </a:rPr>
              <a:t>内置的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allShortestPaths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函数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664A99-2A2E-DD45-B29A-0B28CF5FEF78}"/>
              </a:ext>
            </a:extLst>
          </p:cNvPr>
          <p:cNvSpPr/>
          <p:nvPr/>
        </p:nvSpPr>
        <p:spPr>
          <a:xfrm>
            <a:off x="1379975" y="3173607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(n:label)-[*step]-()</a:t>
            </a:r>
          </a:p>
        </p:txBody>
      </p:sp>
    </p:spTree>
    <p:extLst>
      <p:ext uri="{BB962C8B-B14F-4D97-AF65-F5344CB8AC3E}">
        <p14:creationId xmlns:p14="http://schemas.microsoft.com/office/powerpoint/2010/main" val="786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" y="1406149"/>
            <a:ext cx="12188825" cy="3000375"/>
          </a:xfrm>
          <a:custGeom>
            <a:avLst/>
            <a:gdLst>
              <a:gd name="T0" fmla="*/ 0 w 4136"/>
              <a:gd name="T1" fmla="*/ 696 h 1016"/>
              <a:gd name="T2" fmla="*/ 344 w 4136"/>
              <a:gd name="T3" fmla="*/ 536 h 1016"/>
              <a:gd name="T4" fmla="*/ 1072 w 4136"/>
              <a:gd name="T5" fmla="*/ 840 h 1016"/>
              <a:gd name="T6" fmla="*/ 1768 w 4136"/>
              <a:gd name="T7" fmla="*/ 448 h 1016"/>
              <a:gd name="T8" fmla="*/ 2152 w 4136"/>
              <a:gd name="T9" fmla="*/ 680 h 1016"/>
              <a:gd name="T10" fmla="*/ 2520 w 4136"/>
              <a:gd name="T11" fmla="*/ 432 h 1016"/>
              <a:gd name="T12" fmla="*/ 2992 w 4136"/>
              <a:gd name="T13" fmla="*/ 496 h 1016"/>
              <a:gd name="T14" fmla="*/ 3448 w 4136"/>
              <a:gd name="T15" fmla="*/ 136 h 1016"/>
              <a:gd name="T16" fmla="*/ 3872 w 4136"/>
              <a:gd name="T17" fmla="*/ 568 h 1016"/>
              <a:gd name="T18" fmla="*/ 4136 w 4136"/>
              <a:gd name="T19" fmla="*/ 0 h 1016"/>
              <a:gd name="T20" fmla="*/ 4136 w 4136"/>
              <a:gd name="T21" fmla="*/ 1016 h 1016"/>
              <a:gd name="T22" fmla="*/ 0 w 4136"/>
              <a:gd name="T23" fmla="*/ 1016 h 1016"/>
              <a:gd name="T24" fmla="*/ 0 w 4136"/>
              <a:gd name="T25" fmla="*/ 69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6" h="1016">
                <a:moveTo>
                  <a:pt x="0" y="696"/>
                </a:moveTo>
                <a:cubicBezTo>
                  <a:pt x="0" y="696"/>
                  <a:pt x="64" y="528"/>
                  <a:pt x="344" y="536"/>
                </a:cubicBezTo>
                <a:cubicBezTo>
                  <a:pt x="624" y="544"/>
                  <a:pt x="776" y="896"/>
                  <a:pt x="1072" y="840"/>
                </a:cubicBezTo>
                <a:cubicBezTo>
                  <a:pt x="1368" y="784"/>
                  <a:pt x="1600" y="424"/>
                  <a:pt x="1768" y="448"/>
                </a:cubicBezTo>
                <a:cubicBezTo>
                  <a:pt x="1936" y="472"/>
                  <a:pt x="2048" y="680"/>
                  <a:pt x="2152" y="680"/>
                </a:cubicBezTo>
                <a:cubicBezTo>
                  <a:pt x="2256" y="680"/>
                  <a:pt x="2400" y="432"/>
                  <a:pt x="2520" y="432"/>
                </a:cubicBezTo>
                <a:cubicBezTo>
                  <a:pt x="2640" y="432"/>
                  <a:pt x="2840" y="512"/>
                  <a:pt x="2992" y="496"/>
                </a:cubicBezTo>
                <a:cubicBezTo>
                  <a:pt x="3144" y="480"/>
                  <a:pt x="3304" y="128"/>
                  <a:pt x="3448" y="136"/>
                </a:cubicBezTo>
                <a:cubicBezTo>
                  <a:pt x="3592" y="144"/>
                  <a:pt x="3800" y="568"/>
                  <a:pt x="3872" y="568"/>
                </a:cubicBezTo>
                <a:cubicBezTo>
                  <a:pt x="3944" y="568"/>
                  <a:pt x="4120" y="80"/>
                  <a:pt x="4136" y="0"/>
                </a:cubicBezTo>
                <a:cubicBezTo>
                  <a:pt x="4136" y="1016"/>
                  <a:pt x="4136" y="1016"/>
                  <a:pt x="4136" y="1016"/>
                </a:cubicBezTo>
                <a:cubicBezTo>
                  <a:pt x="0" y="1016"/>
                  <a:pt x="0" y="1016"/>
                  <a:pt x="0" y="1016"/>
                </a:cubicBezTo>
                <a:lnTo>
                  <a:pt x="0" y="696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58748" y="869279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两节点多跳关系查询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D137A7-3D00-CA45-8441-78233819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8556"/>
              </p:ext>
            </p:extLst>
          </p:nvPr>
        </p:nvGraphicFramePr>
        <p:xfrm>
          <a:off x="270933" y="1406148"/>
          <a:ext cx="11531600" cy="49946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2609">
                  <a:extLst>
                    <a:ext uri="{9D8B030D-6E8A-4147-A177-3AD203B41FA5}">
                      <a16:colId xmlns:a16="http://schemas.microsoft.com/office/drawing/2014/main" val="54386907"/>
                    </a:ext>
                  </a:extLst>
                </a:gridCol>
                <a:gridCol w="3319970">
                  <a:extLst>
                    <a:ext uri="{9D8B030D-6E8A-4147-A177-3AD203B41FA5}">
                      <a16:colId xmlns:a16="http://schemas.microsoft.com/office/drawing/2014/main" val="126174293"/>
                    </a:ext>
                  </a:extLst>
                </a:gridCol>
                <a:gridCol w="3496564">
                  <a:extLst>
                    <a:ext uri="{9D8B030D-6E8A-4147-A177-3AD203B41FA5}">
                      <a16:colId xmlns:a16="http://schemas.microsoft.com/office/drawing/2014/main" val="3780689785"/>
                    </a:ext>
                  </a:extLst>
                </a:gridCol>
                <a:gridCol w="4192457">
                  <a:extLst>
                    <a:ext uri="{9D8B030D-6E8A-4147-A177-3AD203B41FA5}">
                      <a16:colId xmlns:a16="http://schemas.microsoft.com/office/drawing/2014/main" val="3787529821"/>
                    </a:ext>
                  </a:extLst>
                </a:gridCol>
              </a:tblGrid>
              <a:tr h="1458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深度运算符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直接拼接节点查询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字句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863648"/>
                  </a:ext>
                </a:extLst>
              </a:tr>
              <a:tr h="2077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p=(s)-[*4]-(t) where id(s) = 1683654 and id(t) = 590 return p limit 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p=(s)-[]-()-[]-()-[]-()-[]-(t) where id(s) = 1683654 and id(t) = 590 return p limit 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p1=(s)-[]-(tm1) where id(s) = 1683654 with p1,tm1 match p2=(tm1)-[]-(tm2) with p1,p2,tm2 match p3=(tm2)-[]-(tm3) with p1,p2,p3,tm3 match p4=(tm3)-[]-(t) where id(t) = 590 return p1,p2,p3,p4 limit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573593"/>
                  </a:ext>
                </a:extLst>
              </a:tr>
              <a:tr h="1458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2973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6828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CFCA1413-CACC-9D4D-9267-54BC9D5A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5" y="0"/>
            <a:ext cx="3336952" cy="1404237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56A414A-8F4F-CE4B-B5FC-B6CF52BB1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5" y="-1039152"/>
            <a:ext cx="4878415" cy="132599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2D6E682-D6AB-724F-9FDC-85684B594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32" y="0"/>
            <a:ext cx="2850668" cy="2555282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05479" y="1201788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深度运算符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31426A-36E5-D945-B956-21578FE84EB2}"/>
              </a:ext>
            </a:extLst>
          </p:cNvPr>
          <p:cNvSpPr txBox="1"/>
          <p:nvPr/>
        </p:nvSpPr>
        <p:spPr>
          <a:xfrm>
            <a:off x="5765159" y="1201787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直接拼接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323431A-526C-3C48-95AC-C444A9C5AE3E}"/>
              </a:ext>
            </a:extLst>
          </p:cNvPr>
          <p:cNvSpPr txBox="1"/>
          <p:nvPr/>
        </p:nvSpPr>
        <p:spPr>
          <a:xfrm>
            <a:off x="9827157" y="1201786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67" b="1" dirty="0">
                <a:latin typeface="微软雅黑"/>
                <a:ea typeface="微软雅黑"/>
                <a:cs typeface="微软雅黑"/>
              </a:rPr>
              <a:t>With</a:t>
            </a: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14087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2174</Words>
  <Application>Microsoft Macintosh PowerPoint</Application>
  <PresentationFormat>宽屏</PresentationFormat>
  <Paragraphs>249</Paragraphs>
  <Slides>21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等线 Light</vt:lpstr>
      <vt:lpstr>Microsoft YaHei</vt:lpstr>
      <vt:lpstr>Microsoft YaHei</vt:lpstr>
      <vt:lpstr>Open Sans</vt:lpstr>
      <vt:lpstr>Yuanti SC</vt:lpstr>
      <vt:lpstr>Agency FB</vt:lpstr>
      <vt:lpstr>Arial</vt:lpstr>
      <vt:lpstr>Arial Black</vt:lpstr>
      <vt:lpstr>Calibri</vt:lpstr>
      <vt:lpstr>Impact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蓝色mbe工作总结计划</dc:title>
  <dc:creator>第一PPT</dc:creator>
  <cp:keywords>www.1ppt.com</cp:keywords>
  <dc:description>www.1ppt.com</dc:description>
  <cp:lastModifiedBy>姜 先生</cp:lastModifiedBy>
  <cp:revision>50</cp:revision>
  <dcterms:created xsi:type="dcterms:W3CDTF">2018-05-06T08:57:00Z</dcterms:created>
  <dcterms:modified xsi:type="dcterms:W3CDTF">2020-06-21T09:59:43Z</dcterms:modified>
</cp:coreProperties>
</file>