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226" r:id="rId2"/>
    <p:sldId id="2387" r:id="rId3"/>
    <p:sldId id="2395" r:id="rId4"/>
    <p:sldId id="2469" r:id="rId5"/>
    <p:sldId id="2470" r:id="rId6"/>
    <p:sldId id="2480" r:id="rId7"/>
    <p:sldId id="2479" r:id="rId8"/>
  </p:sldIdLst>
  <p:sldSz cx="24377650" cy="13716000"/>
  <p:notesSz cx="6858000" cy="9144000"/>
  <p:defaultTextStyle>
    <a:defPPr>
      <a:defRPr lang="en-US"/>
    </a:defPPr>
    <a:lvl1pPr marL="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1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5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9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3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1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9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80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00"/>
    <a:srgbClr val="FAF8FC"/>
    <a:srgbClr val="B8BBC1"/>
    <a:srgbClr val="F4F3F5"/>
    <a:srgbClr val="F3F3F3"/>
    <a:srgbClr val="AA8A78"/>
    <a:srgbClr val="55677C"/>
    <a:srgbClr val="3C3B41"/>
    <a:srgbClr val="FAF8FB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27" autoAdjust="0"/>
    <p:restoredTop sz="78297" autoAdjust="0"/>
  </p:normalViewPr>
  <p:slideViewPr>
    <p:cSldViewPr snapToGrid="0" snapToObjects="1">
      <p:cViewPr varScale="1">
        <p:scale>
          <a:sx n="49" d="100"/>
          <a:sy n="49" d="100"/>
        </p:scale>
        <p:origin x="696" y="184"/>
      </p:cViewPr>
      <p:guideLst>
        <p:guide orient="horz" pos="4320"/>
        <p:guide pos="80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F1AEE0-5E97-C344-AE45-87BE6F82FC20}" type="doc">
      <dgm:prSet loTypeId="urn:microsoft.com/office/officeart/2005/8/layout/pyramid1" loCatId="" qsTypeId="urn:microsoft.com/office/officeart/2005/8/quickstyle/simple1" qsCatId="simple" csTypeId="urn:microsoft.com/office/officeart/2005/8/colors/colorful2" csCatId="colorful" phldr="1"/>
      <dgm:spPr/>
    </dgm:pt>
    <dgm:pt modelId="{E1456DB4-7E03-074B-866F-9E8BEDF7EC60}">
      <dgm:prSet phldrT="[文本]"/>
      <dgm:spPr/>
      <dgm:t>
        <a:bodyPr/>
        <a:lstStyle/>
        <a:p>
          <a:r>
            <a:rPr lang="zh-CN" altLang="en-US" dirty="0"/>
            <a:t>前端：</a:t>
          </a:r>
          <a:r>
            <a:rPr lang="en-US" altLang="zh-CN" dirty="0"/>
            <a:t>VUE</a:t>
          </a:r>
          <a:endParaRPr lang="zh-CN" altLang="en-US" dirty="0"/>
        </a:p>
      </dgm:t>
    </dgm:pt>
    <dgm:pt modelId="{1B5F06C8-7F7D-2E4D-BC20-507CEE50FA47}" type="parTrans" cxnId="{795EFB1E-C88A-D24A-83BB-A2827CFE869E}">
      <dgm:prSet/>
      <dgm:spPr/>
      <dgm:t>
        <a:bodyPr/>
        <a:lstStyle/>
        <a:p>
          <a:endParaRPr lang="zh-CN" altLang="en-US"/>
        </a:p>
      </dgm:t>
    </dgm:pt>
    <dgm:pt modelId="{34BA3B7A-C406-2F41-B4A2-B4442F1E9A82}" type="sibTrans" cxnId="{795EFB1E-C88A-D24A-83BB-A2827CFE869E}">
      <dgm:prSet/>
      <dgm:spPr/>
      <dgm:t>
        <a:bodyPr/>
        <a:lstStyle/>
        <a:p>
          <a:endParaRPr lang="zh-CN" altLang="en-US"/>
        </a:p>
      </dgm:t>
    </dgm:pt>
    <dgm:pt modelId="{C2F9AC7F-777E-E34D-A318-8AD7B45467CF}">
      <dgm:prSet phldrT="[文本]"/>
      <dgm:spPr/>
      <dgm:t>
        <a:bodyPr/>
        <a:lstStyle/>
        <a:p>
          <a:r>
            <a:rPr lang="zh-CN" altLang="en-US" dirty="0"/>
            <a:t>后端：</a:t>
          </a:r>
          <a:r>
            <a:rPr lang="en-US" altLang="zh-CN" dirty="0" err="1"/>
            <a:t>asp.net</a:t>
          </a:r>
          <a:endParaRPr lang="zh-CN" altLang="en-US" dirty="0"/>
        </a:p>
      </dgm:t>
    </dgm:pt>
    <dgm:pt modelId="{E97C6C05-8EC3-1B45-B6D6-885EC28CC9D3}" type="parTrans" cxnId="{504C3B9D-1CBE-1F42-951C-C93CF2B307BD}">
      <dgm:prSet/>
      <dgm:spPr/>
      <dgm:t>
        <a:bodyPr/>
        <a:lstStyle/>
        <a:p>
          <a:endParaRPr lang="zh-CN" altLang="en-US"/>
        </a:p>
      </dgm:t>
    </dgm:pt>
    <dgm:pt modelId="{C3C3E7A7-4638-7545-81B8-3032D038F2C1}" type="sibTrans" cxnId="{504C3B9D-1CBE-1F42-951C-C93CF2B307BD}">
      <dgm:prSet/>
      <dgm:spPr/>
      <dgm:t>
        <a:bodyPr/>
        <a:lstStyle/>
        <a:p>
          <a:endParaRPr lang="zh-CN" altLang="en-US"/>
        </a:p>
      </dgm:t>
    </dgm:pt>
    <dgm:pt modelId="{00278A13-6288-A341-86CA-91E5C37B3294}">
      <dgm:prSet phldrT="[文本]"/>
      <dgm:spPr/>
      <dgm:t>
        <a:bodyPr/>
        <a:lstStyle/>
        <a:p>
          <a:r>
            <a:rPr lang="zh-CN" altLang="en-US" dirty="0"/>
            <a:t>数据库：</a:t>
          </a:r>
          <a:r>
            <a:rPr lang="en-US" altLang="zh-CN" dirty="0" err="1"/>
            <a:t>Mysql</a:t>
          </a:r>
          <a:endParaRPr lang="zh-CN" altLang="en-US" dirty="0"/>
        </a:p>
      </dgm:t>
    </dgm:pt>
    <dgm:pt modelId="{FDC14A7D-4ABA-D946-B501-E647EFA07916}" type="parTrans" cxnId="{7C15B649-48EE-FB4F-90B1-7648D1368218}">
      <dgm:prSet/>
      <dgm:spPr/>
      <dgm:t>
        <a:bodyPr/>
        <a:lstStyle/>
        <a:p>
          <a:endParaRPr lang="zh-CN" altLang="en-US"/>
        </a:p>
      </dgm:t>
    </dgm:pt>
    <dgm:pt modelId="{910446BF-AC99-1E49-94C1-B6963AC39F07}" type="sibTrans" cxnId="{7C15B649-48EE-FB4F-90B1-7648D1368218}">
      <dgm:prSet/>
      <dgm:spPr/>
      <dgm:t>
        <a:bodyPr/>
        <a:lstStyle/>
        <a:p>
          <a:endParaRPr lang="zh-CN" altLang="en-US"/>
        </a:p>
      </dgm:t>
    </dgm:pt>
    <dgm:pt modelId="{87FB9973-995B-2048-8A06-5CB1AFF6B9F3}" type="pres">
      <dgm:prSet presAssocID="{77F1AEE0-5E97-C344-AE45-87BE6F82FC20}" presName="Name0" presStyleCnt="0">
        <dgm:presLayoutVars>
          <dgm:dir/>
          <dgm:animLvl val="lvl"/>
          <dgm:resizeHandles val="exact"/>
        </dgm:presLayoutVars>
      </dgm:prSet>
      <dgm:spPr/>
    </dgm:pt>
    <dgm:pt modelId="{BC484496-56A6-0247-BEAB-455F8CBED650}" type="pres">
      <dgm:prSet presAssocID="{E1456DB4-7E03-074B-866F-9E8BEDF7EC60}" presName="Name8" presStyleCnt="0"/>
      <dgm:spPr/>
    </dgm:pt>
    <dgm:pt modelId="{85DB7005-04EA-AF49-878D-8B8273AA6BB0}" type="pres">
      <dgm:prSet presAssocID="{E1456DB4-7E03-074B-866F-9E8BEDF7EC60}" presName="level" presStyleLbl="node1" presStyleIdx="0" presStyleCnt="3">
        <dgm:presLayoutVars>
          <dgm:chMax val="1"/>
          <dgm:bulletEnabled val="1"/>
        </dgm:presLayoutVars>
      </dgm:prSet>
      <dgm:spPr/>
    </dgm:pt>
    <dgm:pt modelId="{5E335C0E-CF3A-FC48-9F1E-34CD653B9B6B}" type="pres">
      <dgm:prSet presAssocID="{E1456DB4-7E03-074B-866F-9E8BEDF7EC6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C16A7BD-F132-7C47-B9D9-6593573BCCCB}" type="pres">
      <dgm:prSet presAssocID="{C2F9AC7F-777E-E34D-A318-8AD7B45467CF}" presName="Name8" presStyleCnt="0"/>
      <dgm:spPr/>
    </dgm:pt>
    <dgm:pt modelId="{648BB36B-D30F-C047-8D5A-792FA648E67D}" type="pres">
      <dgm:prSet presAssocID="{C2F9AC7F-777E-E34D-A318-8AD7B45467CF}" presName="level" presStyleLbl="node1" presStyleIdx="1" presStyleCnt="3">
        <dgm:presLayoutVars>
          <dgm:chMax val="1"/>
          <dgm:bulletEnabled val="1"/>
        </dgm:presLayoutVars>
      </dgm:prSet>
      <dgm:spPr/>
    </dgm:pt>
    <dgm:pt modelId="{B044E174-6242-FC4E-BF95-8614D3C3896E}" type="pres">
      <dgm:prSet presAssocID="{C2F9AC7F-777E-E34D-A318-8AD7B45467C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4468102-790D-E74C-8EA6-9CECE8129D43}" type="pres">
      <dgm:prSet presAssocID="{00278A13-6288-A341-86CA-91E5C37B3294}" presName="Name8" presStyleCnt="0"/>
      <dgm:spPr/>
    </dgm:pt>
    <dgm:pt modelId="{E1D20DF7-4438-B74D-9E2B-F38C1050B0E3}" type="pres">
      <dgm:prSet presAssocID="{00278A13-6288-A341-86CA-91E5C37B3294}" presName="level" presStyleLbl="node1" presStyleIdx="2" presStyleCnt="3">
        <dgm:presLayoutVars>
          <dgm:chMax val="1"/>
          <dgm:bulletEnabled val="1"/>
        </dgm:presLayoutVars>
      </dgm:prSet>
      <dgm:spPr/>
    </dgm:pt>
    <dgm:pt modelId="{43DB488C-1B8B-DA43-BC54-7E3AE0444770}" type="pres">
      <dgm:prSet presAssocID="{00278A13-6288-A341-86CA-91E5C37B3294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795EFB1E-C88A-D24A-83BB-A2827CFE869E}" srcId="{77F1AEE0-5E97-C344-AE45-87BE6F82FC20}" destId="{E1456DB4-7E03-074B-866F-9E8BEDF7EC60}" srcOrd="0" destOrd="0" parTransId="{1B5F06C8-7F7D-2E4D-BC20-507CEE50FA47}" sibTransId="{34BA3B7A-C406-2F41-B4A2-B4442F1E9A82}"/>
    <dgm:cxn modelId="{7C15B649-48EE-FB4F-90B1-7648D1368218}" srcId="{77F1AEE0-5E97-C344-AE45-87BE6F82FC20}" destId="{00278A13-6288-A341-86CA-91E5C37B3294}" srcOrd="2" destOrd="0" parTransId="{FDC14A7D-4ABA-D946-B501-E647EFA07916}" sibTransId="{910446BF-AC99-1E49-94C1-B6963AC39F07}"/>
    <dgm:cxn modelId="{9C9FBD52-1566-F642-920C-00702E6F72A3}" type="presOf" srcId="{00278A13-6288-A341-86CA-91E5C37B3294}" destId="{E1D20DF7-4438-B74D-9E2B-F38C1050B0E3}" srcOrd="0" destOrd="0" presId="urn:microsoft.com/office/officeart/2005/8/layout/pyramid1"/>
    <dgm:cxn modelId="{07026C88-EA84-AC49-9A19-3883BCB52A65}" type="presOf" srcId="{00278A13-6288-A341-86CA-91E5C37B3294}" destId="{43DB488C-1B8B-DA43-BC54-7E3AE0444770}" srcOrd="1" destOrd="0" presId="urn:microsoft.com/office/officeart/2005/8/layout/pyramid1"/>
    <dgm:cxn modelId="{FF1A6F98-F240-5643-A7A4-01DA6234C10B}" type="presOf" srcId="{77F1AEE0-5E97-C344-AE45-87BE6F82FC20}" destId="{87FB9973-995B-2048-8A06-5CB1AFF6B9F3}" srcOrd="0" destOrd="0" presId="urn:microsoft.com/office/officeart/2005/8/layout/pyramid1"/>
    <dgm:cxn modelId="{504C3B9D-1CBE-1F42-951C-C93CF2B307BD}" srcId="{77F1AEE0-5E97-C344-AE45-87BE6F82FC20}" destId="{C2F9AC7F-777E-E34D-A318-8AD7B45467CF}" srcOrd="1" destOrd="0" parTransId="{E97C6C05-8EC3-1B45-B6D6-885EC28CC9D3}" sibTransId="{C3C3E7A7-4638-7545-81B8-3032D038F2C1}"/>
    <dgm:cxn modelId="{AE84FAD4-3C3C-6A4F-B18A-2C50421BBE86}" type="presOf" srcId="{E1456DB4-7E03-074B-866F-9E8BEDF7EC60}" destId="{5E335C0E-CF3A-FC48-9F1E-34CD653B9B6B}" srcOrd="1" destOrd="0" presId="urn:microsoft.com/office/officeart/2005/8/layout/pyramid1"/>
    <dgm:cxn modelId="{C0D307DA-17FD-004E-A04D-949D291C4D7C}" type="presOf" srcId="{C2F9AC7F-777E-E34D-A318-8AD7B45467CF}" destId="{648BB36B-D30F-C047-8D5A-792FA648E67D}" srcOrd="0" destOrd="0" presId="urn:microsoft.com/office/officeart/2005/8/layout/pyramid1"/>
    <dgm:cxn modelId="{58B4A9DD-CBBA-E447-813C-B0B588905D3E}" type="presOf" srcId="{C2F9AC7F-777E-E34D-A318-8AD7B45467CF}" destId="{B044E174-6242-FC4E-BF95-8614D3C3896E}" srcOrd="1" destOrd="0" presId="urn:microsoft.com/office/officeart/2005/8/layout/pyramid1"/>
    <dgm:cxn modelId="{B7A0FEEA-F37F-CC4C-8CB9-C240186C18DB}" type="presOf" srcId="{E1456DB4-7E03-074B-866F-9E8BEDF7EC60}" destId="{85DB7005-04EA-AF49-878D-8B8273AA6BB0}" srcOrd="0" destOrd="0" presId="urn:microsoft.com/office/officeart/2005/8/layout/pyramid1"/>
    <dgm:cxn modelId="{7CE1F0BA-3DC2-8549-9049-C0724C48E80A}" type="presParOf" srcId="{87FB9973-995B-2048-8A06-5CB1AFF6B9F3}" destId="{BC484496-56A6-0247-BEAB-455F8CBED650}" srcOrd="0" destOrd="0" presId="urn:microsoft.com/office/officeart/2005/8/layout/pyramid1"/>
    <dgm:cxn modelId="{289C2F00-7CFD-DF49-963B-595AE8E0081C}" type="presParOf" srcId="{BC484496-56A6-0247-BEAB-455F8CBED650}" destId="{85DB7005-04EA-AF49-878D-8B8273AA6BB0}" srcOrd="0" destOrd="0" presId="urn:microsoft.com/office/officeart/2005/8/layout/pyramid1"/>
    <dgm:cxn modelId="{69FE9A5B-405D-4541-8987-0045043DCFE8}" type="presParOf" srcId="{BC484496-56A6-0247-BEAB-455F8CBED650}" destId="{5E335C0E-CF3A-FC48-9F1E-34CD653B9B6B}" srcOrd="1" destOrd="0" presId="urn:microsoft.com/office/officeart/2005/8/layout/pyramid1"/>
    <dgm:cxn modelId="{3F3F0A8A-9FD2-BE4D-920A-9B5715111324}" type="presParOf" srcId="{87FB9973-995B-2048-8A06-5CB1AFF6B9F3}" destId="{DC16A7BD-F132-7C47-B9D9-6593573BCCCB}" srcOrd="1" destOrd="0" presId="urn:microsoft.com/office/officeart/2005/8/layout/pyramid1"/>
    <dgm:cxn modelId="{8C00641C-1286-2A43-AA1D-539056A8766E}" type="presParOf" srcId="{DC16A7BD-F132-7C47-B9D9-6593573BCCCB}" destId="{648BB36B-D30F-C047-8D5A-792FA648E67D}" srcOrd="0" destOrd="0" presId="urn:microsoft.com/office/officeart/2005/8/layout/pyramid1"/>
    <dgm:cxn modelId="{0527C4C5-1086-E544-9EFC-0A3CECAB52EA}" type="presParOf" srcId="{DC16A7BD-F132-7C47-B9D9-6593573BCCCB}" destId="{B044E174-6242-FC4E-BF95-8614D3C3896E}" srcOrd="1" destOrd="0" presId="urn:microsoft.com/office/officeart/2005/8/layout/pyramid1"/>
    <dgm:cxn modelId="{DBE1DDCC-F2D4-B24B-9595-22756745BD54}" type="presParOf" srcId="{87FB9973-995B-2048-8A06-5CB1AFF6B9F3}" destId="{64468102-790D-E74C-8EA6-9CECE8129D43}" srcOrd="2" destOrd="0" presId="urn:microsoft.com/office/officeart/2005/8/layout/pyramid1"/>
    <dgm:cxn modelId="{7640B339-0498-4A4C-8FA6-0EAB215D546C}" type="presParOf" srcId="{64468102-790D-E74C-8EA6-9CECE8129D43}" destId="{E1D20DF7-4438-B74D-9E2B-F38C1050B0E3}" srcOrd="0" destOrd="0" presId="urn:microsoft.com/office/officeart/2005/8/layout/pyramid1"/>
    <dgm:cxn modelId="{4F7E1954-EC56-5C48-A89D-CA4FD4BC59A4}" type="presParOf" srcId="{64468102-790D-E74C-8EA6-9CECE8129D43}" destId="{43DB488C-1B8B-DA43-BC54-7E3AE0444770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482E31-692F-9C48-AE9A-3D6FC7732A84}" type="doc">
      <dgm:prSet loTypeId="urn:microsoft.com/office/officeart/2005/8/layout/radial1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73D6AA31-36A7-A846-8A4E-603E5535F40A}">
      <dgm:prSet phldrT="[文本]" custT="1"/>
      <dgm:spPr/>
      <dgm:t>
        <a:bodyPr/>
        <a:lstStyle/>
        <a:p>
          <a:r>
            <a:rPr lang="en" sz="4800" b="0" i="0" u="none" dirty="0"/>
            <a:t>Models</a:t>
          </a:r>
          <a:endParaRPr lang="zh-CN" altLang="en-US" sz="4800" dirty="0"/>
        </a:p>
      </dgm:t>
    </dgm:pt>
    <dgm:pt modelId="{89971E58-81E7-194F-8E45-017098238BC3}" type="parTrans" cxnId="{FA75E56E-3BF0-2349-8973-7B9428E8201D}">
      <dgm:prSet/>
      <dgm:spPr/>
      <dgm:t>
        <a:bodyPr/>
        <a:lstStyle/>
        <a:p>
          <a:endParaRPr lang="zh-CN" altLang="en-US" sz="1800"/>
        </a:p>
      </dgm:t>
    </dgm:pt>
    <dgm:pt modelId="{E5867476-C4CE-D74D-A70D-A41B02C8D790}" type="sibTrans" cxnId="{FA75E56E-3BF0-2349-8973-7B9428E8201D}">
      <dgm:prSet/>
      <dgm:spPr/>
      <dgm:t>
        <a:bodyPr/>
        <a:lstStyle/>
        <a:p>
          <a:endParaRPr lang="zh-CN" altLang="en-US" sz="1800"/>
        </a:p>
      </dgm:t>
    </dgm:pt>
    <dgm:pt modelId="{EC58A355-2A4C-E444-906E-A569B84D4EB1}">
      <dgm:prSet phldrT="[文本]" custT="1"/>
      <dgm:spPr/>
      <dgm:t>
        <a:bodyPr/>
        <a:lstStyle/>
        <a:p>
          <a:r>
            <a:rPr lang="en" sz="4800" b="0" i="0" u="none" dirty="0"/>
            <a:t>Reward</a:t>
          </a:r>
        </a:p>
        <a:p>
          <a:r>
            <a:rPr lang="en" sz="4800" b="0" i="0" u="none" dirty="0"/>
            <a:t>Manage</a:t>
          </a:r>
          <a:endParaRPr lang="zh-CN" altLang="en-US" sz="4800" dirty="0"/>
        </a:p>
      </dgm:t>
    </dgm:pt>
    <dgm:pt modelId="{FB690FCD-EB8F-4248-835E-42B5A3960652}" type="parTrans" cxnId="{A7729DD6-9F04-2748-A4AE-A42A12AC54F9}">
      <dgm:prSet custT="1"/>
      <dgm:spPr/>
      <dgm:t>
        <a:bodyPr/>
        <a:lstStyle/>
        <a:p>
          <a:endParaRPr lang="zh-CN" altLang="en-US" sz="500"/>
        </a:p>
      </dgm:t>
    </dgm:pt>
    <dgm:pt modelId="{1741344E-DF2F-DB48-9543-5992EF048E77}" type="sibTrans" cxnId="{A7729DD6-9F04-2748-A4AE-A42A12AC54F9}">
      <dgm:prSet/>
      <dgm:spPr/>
      <dgm:t>
        <a:bodyPr/>
        <a:lstStyle/>
        <a:p>
          <a:endParaRPr lang="zh-CN" altLang="en-US" sz="1800"/>
        </a:p>
      </dgm:t>
    </dgm:pt>
    <dgm:pt modelId="{4C222E88-738B-9847-AA50-F1244811857E}">
      <dgm:prSet phldrT="[文本]" custT="1"/>
      <dgm:spPr/>
      <dgm:t>
        <a:bodyPr/>
        <a:lstStyle/>
        <a:p>
          <a:r>
            <a:rPr lang="en" sz="4800" b="0" i="0" u="none" dirty="0"/>
            <a:t>Area</a:t>
          </a:r>
        </a:p>
        <a:p>
          <a:r>
            <a:rPr lang="en" sz="4800" b="0" i="0" u="none" dirty="0"/>
            <a:t>Manage</a:t>
          </a:r>
          <a:endParaRPr lang="zh-CN" altLang="en-US" sz="4800" dirty="0"/>
        </a:p>
      </dgm:t>
    </dgm:pt>
    <dgm:pt modelId="{9BC0E53D-CFC5-B94C-9C49-BCB077CA83B4}" type="parTrans" cxnId="{D186B87C-FF4D-5F49-AD65-B51DCFACABC3}">
      <dgm:prSet custT="1"/>
      <dgm:spPr/>
      <dgm:t>
        <a:bodyPr/>
        <a:lstStyle/>
        <a:p>
          <a:endParaRPr lang="zh-CN" altLang="en-US" sz="500"/>
        </a:p>
      </dgm:t>
    </dgm:pt>
    <dgm:pt modelId="{90BCD0DD-89A3-DD43-9473-3BC04072C92D}" type="sibTrans" cxnId="{D186B87C-FF4D-5F49-AD65-B51DCFACABC3}">
      <dgm:prSet/>
      <dgm:spPr/>
      <dgm:t>
        <a:bodyPr/>
        <a:lstStyle/>
        <a:p>
          <a:endParaRPr lang="zh-CN" altLang="en-US" sz="1800"/>
        </a:p>
      </dgm:t>
    </dgm:pt>
    <dgm:pt modelId="{8A0DD951-A537-D441-98E5-2550657A1328}">
      <dgm:prSet phldrT="[文本]" custT="1"/>
      <dgm:spPr/>
      <dgm:t>
        <a:bodyPr/>
        <a:lstStyle/>
        <a:p>
          <a:r>
            <a:rPr lang="en" sz="4800" b="0" i="0" u="none" dirty="0"/>
            <a:t>Admin</a:t>
          </a:r>
        </a:p>
        <a:p>
          <a:r>
            <a:rPr lang="en" sz="4800" b="0" i="0" u="none" dirty="0"/>
            <a:t>Manage</a:t>
          </a:r>
          <a:endParaRPr lang="zh-CN" altLang="en-US" sz="4800" dirty="0"/>
        </a:p>
      </dgm:t>
    </dgm:pt>
    <dgm:pt modelId="{CCE87490-6117-1B43-84E7-DD71E5F42CD5}" type="parTrans" cxnId="{712832F8-E879-4D4C-9412-C09304A8195A}">
      <dgm:prSet custT="1"/>
      <dgm:spPr/>
      <dgm:t>
        <a:bodyPr/>
        <a:lstStyle/>
        <a:p>
          <a:endParaRPr lang="zh-CN" altLang="en-US" sz="500"/>
        </a:p>
      </dgm:t>
    </dgm:pt>
    <dgm:pt modelId="{26330BD0-F11B-A74B-8486-652BE37A67B3}" type="sibTrans" cxnId="{712832F8-E879-4D4C-9412-C09304A8195A}">
      <dgm:prSet/>
      <dgm:spPr/>
      <dgm:t>
        <a:bodyPr/>
        <a:lstStyle/>
        <a:p>
          <a:endParaRPr lang="zh-CN" altLang="en-US" sz="1800"/>
        </a:p>
      </dgm:t>
    </dgm:pt>
    <dgm:pt modelId="{5668F0DF-7535-7A43-8E27-DAB2E7EB76A5}">
      <dgm:prSet phldrT="[文本]" custT="1"/>
      <dgm:spPr/>
      <dgm:t>
        <a:bodyPr/>
        <a:lstStyle/>
        <a:p>
          <a:r>
            <a:rPr lang="en" sz="4800" b="0" i="0" u="none" dirty="0"/>
            <a:t>Worker</a:t>
          </a:r>
        </a:p>
        <a:p>
          <a:r>
            <a:rPr lang="en" sz="4800" b="0" i="0" u="none" dirty="0"/>
            <a:t>Manage</a:t>
          </a:r>
          <a:endParaRPr lang="zh-CN" altLang="en-US" sz="4800" dirty="0"/>
        </a:p>
      </dgm:t>
    </dgm:pt>
    <dgm:pt modelId="{95F78287-05F0-B045-948D-7C6CB7991E20}" type="parTrans" cxnId="{8D307EF5-9A4B-A54A-98C9-ADF73C09FEF4}">
      <dgm:prSet custT="1"/>
      <dgm:spPr/>
      <dgm:t>
        <a:bodyPr/>
        <a:lstStyle/>
        <a:p>
          <a:endParaRPr lang="zh-CN" altLang="en-US" sz="500"/>
        </a:p>
      </dgm:t>
    </dgm:pt>
    <dgm:pt modelId="{B66F467A-13B3-5A47-B282-AE2C95447DE9}" type="sibTrans" cxnId="{8D307EF5-9A4B-A54A-98C9-ADF73C09FEF4}">
      <dgm:prSet/>
      <dgm:spPr/>
      <dgm:t>
        <a:bodyPr/>
        <a:lstStyle/>
        <a:p>
          <a:endParaRPr lang="zh-CN" altLang="en-US" sz="1800"/>
        </a:p>
      </dgm:t>
    </dgm:pt>
    <dgm:pt modelId="{13922BBD-3B00-C742-8362-38BD9822E816}" type="pres">
      <dgm:prSet presAssocID="{D4482E31-692F-9C48-AE9A-3D6FC7732A8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5F0ABF3-9E8C-AB43-A95A-325C4F656849}" type="pres">
      <dgm:prSet presAssocID="{73D6AA31-36A7-A846-8A4E-603E5535F40A}" presName="centerShape" presStyleLbl="node0" presStyleIdx="0" presStyleCnt="1"/>
      <dgm:spPr/>
    </dgm:pt>
    <dgm:pt modelId="{11EDAB09-7870-1743-8F02-307BC2D092F5}" type="pres">
      <dgm:prSet presAssocID="{FB690FCD-EB8F-4248-835E-42B5A3960652}" presName="Name9" presStyleLbl="parChTrans1D2" presStyleIdx="0" presStyleCnt="4"/>
      <dgm:spPr/>
    </dgm:pt>
    <dgm:pt modelId="{5EAC83FE-EA2C-5042-9017-548081D84747}" type="pres">
      <dgm:prSet presAssocID="{FB690FCD-EB8F-4248-835E-42B5A3960652}" presName="connTx" presStyleLbl="parChTrans1D2" presStyleIdx="0" presStyleCnt="4"/>
      <dgm:spPr/>
    </dgm:pt>
    <dgm:pt modelId="{C64C4F72-3F2B-704F-83EE-B2C1FE9B1CB5}" type="pres">
      <dgm:prSet presAssocID="{EC58A355-2A4C-E444-906E-A569B84D4EB1}" presName="node" presStyleLbl="node1" presStyleIdx="0" presStyleCnt="4">
        <dgm:presLayoutVars>
          <dgm:bulletEnabled val="1"/>
        </dgm:presLayoutVars>
      </dgm:prSet>
      <dgm:spPr/>
    </dgm:pt>
    <dgm:pt modelId="{7CDD444B-C873-E04E-83C7-CB8CCF09E228}" type="pres">
      <dgm:prSet presAssocID="{9BC0E53D-CFC5-B94C-9C49-BCB077CA83B4}" presName="Name9" presStyleLbl="parChTrans1D2" presStyleIdx="1" presStyleCnt="4"/>
      <dgm:spPr/>
    </dgm:pt>
    <dgm:pt modelId="{97F3A7E8-3D8F-9A4F-A9D1-B49B4CF7A381}" type="pres">
      <dgm:prSet presAssocID="{9BC0E53D-CFC5-B94C-9C49-BCB077CA83B4}" presName="connTx" presStyleLbl="parChTrans1D2" presStyleIdx="1" presStyleCnt="4"/>
      <dgm:spPr/>
    </dgm:pt>
    <dgm:pt modelId="{CB823B6B-FF6D-9149-84EF-15A52BBE3E6F}" type="pres">
      <dgm:prSet presAssocID="{4C222E88-738B-9847-AA50-F1244811857E}" presName="node" presStyleLbl="node1" presStyleIdx="1" presStyleCnt="4">
        <dgm:presLayoutVars>
          <dgm:bulletEnabled val="1"/>
        </dgm:presLayoutVars>
      </dgm:prSet>
      <dgm:spPr/>
    </dgm:pt>
    <dgm:pt modelId="{68ABF1B9-77CC-A846-ABC0-C24F23FFD1F7}" type="pres">
      <dgm:prSet presAssocID="{CCE87490-6117-1B43-84E7-DD71E5F42CD5}" presName="Name9" presStyleLbl="parChTrans1D2" presStyleIdx="2" presStyleCnt="4"/>
      <dgm:spPr/>
    </dgm:pt>
    <dgm:pt modelId="{F3C3B833-F7FC-7645-B066-627CB0CB9267}" type="pres">
      <dgm:prSet presAssocID="{CCE87490-6117-1B43-84E7-DD71E5F42CD5}" presName="connTx" presStyleLbl="parChTrans1D2" presStyleIdx="2" presStyleCnt="4"/>
      <dgm:spPr/>
    </dgm:pt>
    <dgm:pt modelId="{24D66425-4059-6F4E-B6DB-7FCE2DE8DF2A}" type="pres">
      <dgm:prSet presAssocID="{8A0DD951-A537-D441-98E5-2550657A1328}" presName="node" presStyleLbl="node1" presStyleIdx="2" presStyleCnt="4">
        <dgm:presLayoutVars>
          <dgm:bulletEnabled val="1"/>
        </dgm:presLayoutVars>
      </dgm:prSet>
      <dgm:spPr/>
    </dgm:pt>
    <dgm:pt modelId="{A0427EC9-078A-FE42-AA6A-2D821A209EB4}" type="pres">
      <dgm:prSet presAssocID="{95F78287-05F0-B045-948D-7C6CB7991E20}" presName="Name9" presStyleLbl="parChTrans1D2" presStyleIdx="3" presStyleCnt="4"/>
      <dgm:spPr/>
    </dgm:pt>
    <dgm:pt modelId="{85BB0793-87B4-9A4A-9AD3-2E8889213F96}" type="pres">
      <dgm:prSet presAssocID="{95F78287-05F0-B045-948D-7C6CB7991E20}" presName="connTx" presStyleLbl="parChTrans1D2" presStyleIdx="3" presStyleCnt="4"/>
      <dgm:spPr/>
    </dgm:pt>
    <dgm:pt modelId="{F5C0F3D2-2349-1A42-BDEC-4617229E1485}" type="pres">
      <dgm:prSet presAssocID="{5668F0DF-7535-7A43-8E27-DAB2E7EB76A5}" presName="node" presStyleLbl="node1" presStyleIdx="3" presStyleCnt="4">
        <dgm:presLayoutVars>
          <dgm:bulletEnabled val="1"/>
        </dgm:presLayoutVars>
      </dgm:prSet>
      <dgm:spPr/>
    </dgm:pt>
  </dgm:ptLst>
  <dgm:cxnLst>
    <dgm:cxn modelId="{5B101D38-69A8-9F4B-9CE2-7517418DAB5E}" type="presOf" srcId="{73D6AA31-36A7-A846-8A4E-603E5535F40A}" destId="{C5F0ABF3-9E8C-AB43-A95A-325C4F656849}" srcOrd="0" destOrd="0" presId="urn:microsoft.com/office/officeart/2005/8/layout/radial1"/>
    <dgm:cxn modelId="{170DFD47-FA4B-1542-B763-66380CAD6750}" type="presOf" srcId="{FB690FCD-EB8F-4248-835E-42B5A3960652}" destId="{11EDAB09-7870-1743-8F02-307BC2D092F5}" srcOrd="0" destOrd="0" presId="urn:microsoft.com/office/officeart/2005/8/layout/radial1"/>
    <dgm:cxn modelId="{739DA65B-361C-6144-9F82-617E3F1AD81D}" type="presOf" srcId="{4C222E88-738B-9847-AA50-F1244811857E}" destId="{CB823B6B-FF6D-9149-84EF-15A52BBE3E6F}" srcOrd="0" destOrd="0" presId="urn:microsoft.com/office/officeart/2005/8/layout/radial1"/>
    <dgm:cxn modelId="{B272B25D-40B8-2A41-9EE3-4522CEEF0865}" type="presOf" srcId="{9BC0E53D-CFC5-B94C-9C49-BCB077CA83B4}" destId="{97F3A7E8-3D8F-9A4F-A9D1-B49B4CF7A381}" srcOrd="1" destOrd="0" presId="urn:microsoft.com/office/officeart/2005/8/layout/radial1"/>
    <dgm:cxn modelId="{FA75E56E-3BF0-2349-8973-7B9428E8201D}" srcId="{D4482E31-692F-9C48-AE9A-3D6FC7732A84}" destId="{73D6AA31-36A7-A846-8A4E-603E5535F40A}" srcOrd="0" destOrd="0" parTransId="{89971E58-81E7-194F-8E45-017098238BC3}" sibTransId="{E5867476-C4CE-D74D-A70D-A41B02C8D790}"/>
    <dgm:cxn modelId="{5A319D75-5249-B643-9D59-B10B6BE4CF6B}" type="presOf" srcId="{8A0DD951-A537-D441-98E5-2550657A1328}" destId="{24D66425-4059-6F4E-B6DB-7FCE2DE8DF2A}" srcOrd="0" destOrd="0" presId="urn:microsoft.com/office/officeart/2005/8/layout/radial1"/>
    <dgm:cxn modelId="{63F1B878-D020-554F-8759-2EF47757A75F}" type="presOf" srcId="{9BC0E53D-CFC5-B94C-9C49-BCB077CA83B4}" destId="{7CDD444B-C873-E04E-83C7-CB8CCF09E228}" srcOrd="0" destOrd="0" presId="urn:microsoft.com/office/officeart/2005/8/layout/radial1"/>
    <dgm:cxn modelId="{D186B87C-FF4D-5F49-AD65-B51DCFACABC3}" srcId="{73D6AA31-36A7-A846-8A4E-603E5535F40A}" destId="{4C222E88-738B-9847-AA50-F1244811857E}" srcOrd="1" destOrd="0" parTransId="{9BC0E53D-CFC5-B94C-9C49-BCB077CA83B4}" sibTransId="{90BCD0DD-89A3-DD43-9473-3BC04072C92D}"/>
    <dgm:cxn modelId="{3BBFAA8D-C348-0145-85DB-A2C25B91E861}" type="presOf" srcId="{FB690FCD-EB8F-4248-835E-42B5A3960652}" destId="{5EAC83FE-EA2C-5042-9017-548081D84747}" srcOrd="1" destOrd="0" presId="urn:microsoft.com/office/officeart/2005/8/layout/radial1"/>
    <dgm:cxn modelId="{3F12DAAC-834B-7C48-9B00-58EE1405B839}" type="presOf" srcId="{CCE87490-6117-1B43-84E7-DD71E5F42CD5}" destId="{68ABF1B9-77CC-A846-ABC0-C24F23FFD1F7}" srcOrd="0" destOrd="0" presId="urn:microsoft.com/office/officeart/2005/8/layout/radial1"/>
    <dgm:cxn modelId="{A963A7AF-7316-0841-9C85-E8F83DB846CE}" type="presOf" srcId="{EC58A355-2A4C-E444-906E-A569B84D4EB1}" destId="{C64C4F72-3F2B-704F-83EE-B2C1FE9B1CB5}" srcOrd="0" destOrd="0" presId="urn:microsoft.com/office/officeart/2005/8/layout/radial1"/>
    <dgm:cxn modelId="{699C22BA-F83A-A245-B8C9-53B8A8DCC4D4}" type="presOf" srcId="{CCE87490-6117-1B43-84E7-DD71E5F42CD5}" destId="{F3C3B833-F7FC-7645-B066-627CB0CB9267}" srcOrd="1" destOrd="0" presId="urn:microsoft.com/office/officeart/2005/8/layout/radial1"/>
    <dgm:cxn modelId="{A5FC98BB-01FF-5A41-A425-3F47B66A6E61}" type="presOf" srcId="{95F78287-05F0-B045-948D-7C6CB7991E20}" destId="{85BB0793-87B4-9A4A-9AD3-2E8889213F96}" srcOrd="1" destOrd="0" presId="urn:microsoft.com/office/officeart/2005/8/layout/radial1"/>
    <dgm:cxn modelId="{8C6CEFCC-C7CC-C142-96F5-9FFDE95A72BC}" type="presOf" srcId="{5668F0DF-7535-7A43-8E27-DAB2E7EB76A5}" destId="{F5C0F3D2-2349-1A42-BDEC-4617229E1485}" srcOrd="0" destOrd="0" presId="urn:microsoft.com/office/officeart/2005/8/layout/radial1"/>
    <dgm:cxn modelId="{A7729DD6-9F04-2748-A4AE-A42A12AC54F9}" srcId="{73D6AA31-36A7-A846-8A4E-603E5535F40A}" destId="{EC58A355-2A4C-E444-906E-A569B84D4EB1}" srcOrd="0" destOrd="0" parTransId="{FB690FCD-EB8F-4248-835E-42B5A3960652}" sibTransId="{1741344E-DF2F-DB48-9543-5992EF048E77}"/>
    <dgm:cxn modelId="{8D307EF5-9A4B-A54A-98C9-ADF73C09FEF4}" srcId="{73D6AA31-36A7-A846-8A4E-603E5535F40A}" destId="{5668F0DF-7535-7A43-8E27-DAB2E7EB76A5}" srcOrd="3" destOrd="0" parTransId="{95F78287-05F0-B045-948D-7C6CB7991E20}" sibTransId="{B66F467A-13B3-5A47-B282-AE2C95447DE9}"/>
    <dgm:cxn modelId="{51AC5CF7-3C74-9B4A-A1A7-3FB95CBBF5F8}" type="presOf" srcId="{D4482E31-692F-9C48-AE9A-3D6FC7732A84}" destId="{13922BBD-3B00-C742-8362-38BD9822E816}" srcOrd="0" destOrd="0" presId="urn:microsoft.com/office/officeart/2005/8/layout/radial1"/>
    <dgm:cxn modelId="{712832F8-E879-4D4C-9412-C09304A8195A}" srcId="{73D6AA31-36A7-A846-8A4E-603E5535F40A}" destId="{8A0DD951-A537-D441-98E5-2550657A1328}" srcOrd="2" destOrd="0" parTransId="{CCE87490-6117-1B43-84E7-DD71E5F42CD5}" sibTransId="{26330BD0-F11B-A74B-8486-652BE37A67B3}"/>
    <dgm:cxn modelId="{4F6F6DFF-96E5-C649-A1CB-769D148AE6E3}" type="presOf" srcId="{95F78287-05F0-B045-948D-7C6CB7991E20}" destId="{A0427EC9-078A-FE42-AA6A-2D821A209EB4}" srcOrd="0" destOrd="0" presId="urn:microsoft.com/office/officeart/2005/8/layout/radial1"/>
    <dgm:cxn modelId="{7CD8A613-5E52-7B49-9399-655BE6CD383D}" type="presParOf" srcId="{13922BBD-3B00-C742-8362-38BD9822E816}" destId="{C5F0ABF3-9E8C-AB43-A95A-325C4F656849}" srcOrd="0" destOrd="0" presId="urn:microsoft.com/office/officeart/2005/8/layout/radial1"/>
    <dgm:cxn modelId="{439DD728-9F55-2A4B-A9DF-4C3B5BAAAE7E}" type="presParOf" srcId="{13922BBD-3B00-C742-8362-38BD9822E816}" destId="{11EDAB09-7870-1743-8F02-307BC2D092F5}" srcOrd="1" destOrd="0" presId="urn:microsoft.com/office/officeart/2005/8/layout/radial1"/>
    <dgm:cxn modelId="{F67DAFA2-ED74-404B-A0F0-80A2F69E24FF}" type="presParOf" srcId="{11EDAB09-7870-1743-8F02-307BC2D092F5}" destId="{5EAC83FE-EA2C-5042-9017-548081D84747}" srcOrd="0" destOrd="0" presId="urn:microsoft.com/office/officeart/2005/8/layout/radial1"/>
    <dgm:cxn modelId="{10CA36BD-6A20-2947-B7B8-E3B1107AC577}" type="presParOf" srcId="{13922BBD-3B00-C742-8362-38BD9822E816}" destId="{C64C4F72-3F2B-704F-83EE-B2C1FE9B1CB5}" srcOrd="2" destOrd="0" presId="urn:microsoft.com/office/officeart/2005/8/layout/radial1"/>
    <dgm:cxn modelId="{69EA017C-03A8-7746-9DC9-81ECB2906AB6}" type="presParOf" srcId="{13922BBD-3B00-C742-8362-38BD9822E816}" destId="{7CDD444B-C873-E04E-83C7-CB8CCF09E228}" srcOrd="3" destOrd="0" presId="urn:microsoft.com/office/officeart/2005/8/layout/radial1"/>
    <dgm:cxn modelId="{EF2A5B60-04D9-B84F-BD0D-9990BC662556}" type="presParOf" srcId="{7CDD444B-C873-E04E-83C7-CB8CCF09E228}" destId="{97F3A7E8-3D8F-9A4F-A9D1-B49B4CF7A381}" srcOrd="0" destOrd="0" presId="urn:microsoft.com/office/officeart/2005/8/layout/radial1"/>
    <dgm:cxn modelId="{E191B9D7-E8B2-8843-B6DD-121B6A453CB6}" type="presParOf" srcId="{13922BBD-3B00-C742-8362-38BD9822E816}" destId="{CB823B6B-FF6D-9149-84EF-15A52BBE3E6F}" srcOrd="4" destOrd="0" presId="urn:microsoft.com/office/officeart/2005/8/layout/radial1"/>
    <dgm:cxn modelId="{92BDAB9E-32D2-E445-AC71-21EAE0BC48E7}" type="presParOf" srcId="{13922BBD-3B00-C742-8362-38BD9822E816}" destId="{68ABF1B9-77CC-A846-ABC0-C24F23FFD1F7}" srcOrd="5" destOrd="0" presId="urn:microsoft.com/office/officeart/2005/8/layout/radial1"/>
    <dgm:cxn modelId="{F0277E92-881E-744F-886D-0BA70DDE437E}" type="presParOf" srcId="{68ABF1B9-77CC-A846-ABC0-C24F23FFD1F7}" destId="{F3C3B833-F7FC-7645-B066-627CB0CB9267}" srcOrd="0" destOrd="0" presId="urn:microsoft.com/office/officeart/2005/8/layout/radial1"/>
    <dgm:cxn modelId="{042F2855-6386-D24E-B0E7-846EB3EEC307}" type="presParOf" srcId="{13922BBD-3B00-C742-8362-38BD9822E816}" destId="{24D66425-4059-6F4E-B6DB-7FCE2DE8DF2A}" srcOrd="6" destOrd="0" presId="urn:microsoft.com/office/officeart/2005/8/layout/radial1"/>
    <dgm:cxn modelId="{02D72686-62AB-8348-9E35-70541CA07BE1}" type="presParOf" srcId="{13922BBD-3B00-C742-8362-38BD9822E816}" destId="{A0427EC9-078A-FE42-AA6A-2D821A209EB4}" srcOrd="7" destOrd="0" presId="urn:microsoft.com/office/officeart/2005/8/layout/radial1"/>
    <dgm:cxn modelId="{5B497674-D069-B046-9806-E05545983B66}" type="presParOf" srcId="{A0427EC9-078A-FE42-AA6A-2D821A209EB4}" destId="{85BB0793-87B4-9A4A-9AD3-2E8889213F96}" srcOrd="0" destOrd="0" presId="urn:microsoft.com/office/officeart/2005/8/layout/radial1"/>
    <dgm:cxn modelId="{FE3A98FF-B28A-A64B-96D4-08A25C32A1EE}" type="presParOf" srcId="{13922BBD-3B00-C742-8362-38BD9822E816}" destId="{F5C0F3D2-2349-1A42-BDEC-4617229E1485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DB7005-04EA-AF49-878D-8B8273AA6BB0}">
      <dsp:nvSpPr>
        <dsp:cNvPr id="0" name=""/>
        <dsp:cNvSpPr/>
      </dsp:nvSpPr>
      <dsp:spPr>
        <a:xfrm>
          <a:off x="5417255" y="0"/>
          <a:ext cx="5417255" cy="3611503"/>
        </a:xfrm>
        <a:prstGeom prst="trapezoid">
          <a:avLst>
            <a:gd name="adj" fmla="val 7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前端：</a:t>
          </a:r>
          <a:r>
            <a:rPr lang="en-US" altLang="zh-CN" sz="6500" kern="1200" dirty="0"/>
            <a:t>VUE</a:t>
          </a:r>
          <a:endParaRPr lang="zh-CN" altLang="en-US" sz="6500" kern="1200" dirty="0"/>
        </a:p>
      </dsp:txBody>
      <dsp:txXfrm>
        <a:off x="5417255" y="0"/>
        <a:ext cx="5417255" cy="3611503"/>
      </dsp:txXfrm>
    </dsp:sp>
    <dsp:sp modelId="{648BB36B-D30F-C047-8D5A-792FA648E67D}">
      <dsp:nvSpPr>
        <dsp:cNvPr id="0" name=""/>
        <dsp:cNvSpPr/>
      </dsp:nvSpPr>
      <dsp:spPr>
        <a:xfrm>
          <a:off x="2708627" y="3611503"/>
          <a:ext cx="10834511" cy="3611503"/>
        </a:xfrm>
        <a:prstGeom prst="trapezoid">
          <a:avLst>
            <a:gd name="adj" fmla="val 75000"/>
          </a:avLst>
        </a:prstGeom>
        <a:solidFill>
          <a:schemeClr val="accent2">
            <a:hueOff val="5744373"/>
            <a:satOff val="-16920"/>
            <a:lumOff val="-27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后端：</a:t>
          </a:r>
          <a:r>
            <a:rPr lang="en-US" altLang="zh-CN" sz="6500" kern="1200" dirty="0" err="1"/>
            <a:t>asp.net</a:t>
          </a:r>
          <a:endParaRPr lang="zh-CN" altLang="en-US" sz="6500" kern="1200" dirty="0"/>
        </a:p>
      </dsp:txBody>
      <dsp:txXfrm>
        <a:off x="4604667" y="3611503"/>
        <a:ext cx="7042432" cy="3611503"/>
      </dsp:txXfrm>
    </dsp:sp>
    <dsp:sp modelId="{E1D20DF7-4438-B74D-9E2B-F38C1050B0E3}">
      <dsp:nvSpPr>
        <dsp:cNvPr id="0" name=""/>
        <dsp:cNvSpPr/>
      </dsp:nvSpPr>
      <dsp:spPr>
        <a:xfrm>
          <a:off x="0" y="7223007"/>
          <a:ext cx="16251767" cy="3611503"/>
        </a:xfrm>
        <a:prstGeom prst="trapezoid">
          <a:avLst>
            <a:gd name="adj" fmla="val 75000"/>
          </a:avLst>
        </a:prstGeom>
        <a:solidFill>
          <a:schemeClr val="accent2">
            <a:hueOff val="11488747"/>
            <a:satOff val="-33840"/>
            <a:lumOff val="-549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数据库：</a:t>
          </a:r>
          <a:r>
            <a:rPr lang="en-US" altLang="zh-CN" sz="6500" kern="1200" dirty="0" err="1"/>
            <a:t>Mysql</a:t>
          </a:r>
          <a:endParaRPr lang="zh-CN" altLang="en-US" sz="6500" kern="1200" dirty="0"/>
        </a:p>
      </dsp:txBody>
      <dsp:txXfrm>
        <a:off x="2844059" y="7223007"/>
        <a:ext cx="10563648" cy="36115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0ABF3-9E8C-AB43-A95A-325C4F656849}">
      <dsp:nvSpPr>
        <dsp:cNvPr id="0" name=""/>
        <dsp:cNvSpPr/>
      </dsp:nvSpPr>
      <dsp:spPr>
        <a:xfrm>
          <a:off x="6633867" y="3925239"/>
          <a:ext cx="2984032" cy="29840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4800" b="0" i="0" u="none" kern="1200" dirty="0"/>
            <a:t>Models</a:t>
          </a:r>
          <a:endParaRPr lang="zh-CN" altLang="en-US" sz="4800" kern="1200" dirty="0"/>
        </a:p>
      </dsp:txBody>
      <dsp:txXfrm>
        <a:off x="7070868" y="4362240"/>
        <a:ext cx="2110030" cy="2110030"/>
      </dsp:txXfrm>
    </dsp:sp>
    <dsp:sp modelId="{11EDAB09-7870-1743-8F02-307BC2D092F5}">
      <dsp:nvSpPr>
        <dsp:cNvPr id="0" name=""/>
        <dsp:cNvSpPr/>
      </dsp:nvSpPr>
      <dsp:spPr>
        <a:xfrm rot="16200000">
          <a:off x="7675002" y="3457832"/>
          <a:ext cx="901762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901762" y="1652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8103339" y="3451813"/>
        <a:ext cx="45088" cy="45088"/>
      </dsp:txXfrm>
    </dsp:sp>
    <dsp:sp modelId="{C64C4F72-3F2B-704F-83EE-B2C1FE9B1CB5}">
      <dsp:nvSpPr>
        <dsp:cNvPr id="0" name=""/>
        <dsp:cNvSpPr/>
      </dsp:nvSpPr>
      <dsp:spPr>
        <a:xfrm>
          <a:off x="6633867" y="39443"/>
          <a:ext cx="2984032" cy="29840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4800" b="0" i="0" u="none" kern="1200" dirty="0"/>
            <a:t>Reward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4800" b="0" i="0" u="none" kern="1200" dirty="0"/>
            <a:t>Manage</a:t>
          </a:r>
          <a:endParaRPr lang="zh-CN" altLang="en-US" sz="4800" kern="1200" dirty="0"/>
        </a:p>
      </dsp:txBody>
      <dsp:txXfrm>
        <a:off x="7070868" y="476444"/>
        <a:ext cx="2110030" cy="2110030"/>
      </dsp:txXfrm>
    </dsp:sp>
    <dsp:sp modelId="{7CDD444B-C873-E04E-83C7-CB8CCF09E228}">
      <dsp:nvSpPr>
        <dsp:cNvPr id="0" name=""/>
        <dsp:cNvSpPr/>
      </dsp:nvSpPr>
      <dsp:spPr>
        <a:xfrm>
          <a:off x="9617899" y="5400730"/>
          <a:ext cx="901762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901762" y="1652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0046237" y="5394711"/>
        <a:ext cx="45088" cy="45088"/>
      </dsp:txXfrm>
    </dsp:sp>
    <dsp:sp modelId="{CB823B6B-FF6D-9149-84EF-15A52BBE3E6F}">
      <dsp:nvSpPr>
        <dsp:cNvPr id="0" name=""/>
        <dsp:cNvSpPr/>
      </dsp:nvSpPr>
      <dsp:spPr>
        <a:xfrm>
          <a:off x="10519662" y="3925239"/>
          <a:ext cx="2984032" cy="2984032"/>
        </a:xfrm>
        <a:prstGeom prst="ellipse">
          <a:avLst/>
        </a:prstGeom>
        <a:solidFill>
          <a:schemeClr val="accent2">
            <a:hueOff val="3829582"/>
            <a:satOff val="-11280"/>
            <a:lumOff val="-183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4800" b="0" i="0" u="none" kern="1200" dirty="0"/>
            <a:t>Area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4800" b="0" i="0" u="none" kern="1200" dirty="0"/>
            <a:t>Manage</a:t>
          </a:r>
          <a:endParaRPr lang="zh-CN" altLang="en-US" sz="4800" kern="1200" dirty="0"/>
        </a:p>
      </dsp:txBody>
      <dsp:txXfrm>
        <a:off x="10956663" y="4362240"/>
        <a:ext cx="2110030" cy="2110030"/>
      </dsp:txXfrm>
    </dsp:sp>
    <dsp:sp modelId="{68ABF1B9-77CC-A846-ABC0-C24F23FFD1F7}">
      <dsp:nvSpPr>
        <dsp:cNvPr id="0" name=""/>
        <dsp:cNvSpPr/>
      </dsp:nvSpPr>
      <dsp:spPr>
        <a:xfrm rot="5400000">
          <a:off x="7675002" y="7343628"/>
          <a:ext cx="901762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901762" y="1652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8103339" y="7337609"/>
        <a:ext cx="45088" cy="45088"/>
      </dsp:txXfrm>
    </dsp:sp>
    <dsp:sp modelId="{24D66425-4059-6F4E-B6DB-7FCE2DE8DF2A}">
      <dsp:nvSpPr>
        <dsp:cNvPr id="0" name=""/>
        <dsp:cNvSpPr/>
      </dsp:nvSpPr>
      <dsp:spPr>
        <a:xfrm>
          <a:off x="6633867" y="7811034"/>
          <a:ext cx="2984032" cy="2984032"/>
        </a:xfrm>
        <a:prstGeom prst="ellipse">
          <a:avLst/>
        </a:prstGeom>
        <a:solidFill>
          <a:schemeClr val="accent2">
            <a:hueOff val="7659164"/>
            <a:satOff val="-22560"/>
            <a:lumOff val="-366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4800" b="0" i="0" u="none" kern="1200" dirty="0"/>
            <a:t>Admin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4800" b="0" i="0" u="none" kern="1200" dirty="0"/>
            <a:t>Manage</a:t>
          </a:r>
          <a:endParaRPr lang="zh-CN" altLang="en-US" sz="4800" kern="1200" dirty="0"/>
        </a:p>
      </dsp:txBody>
      <dsp:txXfrm>
        <a:off x="7070868" y="8248035"/>
        <a:ext cx="2110030" cy="2110030"/>
      </dsp:txXfrm>
    </dsp:sp>
    <dsp:sp modelId="{A0427EC9-078A-FE42-AA6A-2D821A209EB4}">
      <dsp:nvSpPr>
        <dsp:cNvPr id="0" name=""/>
        <dsp:cNvSpPr/>
      </dsp:nvSpPr>
      <dsp:spPr>
        <a:xfrm rot="10800000">
          <a:off x="5732104" y="5400730"/>
          <a:ext cx="901762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901762" y="1652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6160441" y="5394711"/>
        <a:ext cx="45088" cy="45088"/>
      </dsp:txXfrm>
    </dsp:sp>
    <dsp:sp modelId="{F5C0F3D2-2349-1A42-BDEC-4617229E1485}">
      <dsp:nvSpPr>
        <dsp:cNvPr id="0" name=""/>
        <dsp:cNvSpPr/>
      </dsp:nvSpPr>
      <dsp:spPr>
        <a:xfrm>
          <a:off x="2748071" y="3925239"/>
          <a:ext cx="2984032" cy="2984032"/>
        </a:xfrm>
        <a:prstGeom prst="ellipse">
          <a:avLst/>
        </a:prstGeom>
        <a:solidFill>
          <a:schemeClr val="accent2">
            <a:hueOff val="11488747"/>
            <a:satOff val="-33840"/>
            <a:lumOff val="-549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4800" b="0" i="0" u="none" kern="1200" dirty="0"/>
            <a:t>Worker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4800" b="0" i="0" u="none" kern="1200" dirty="0"/>
            <a:t>Manage</a:t>
          </a:r>
          <a:endParaRPr lang="zh-CN" altLang="en-US" sz="4800" kern="1200" dirty="0"/>
        </a:p>
      </dsp:txBody>
      <dsp:txXfrm>
        <a:off x="3185072" y="4362240"/>
        <a:ext cx="2110030" cy="2110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t>6/27/20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400" algn="l" defTabSz="913765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165" algn="l" defTabSz="913765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565" algn="l" defTabSz="913765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965" algn="l" defTabSz="913765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365" algn="l" defTabSz="9137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30" algn="l" defTabSz="9137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30" algn="l" defTabSz="9137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930" algn="l" defTabSz="9137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jiachen.gitee.io/vue-element-admin-site/zh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本项目是一个人员绩效管理系统，也不能算是严格意义上的绩效，主要是加分和扣分。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2400" b="0" i="0" u="none" strike="noStrike" kern="1200" dirty="0" err="1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asp.net</a:t>
            </a:r>
            <a:r>
              <a:rPr lang="zh-CN" altLang="en-US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提供</a:t>
            </a:r>
            <a:r>
              <a:rPr lang="en" altLang="zh-CN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Web API</a:t>
            </a:r>
            <a:r>
              <a:rPr lang="zh-CN" altLang="en-US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的与前端进行数据交互</a:t>
            </a:r>
            <a:endParaRPr lang="en-US" altLang="zh-CN" sz="2400" b="0" i="0" u="none" strike="noStrike" kern="1200" dirty="0">
              <a:solidFill>
                <a:schemeClr val="tx1"/>
              </a:solidFill>
              <a:effectLst/>
              <a:latin typeface="Calibri Light"/>
              <a:ea typeface="+mn-ea"/>
              <a:cs typeface="+mn-cs"/>
            </a:endParaRPr>
          </a:p>
          <a:p>
            <a:r>
              <a:rPr lang="en" altLang="zh-CN" sz="2400" b="0" i="0" u="none" strike="noStrike" kern="1200" dirty="0" err="1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asp.net</a:t>
            </a:r>
            <a:r>
              <a:rPr lang="zh-CN" altLang="en-US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与数据库之间使用</a:t>
            </a:r>
            <a:r>
              <a:rPr lang="en" altLang="zh-CN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Entity Framework</a:t>
            </a:r>
            <a:r>
              <a:rPr lang="zh-CN" altLang="en-US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框架连接，使用数据库先行的方式自动生成实体。数据库连接使用</a:t>
            </a:r>
            <a:r>
              <a:rPr lang="en" altLang="zh-CN" sz="2400" b="0" i="0" u="none" strike="noStrike" kern="1200" dirty="0" err="1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ADO.net</a:t>
            </a:r>
            <a:r>
              <a:rPr lang="zh-CN" altLang="en-US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进行连接，并且配和线程池使用。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686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一共按照系统模块划分为</a:t>
            </a:r>
            <a:r>
              <a:rPr lang="en-US" altLang="zh-CN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5</a:t>
            </a:r>
            <a:r>
              <a:rPr lang="zh-CN" altLang="en-US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个程序集，分别是：</a:t>
            </a:r>
            <a:r>
              <a:rPr lang="en" altLang="zh-CN" sz="2400" b="0" i="0" u="none" strike="noStrike" kern="1200" dirty="0" err="1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AdminManage</a:t>
            </a:r>
            <a:r>
              <a:rPr lang="zh-CN" altLang="en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（</a:t>
            </a:r>
            <a:r>
              <a:rPr lang="zh-CN" altLang="en-US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管理员管理）、</a:t>
            </a:r>
            <a:r>
              <a:rPr lang="en" altLang="zh-CN" sz="2400" b="0" i="0" u="none" strike="noStrike" kern="1200" dirty="0" err="1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AreaManage</a:t>
            </a:r>
            <a:r>
              <a:rPr lang="zh-CN" altLang="en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（</a:t>
            </a:r>
            <a:r>
              <a:rPr lang="zh-CN" altLang="en-US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部门管理）、</a:t>
            </a:r>
            <a:r>
              <a:rPr lang="en" altLang="zh-CN" sz="2400" b="0" i="0" u="none" strike="noStrike" kern="1200" dirty="0" err="1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RewardManage</a:t>
            </a:r>
            <a:r>
              <a:rPr lang="zh-CN" altLang="en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（</a:t>
            </a:r>
            <a:r>
              <a:rPr lang="zh-CN" altLang="en-US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奖惩管理）、</a:t>
            </a:r>
            <a:r>
              <a:rPr lang="en" altLang="zh-CN" sz="2400" b="0" i="0" u="none" strike="noStrike" kern="1200" dirty="0" err="1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WorkerManage</a:t>
            </a:r>
            <a:r>
              <a:rPr lang="zh-CN" altLang="en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（</a:t>
            </a:r>
            <a:r>
              <a:rPr lang="zh-CN" altLang="en-US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工人管理）和</a:t>
            </a:r>
            <a:r>
              <a:rPr lang="en" altLang="zh-CN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Models</a:t>
            </a:r>
            <a:r>
              <a:rPr lang="zh-CN" altLang="en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（</a:t>
            </a:r>
            <a:r>
              <a:rPr lang="en" altLang="zh-CN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EF</a:t>
            </a:r>
            <a:r>
              <a:rPr lang="zh-CN" altLang="en-US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实体），其中</a:t>
            </a:r>
            <a:r>
              <a:rPr lang="en" altLang="zh-CN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Models</a:t>
            </a:r>
            <a:r>
              <a:rPr lang="zh-CN" altLang="en-US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为共享程序集。在</a:t>
            </a:r>
            <a:r>
              <a:rPr lang="en" altLang="zh-CN" sz="2400" b="0" i="0" u="none" strike="noStrike" kern="1200" dirty="0" err="1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asp.net</a:t>
            </a:r>
            <a:r>
              <a:rPr lang="zh-CN" altLang="en-US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框架下调用这</a:t>
            </a:r>
            <a:r>
              <a:rPr lang="en-US" altLang="zh-CN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5</a:t>
            </a:r>
            <a:r>
              <a:rPr lang="zh-CN" altLang="en-US" sz="2400" b="0" i="0" u="none" strike="noStrike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个程序集，提供服务。</a:t>
            </a:r>
          </a:p>
          <a:p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81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effectLst/>
              </a:rPr>
              <a:t>跨域请求问题</a:t>
            </a:r>
          </a:p>
          <a:p>
            <a:r>
              <a:rPr lang="zh-CN" altLang="en-US" dirty="0">
                <a:effectLst/>
              </a:rPr>
              <a:t>安装</a:t>
            </a:r>
            <a:r>
              <a:rPr lang="en" altLang="zh-CN" dirty="0">
                <a:effectLst/>
              </a:rPr>
              <a:t>CORS </a:t>
            </a:r>
            <a:r>
              <a:rPr lang="en" altLang="zh-CN" dirty="0" err="1">
                <a:effectLst/>
              </a:rPr>
              <a:t>NeGet</a:t>
            </a:r>
            <a:r>
              <a:rPr lang="zh-CN" altLang="en-US" dirty="0">
                <a:effectLst/>
              </a:rPr>
              <a:t>包。</a:t>
            </a:r>
          </a:p>
          <a:p>
            <a:r>
              <a:rPr lang="en" altLang="zh-CN" dirty="0">
                <a:effectLst/>
              </a:rPr>
              <a:t>Install-Package </a:t>
            </a:r>
            <a:r>
              <a:rPr lang="en" altLang="zh-CN" dirty="0" err="1">
                <a:effectLst/>
              </a:rPr>
              <a:t>Microsoft.AspNet.WebApi.Cors</a:t>
            </a:r>
            <a:r>
              <a:rPr lang="zh-CN" altLang="en-US" dirty="0">
                <a:effectLst/>
              </a:rPr>
              <a:t>全部</a:t>
            </a:r>
            <a:r>
              <a:rPr lang="en" altLang="zh-CN" dirty="0">
                <a:effectLst/>
              </a:rPr>
              <a:t>Web API</a:t>
            </a:r>
            <a:r>
              <a:rPr lang="zh-CN" altLang="en-US" dirty="0">
                <a:effectLst/>
              </a:rPr>
              <a:t>控制器启用</a:t>
            </a:r>
            <a:r>
              <a:rPr lang="en" altLang="zh-CN" dirty="0">
                <a:effectLst/>
              </a:rPr>
              <a:t>CORS</a:t>
            </a:r>
            <a:r>
              <a:rPr lang="zh-CN" altLang="en" dirty="0">
                <a:effectLst/>
              </a:rPr>
              <a:t>。</a:t>
            </a:r>
            <a:endParaRPr lang="en-US" altLang="zh-CN" b="1" dirty="0">
              <a:effectLst/>
            </a:endParaRPr>
          </a:p>
          <a:p>
            <a:r>
              <a:rPr lang="zh-CN" altLang="en-US" b="1" dirty="0">
                <a:effectLst/>
              </a:rPr>
              <a:t>后端无法直接通过</a:t>
            </a:r>
            <a:r>
              <a:rPr lang="en" altLang="zh-CN" b="1" dirty="0">
                <a:effectLst/>
              </a:rPr>
              <a:t>IP</a:t>
            </a:r>
            <a:r>
              <a:rPr lang="zh-CN" altLang="en-US" b="1" dirty="0">
                <a:effectLst/>
              </a:rPr>
              <a:t>访问</a:t>
            </a:r>
          </a:p>
          <a:p>
            <a:r>
              <a:rPr lang="zh-CN" altLang="en-US" dirty="0">
                <a:effectLst/>
              </a:rPr>
              <a:t>以管理员身份打开，在</a:t>
            </a:r>
            <a:r>
              <a:rPr lang="en" altLang="zh-CN" dirty="0">
                <a:effectLst/>
              </a:rPr>
              <a:t>IIS</a:t>
            </a:r>
            <a:r>
              <a:rPr lang="zh-CN" altLang="en-US" dirty="0">
                <a:effectLst/>
              </a:rPr>
              <a:t>服务器的设置上绑定</a:t>
            </a:r>
            <a:r>
              <a:rPr lang="en" altLang="zh-CN" dirty="0">
                <a:effectLst/>
              </a:rPr>
              <a:t>IP</a:t>
            </a:r>
            <a:r>
              <a:rPr lang="zh-CN" altLang="en-US" dirty="0">
                <a:effectLst/>
              </a:rPr>
              <a:t>地址。</a:t>
            </a:r>
          </a:p>
          <a:p>
            <a:r>
              <a:rPr lang="zh-CN" altLang="en-US" b="1" dirty="0">
                <a:effectLst/>
              </a:rPr>
              <a:t>权限控制问题</a:t>
            </a:r>
          </a:p>
          <a:p>
            <a:r>
              <a:rPr lang="zh-CN" altLang="en-US" dirty="0">
                <a:effectLst/>
              </a:rPr>
              <a:t>后端：通过继承</a:t>
            </a:r>
            <a:r>
              <a:rPr lang="en" altLang="zh-CN" dirty="0" err="1">
                <a:effectLst/>
              </a:rPr>
              <a:t>AuthorizeAttribute</a:t>
            </a:r>
            <a:r>
              <a:rPr lang="zh-CN" altLang="en-US" dirty="0">
                <a:effectLst/>
              </a:rPr>
              <a:t>类，重写</a:t>
            </a:r>
            <a:r>
              <a:rPr lang="en" altLang="zh-CN" dirty="0" err="1">
                <a:effectLst/>
              </a:rPr>
              <a:t>OnAuthorization</a:t>
            </a:r>
            <a:r>
              <a:rPr lang="zh-CN" altLang="en-US" dirty="0">
                <a:effectLst/>
              </a:rPr>
              <a:t>方法实现。</a:t>
            </a:r>
          </a:p>
          <a:p>
            <a:r>
              <a:rPr lang="zh-CN" altLang="en-US" dirty="0">
                <a:effectLst/>
              </a:rPr>
              <a:t>前端：</a:t>
            </a:r>
            <a:r>
              <a:rPr lang="en" altLang="zh-CN" sz="2400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  <a:hlinkClick r:id="rId3"/>
              </a:rPr>
              <a:t>vue-element-admin</a:t>
            </a:r>
            <a:r>
              <a:rPr lang="zh-CN" altLang="en-US" dirty="0">
                <a:effectLst/>
              </a:rPr>
              <a:t>自带方式实现。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27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426664" y="0"/>
            <a:ext cx="5669280" cy="851378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8708370" y="2066309"/>
            <a:ext cx="5743745" cy="851378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556745" y="9108147"/>
            <a:ext cx="8613664" cy="302547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711325" y="1187834"/>
            <a:ext cx="9411820" cy="1252816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37322" y="3776870"/>
            <a:ext cx="8786191" cy="878619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667185" y="-92214"/>
            <a:ext cx="7587145" cy="645325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117279" y="7342256"/>
            <a:ext cx="7587145" cy="637374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377650" cy="752301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11874826" cy="1374648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2502824" y="15240"/>
            <a:ext cx="11874826" cy="1370076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11874826" cy="1374648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5796578" cy="845031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3691" y="0"/>
            <a:ext cx="5796578" cy="845031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2387380" y="0"/>
            <a:ext cx="5796578" cy="845031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8581071" y="0"/>
            <a:ext cx="5796578" cy="845031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-1" y="8924335"/>
            <a:ext cx="11990270" cy="479166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2387380" y="8924334"/>
            <a:ext cx="11990270" cy="479166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0" y="0"/>
            <a:ext cx="2437765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9015566"/>
            <a:ext cx="4703604" cy="470043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4918512" y="9015566"/>
            <a:ext cx="4703604" cy="470043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9837023" y="9015566"/>
            <a:ext cx="4703604" cy="470043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4755535" y="9015566"/>
            <a:ext cx="4703604" cy="470043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19674046" y="9015566"/>
            <a:ext cx="4703604" cy="470043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16396138" cy="1371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981200" y="5158739"/>
            <a:ext cx="6461760" cy="402336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9027855" y="5158739"/>
            <a:ext cx="6461760" cy="402336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6074510" y="5158739"/>
            <a:ext cx="6461760" cy="402336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876800" cy="30915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886670" y="2066657"/>
            <a:ext cx="5018049" cy="890625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5598076" y="3314699"/>
            <a:ext cx="6126480" cy="775607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770135" y="3888613"/>
            <a:ext cx="9105900" cy="51389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4320158" y="7119782"/>
            <a:ext cx="7106756" cy="450183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2960496" y="7119782"/>
            <a:ext cx="7106756" cy="450183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2165684" y="3633537"/>
            <a:ext cx="7094766" cy="1008246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7433269" y="2618563"/>
            <a:ext cx="4681728" cy="836626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3369929" y="2618563"/>
            <a:ext cx="4681728" cy="836626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8382000"/>
            <a:ext cx="24377649" cy="445764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-mi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5288768" y="2560321"/>
            <a:ext cx="5669280" cy="859536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ceholder-mi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7040127" y="6905371"/>
            <a:ext cx="4345051" cy="429768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150724" y="6905371"/>
            <a:ext cx="4345051" cy="429768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laceholder-mi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704176" y="3297336"/>
            <a:ext cx="10553700" cy="90511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laceholder-mi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03569" y="2340864"/>
            <a:ext cx="10524877" cy="903427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laceholder-mi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188825" y="0"/>
            <a:ext cx="12188825" cy="137108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673225" y="2220686"/>
            <a:ext cx="8753554" cy="1149531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620000" y="566057"/>
            <a:ext cx="13489668" cy="629194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2462802" y="690390"/>
            <a:ext cx="102168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tx2"/>
                </a:solidFill>
                <a:latin typeface="Montserrat Light" panose="00000400000000000000" charset="0"/>
                <a:ea typeface="Montserrat Light" panose="00000400000000000000" charset="0"/>
                <a:cs typeface="Montserrat Light" panose="00000400000000000000" charset="0"/>
              </a:rPr>
              <a:t>‹#›</a:t>
            </a:fld>
            <a:r>
              <a:rPr lang="id-ID" sz="2800" b="0" i="0" dirty="0">
                <a:solidFill>
                  <a:schemeClr val="tx2"/>
                </a:solidFill>
                <a:latin typeface="Montserrat Light" panose="00000400000000000000" charset="0"/>
                <a:ea typeface="Montserrat Light" panose="00000400000000000000" charset="0"/>
                <a:cs typeface="Montserrat Light" panose="00000400000000000000" charset="0"/>
              </a:rPr>
              <a:t>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hdr="0" ftr="0" dt="0"/>
  <p:txStyles>
    <p:titleStyle>
      <a:lvl1pPr algn="l" defTabSz="1828165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0" indent="0" algn="l" defTabSz="1828165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lang="en-US" sz="4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914400" indent="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4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1828165" indent="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2742565" indent="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3656965" indent="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79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3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7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1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1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5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9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3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1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9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387288" y="4122957"/>
            <a:ext cx="1360307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5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人员绩效管理系统</a:t>
            </a:r>
            <a:endParaRPr lang="en-US" sz="11500" b="1" spc="600" dirty="0">
              <a:solidFill>
                <a:schemeClr val="tx2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62361" y="6396335"/>
            <a:ext cx="9976727" cy="83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5400" baseline="-25000" dirty="0">
                <a:solidFill>
                  <a:schemeClr val="tx2"/>
                </a:solidFill>
                <a:latin typeface="Montserrat Hairline" charset="0"/>
                <a:ea typeface="Montserrat Hairline" charset="0"/>
                <a:cs typeface="Montserrat Hairline" charset="0"/>
              </a:rPr>
              <a:t>.NET</a:t>
            </a:r>
            <a:r>
              <a:rPr lang="zh-CN" altLang="en-US" sz="5400" baseline="-25000" dirty="0">
                <a:solidFill>
                  <a:schemeClr val="tx2"/>
                </a:solidFill>
                <a:latin typeface="Montserrat Hairline" charset="0"/>
                <a:ea typeface="Montserrat Hairline" charset="0"/>
                <a:cs typeface="Montserrat Hairline" charset="0"/>
              </a:rPr>
              <a:t>程序设计期末课程项目</a:t>
            </a:r>
            <a:endParaRPr lang="en-US" sz="5400" baseline="-25000" dirty="0">
              <a:solidFill>
                <a:schemeClr val="tx2"/>
              </a:solidFill>
              <a:latin typeface="Montserrat Hairline" charset="0"/>
              <a:ea typeface="Montserrat Hairline" charset="0"/>
              <a:cs typeface="Montserrat Hairlin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41204" y="1879527"/>
            <a:ext cx="3419042" cy="1097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41204" y="11805321"/>
            <a:ext cx="3419042" cy="1097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A77FE0-1771-E849-82EF-9E94BF20B65C}"/>
              </a:ext>
            </a:extLst>
          </p:cNvPr>
          <p:cNvSpPr txBox="1"/>
          <p:nvPr/>
        </p:nvSpPr>
        <p:spPr>
          <a:xfrm>
            <a:off x="17139088" y="9263270"/>
            <a:ext cx="57606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/>
              <a:t>姜其升</a:t>
            </a:r>
            <a:endParaRPr kumimoji="1" lang="en-US" altLang="zh-CN" sz="4400" dirty="0"/>
          </a:p>
          <a:p>
            <a:r>
              <a:rPr kumimoji="1" lang="en-US" altLang="zh-CN" sz="4400" dirty="0"/>
              <a:t>1752058</a:t>
            </a:r>
            <a:endParaRPr kumimoji="1" lang="zh-CN" alt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 rot="16200000">
            <a:off x="-8799811" y="2954093"/>
            <a:ext cx="19830062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>
                <a:solidFill>
                  <a:schemeClr val="bg2">
                    <a:lumMod val="95000"/>
                  </a:schemeClr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About 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5640" y="581656"/>
            <a:ext cx="10974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spc="600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技术架构</a:t>
            </a:r>
            <a:endParaRPr lang="en-US" sz="13800" b="1" spc="600" dirty="0">
              <a:solidFill>
                <a:schemeClr val="tx2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35640" y="3211139"/>
            <a:ext cx="3419042" cy="1097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47E2C617-C2DD-0A4E-9809-181A222CBF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9882132"/>
              </p:ext>
            </p:extLst>
          </p:nvPr>
        </p:nvGraphicFramePr>
        <p:xfrm>
          <a:off x="4062941" y="2299833"/>
          <a:ext cx="16251767" cy="10834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8159" y="459784"/>
            <a:ext cx="10974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主要功能</a:t>
            </a:r>
            <a:endParaRPr lang="en-US" sz="13800" b="1" dirty="0">
              <a:solidFill>
                <a:schemeClr val="tx2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-1120596" y="2902521"/>
            <a:ext cx="6187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600"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WRITE SOMETHING</a:t>
            </a:r>
            <a:endParaRPr lang="en-US" sz="2000" b="1" spc="600" dirty="0"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C03D02E-B76A-FF49-9F90-8D10D8489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83876"/>
              </p:ext>
            </p:extLst>
          </p:nvPr>
        </p:nvGraphicFramePr>
        <p:xfrm>
          <a:off x="4810539" y="3126514"/>
          <a:ext cx="17174818" cy="1012970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7174818">
                  <a:extLst>
                    <a:ext uri="{9D8B030D-6E8A-4147-A177-3AD203B41FA5}">
                      <a16:colId xmlns:a16="http://schemas.microsoft.com/office/drawing/2014/main" val="1048290060"/>
                    </a:ext>
                  </a:extLst>
                </a:gridCol>
              </a:tblGrid>
              <a:tr h="14471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600" b="1" dirty="0">
                          <a:solidFill>
                            <a:srgbClr val="000000"/>
                          </a:solidFill>
                        </a:rPr>
                        <a:t>登录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165979"/>
                  </a:ext>
                </a:extLst>
              </a:tr>
              <a:tr h="14471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+mn-cs"/>
                        </a:rPr>
                        <a:t>车间管理</a:t>
                      </a:r>
                      <a:endParaRPr lang="zh-CN" altLang="en-US" sz="66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25932"/>
                  </a:ext>
                </a:extLst>
              </a:tr>
              <a:tr h="14471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+mn-cs"/>
                        </a:rPr>
                        <a:t>小组管理</a:t>
                      </a:r>
                      <a:endParaRPr lang="zh-CN" altLang="en-US" sz="66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181642"/>
                  </a:ext>
                </a:extLst>
              </a:tr>
              <a:tr h="14471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+mn-cs"/>
                        </a:rPr>
                        <a:t>员工管理</a:t>
                      </a:r>
                      <a:endParaRPr lang="zh-CN" altLang="en-US" sz="66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141505"/>
                  </a:ext>
                </a:extLst>
              </a:tr>
              <a:tr h="14471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+mn-cs"/>
                        </a:rPr>
                        <a:t>工作管理</a:t>
                      </a:r>
                      <a:endParaRPr lang="zh-CN" altLang="en-US" sz="66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13271"/>
                  </a:ext>
                </a:extLst>
              </a:tr>
              <a:tr h="14471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+mn-cs"/>
                        </a:rPr>
                        <a:t>规章制度管理</a:t>
                      </a:r>
                      <a:endParaRPr lang="zh-CN" altLang="en-US" sz="66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853683"/>
                  </a:ext>
                </a:extLst>
              </a:tr>
              <a:tr h="14471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 Light"/>
                          <a:ea typeface="+mn-ea"/>
                          <a:cs typeface="+mn-cs"/>
                        </a:rPr>
                        <a:t>奖惩记录</a:t>
                      </a:r>
                      <a:endParaRPr lang="zh-CN" altLang="en-US" sz="66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08996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21562232" y="988515"/>
            <a:ext cx="1571806" cy="15718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3211" y="666422"/>
            <a:ext cx="10974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程序集设计</a:t>
            </a:r>
            <a:endParaRPr lang="en-US" sz="13800" b="1" dirty="0">
              <a:solidFill>
                <a:schemeClr val="tx2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120596" y="2902521"/>
            <a:ext cx="6187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600"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WRITE SOMETHING</a:t>
            </a:r>
            <a:endParaRPr lang="en-US" sz="2000" b="1" spc="600" dirty="0"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ECA54ABC-FE08-9749-A197-0711A2F1CD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0066763"/>
              </p:ext>
            </p:extLst>
          </p:nvPr>
        </p:nvGraphicFramePr>
        <p:xfrm>
          <a:off x="5708861" y="1774417"/>
          <a:ext cx="16251767" cy="10834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09363" y="296958"/>
            <a:ext cx="166864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其他要求</a:t>
            </a:r>
            <a:endParaRPr lang="en-US" sz="13800" b="1" dirty="0">
              <a:solidFill>
                <a:schemeClr val="tx2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4374368" y="846989"/>
            <a:ext cx="0" cy="166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389888" y="3078125"/>
            <a:ext cx="1719072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6200000">
            <a:off x="-1120596" y="2902521"/>
            <a:ext cx="6187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600"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WRITE SOMETHING</a:t>
            </a:r>
            <a:endParaRPr lang="en-US" sz="2000" b="1" spc="600" dirty="0"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85E6A147-3159-2040-B30F-76C567F1B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249436"/>
              </p:ext>
            </p:extLst>
          </p:nvPr>
        </p:nvGraphicFramePr>
        <p:xfrm>
          <a:off x="2555981" y="2800862"/>
          <a:ext cx="20431776" cy="10455618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0215888">
                  <a:extLst>
                    <a:ext uri="{9D8B030D-6E8A-4147-A177-3AD203B41FA5}">
                      <a16:colId xmlns:a16="http://schemas.microsoft.com/office/drawing/2014/main" val="3946997944"/>
                    </a:ext>
                  </a:extLst>
                </a:gridCol>
                <a:gridCol w="10215888">
                  <a:extLst>
                    <a:ext uri="{9D8B030D-6E8A-4147-A177-3AD203B41FA5}">
                      <a16:colId xmlns:a16="http://schemas.microsoft.com/office/drawing/2014/main" val="3557928924"/>
                    </a:ext>
                  </a:extLst>
                </a:gridCol>
              </a:tblGrid>
              <a:tr h="1961206">
                <a:tc>
                  <a:txBody>
                    <a:bodyPr/>
                    <a:lstStyle/>
                    <a:p>
                      <a:pPr algn="ctr"/>
                      <a:r>
                        <a:rPr lang="en" altLang="zh-CN" sz="4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C++/CLI</a:t>
                      </a:r>
                      <a:endParaRPr lang="zh-CN" altLang="en-US" sz="48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登陆密码的加密存储</a:t>
                      </a:r>
                      <a:endParaRPr lang="zh-CN" altLang="en-US" sz="48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25107"/>
                  </a:ext>
                </a:extLst>
              </a:tr>
              <a:tr h="1961206">
                <a:tc>
                  <a:txBody>
                    <a:bodyPr/>
                    <a:lstStyle/>
                    <a:p>
                      <a:pPr algn="ctr"/>
                      <a:r>
                        <a:rPr lang="en" altLang="zh-CN" sz="4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WIN32 DLL</a:t>
                      </a:r>
                      <a:endParaRPr lang="zh-CN" altLang="en-US" sz="48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4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</a:t>
                      </a:r>
                      <a:r>
                        <a:rPr lang="en" altLang="zh-CN" sz="48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c++</a:t>
                      </a:r>
                      <a:r>
                        <a:rPr lang="zh-CN" altLang="en-US" sz="4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实现快速排序算法，进行排序</a:t>
                      </a:r>
                    </a:p>
                    <a:p>
                      <a:pPr algn="ctr"/>
                      <a:endParaRPr lang="zh-CN" altLang="en-US" sz="48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8871881"/>
                  </a:ext>
                </a:extLst>
              </a:tr>
              <a:tr h="1961206">
                <a:tc>
                  <a:txBody>
                    <a:bodyPr/>
                    <a:lstStyle/>
                    <a:p>
                      <a:pPr algn="ctr"/>
                      <a:r>
                        <a:rPr lang="en" altLang="zh-CN" sz="4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</a:t>
                      </a:r>
                      <a:r>
                        <a:rPr lang="zh-CN" altLang="en-US" sz="4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组件</a:t>
                      </a:r>
                      <a:endParaRPr lang="zh-CN" altLang="en-US" sz="48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比较字符串是否相同</a:t>
                      </a:r>
                      <a:endParaRPr lang="zh-CN" altLang="en-US" sz="48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149239"/>
                  </a:ext>
                </a:extLst>
              </a:tr>
              <a:tr h="19612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多线程技术和线程池技术</a:t>
                      </a:r>
                      <a:endParaRPr lang="zh-CN" altLang="en-US" sz="48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前端使用多线程技术实现同步</a:t>
                      </a:r>
                      <a:endParaRPr lang="en-US" altLang="zh-CN" sz="48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4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后端与数据库连接采用线程池的方式连接</a:t>
                      </a:r>
                      <a:endParaRPr lang="zh-CN" altLang="en-US" sz="48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8042123"/>
                  </a:ext>
                </a:extLst>
              </a:tr>
              <a:tr h="1961206">
                <a:tc>
                  <a:txBody>
                    <a:bodyPr/>
                    <a:lstStyle/>
                    <a:p>
                      <a:pPr algn="ctr"/>
                      <a:r>
                        <a:rPr lang="en" altLang="zh-CN" sz="4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ASP.NET</a:t>
                      </a:r>
                      <a:r>
                        <a:rPr lang="zh-CN" altLang="en-US" sz="4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  <a:r>
                        <a:rPr lang="en" altLang="zh-CN" sz="4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ADO.NET</a:t>
                      </a:r>
                      <a:endParaRPr lang="zh-CN" altLang="en-US" sz="48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</a:t>
                      </a:r>
                      <a:r>
                        <a:rPr lang="en" altLang="zh-CN" sz="4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ASP.NET</a:t>
                      </a:r>
                      <a:r>
                        <a:rPr lang="zh-CN" altLang="en-US" sz="4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提供</a:t>
                      </a:r>
                      <a:r>
                        <a:rPr lang="en" altLang="zh-CN" sz="4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API</a:t>
                      </a:r>
                      <a:endParaRPr lang="en-US" altLang="zh-CN" sz="48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4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</a:t>
                      </a:r>
                      <a:r>
                        <a:rPr lang="en" altLang="zh-CN" sz="4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ADO.NET</a:t>
                      </a:r>
                      <a:r>
                        <a:rPr lang="zh-CN" altLang="en-US" sz="4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进行数据库连接</a:t>
                      </a:r>
                      <a:endParaRPr lang="zh-CN" altLang="en-US" sz="48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3569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703188" y="792600"/>
            <a:ext cx="166864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solidFill>
                  <a:schemeClr val="tx2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遇到的难题与解决</a:t>
            </a:r>
            <a:endParaRPr lang="en-US" sz="13800" b="1" dirty="0">
              <a:solidFill>
                <a:schemeClr val="tx2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-1120595" y="927212"/>
            <a:ext cx="6187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600"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WRITE SOMETHING</a:t>
            </a:r>
            <a:endParaRPr lang="en-US" sz="2000" b="1" spc="600" dirty="0"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38E74E-95AF-9C46-ACBF-5361E1FFDCE0}"/>
              </a:ext>
            </a:extLst>
          </p:cNvPr>
          <p:cNvSpPr txBox="1"/>
          <p:nvPr/>
        </p:nvSpPr>
        <p:spPr>
          <a:xfrm>
            <a:off x="3145536" y="4535424"/>
            <a:ext cx="1452067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6600" b="1" dirty="0"/>
              <a:t>跨域问题</a:t>
            </a:r>
            <a:endParaRPr lang="en-US" altLang="zh-CN" sz="66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CN" altLang="en-US" sz="66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6600" b="1" dirty="0"/>
              <a:t>后端无法直接通过</a:t>
            </a:r>
            <a:r>
              <a:rPr lang="en" altLang="zh-CN" sz="6600" b="1" dirty="0"/>
              <a:t>IP</a:t>
            </a:r>
            <a:r>
              <a:rPr lang="zh-CN" altLang="en-US" sz="6600" b="1" dirty="0"/>
              <a:t>访问</a:t>
            </a:r>
            <a:endParaRPr lang="en-US" altLang="zh-CN" sz="66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CN" altLang="en-US" sz="66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6600" b="1" dirty="0"/>
              <a:t>权限控制问题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CEDBE0B-103D-4242-A1B3-BA2792EDD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186103"/>
              </p:ext>
            </p:extLst>
          </p:nvPr>
        </p:nvGraphicFramePr>
        <p:xfrm>
          <a:off x="411353" y="1243583"/>
          <a:ext cx="23554944" cy="112288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2496">
                  <a:extLst>
                    <a:ext uri="{9D8B030D-6E8A-4147-A177-3AD203B41FA5}">
                      <a16:colId xmlns:a16="http://schemas.microsoft.com/office/drawing/2014/main" val="418700311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4232771595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1873454386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1046623054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544101142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761532073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443139132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1006026184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1895649235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4157619888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4272966788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356765468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3834975352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45787563"/>
                    </a:ext>
                  </a:extLst>
                </a:gridCol>
              </a:tblGrid>
              <a:tr h="15356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角色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权限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380860"/>
                  </a:ext>
                </a:extLst>
              </a:tr>
              <a:tr h="50861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查看条例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修改条例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查看工种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修改工种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查看车间及管理员信息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修改车间及管理员信息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查看小组及管理员信息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修改小组及管理员信息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查看小组成员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修改小组信息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查看人员奖惩记录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修改人员奖惩记录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审核人员奖惩记录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4767637"/>
                  </a:ext>
                </a:extLst>
              </a:tr>
              <a:tr h="15356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总管理员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✔️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✔️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✔️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✔️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✔️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✔️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✔️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　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✔️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　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✔️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　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✔️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3962902"/>
                  </a:ext>
                </a:extLst>
              </a:tr>
              <a:tr h="15356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车间管理员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✔️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　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✔️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　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✔️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　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✔️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✔️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仅限本车间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　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仅限本车间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　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仅限本车间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4021842"/>
                  </a:ext>
                </a:extLst>
              </a:tr>
              <a:tr h="15356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小组管理员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✔️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　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✔️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　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✔️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　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✔️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　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仅限本组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仅限本组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仅限本组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>
                          <a:effectLst/>
                        </a:rPr>
                        <a:t>仅限本组</a:t>
                      </a:r>
                      <a:endParaRPr lang="zh-CN" altLang="en-US" sz="3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u="none" strike="noStrike" dirty="0">
                          <a:effectLst/>
                        </a:rPr>
                        <a:t>　</a:t>
                      </a:r>
                      <a:endParaRPr lang="zh-CN" alt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74283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minus 2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ECE1D7"/>
      </a:accent2>
      <a:accent3>
        <a:srgbClr val="545557"/>
      </a:accent3>
      <a:accent4>
        <a:srgbClr val="91969B"/>
      </a:accent4>
      <a:accent5>
        <a:srgbClr val="4B5050"/>
      </a:accent5>
      <a:accent6>
        <a:srgbClr val="91969B"/>
      </a:accent6>
      <a:hlink>
        <a:srgbClr val="4B5050"/>
      </a:hlink>
      <a:folHlink>
        <a:srgbClr val="19BB9B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492</Words>
  <Application>Microsoft Macintosh PowerPoint</Application>
  <PresentationFormat>自定义</PresentationFormat>
  <Paragraphs>126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Lato Light</vt:lpstr>
      <vt:lpstr>Montserrat</vt:lpstr>
      <vt:lpstr>Montserrat Hairline</vt:lpstr>
      <vt:lpstr>Montserrat Light</vt:lpstr>
      <vt:lpstr>Arial</vt:lpstr>
      <vt:lpstr>Calibri Light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Awesome PPT</Manager>
  <Company>Awesome 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Awesome PPT</dc:title>
  <dc:subject>Awesome PPT</dc:subject>
  <dc:creator>Awesome PPT</dc:creator>
  <cp:keywords>Awesome PPT</cp:keywords>
  <dc:description>Awesome PPT</dc:description>
  <cp:lastModifiedBy>姜 先生</cp:lastModifiedBy>
  <cp:revision>6306</cp:revision>
  <dcterms:created xsi:type="dcterms:W3CDTF">2014-11-12T21:47:00Z</dcterms:created>
  <dcterms:modified xsi:type="dcterms:W3CDTF">2020-06-27T03:47:42Z</dcterms:modified>
  <cp:category>Awesome PPT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