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DA44D93-F3AA-420D-829E-EF9E5E333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02E55F8-E8C2-4C3E-9164-D090AEF80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6993116-355E-40EA-B3B0-AA2E1FD52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9ED4-2482-4759-9BD1-328C22782581}" type="datetimeFigureOut">
              <a:rPr lang="he-IL" smtClean="0"/>
              <a:t>א'/אייר/תשפ"ד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FA73015-3BF5-4779-A41B-3B26EEDE5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9F4D075-F60C-4475-887F-577B694EF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07F42-D984-4948-8033-119E6839B52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2837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5ACE034-A831-445E-B555-6C3363D24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3C7AC53-3F92-48B6-BA17-BA51282F2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F990F9F-E4E6-40E0-868B-C5FA97E30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9ED4-2482-4759-9BD1-328C22782581}" type="datetimeFigureOut">
              <a:rPr lang="he-IL" smtClean="0"/>
              <a:t>א'/אייר/תשפ"ד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2F75B17-10F0-418C-8DCF-12BA6F236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3FE25AD-6C45-4B33-AF05-B099F3B01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07F42-D984-4948-8033-119E6839B52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868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FC8854F6-4646-4F5F-9EA5-B616EBA53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AAF193F-441D-4B48-BDA8-6818A84FC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308190B-1324-479A-9C29-BD1C8CF7D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9ED4-2482-4759-9BD1-328C22782581}" type="datetimeFigureOut">
              <a:rPr lang="he-IL" smtClean="0"/>
              <a:t>א'/אייר/תשפ"ד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1CB3241-239A-4ACE-A963-9199CED24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D438231-5801-457F-AE96-D8FF70A0E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07F42-D984-4948-8033-119E6839B52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05359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4A6B39-3838-4CA1-84A4-AC72CAE92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55A22A5-0332-477A-9E33-1F31708DB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D28FBC9-04D9-4FA1-95B5-024E44B0A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9ED4-2482-4759-9BD1-328C22782581}" type="datetimeFigureOut">
              <a:rPr lang="he-IL" smtClean="0"/>
              <a:t>א'/אייר/תשפ"ד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51919CE-52A9-4943-8A97-2E85651C1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9E4A38F-9050-4331-90E9-C7DAACC07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07F42-D984-4948-8033-119E6839B52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77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BD31DEF-FEC3-4674-A339-D4F72E9E4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BCB1D67-957F-4560-8D61-41CAA780D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337A343-BF8F-46D0-B63B-4872938D3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9ED4-2482-4759-9BD1-328C22782581}" type="datetimeFigureOut">
              <a:rPr lang="he-IL" smtClean="0"/>
              <a:t>א'/אייר/תשפ"ד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A45E8CE-39F1-4F68-9DFE-759A611B8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FC901A6-23CE-437F-8F14-A8C35CE46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07F42-D984-4948-8033-119E6839B52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0774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DC17D30-E1B5-4CEE-9237-115269E6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242F53E-4CBD-4A37-9B01-EE6C33EDA8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3DC8AB4-6519-431A-B1E2-B2D4221DE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198C833-5E79-4473-95D6-5030B5E0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9ED4-2482-4759-9BD1-328C22782581}" type="datetimeFigureOut">
              <a:rPr lang="he-IL" smtClean="0"/>
              <a:t>א'/אייר/תשפ"ד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AD86D41-D586-4CD1-B61E-F03A9CF62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781D17C-C86D-4A7C-A435-FF04410E5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07F42-D984-4948-8033-119E6839B52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1359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5F2193E-3D58-43A5-A38A-E7FA954BC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C81DE24-5B1D-4658-BB3D-AB8AB973E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E573C06-B1FD-4790-825C-757D0D77C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C6FABB3F-AC93-4D67-93D8-A3081221EE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3E84F1CA-DCD9-41AD-9114-CC2769B36D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53D50046-F027-4566-AF25-C882316E5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9ED4-2482-4759-9BD1-328C22782581}" type="datetimeFigureOut">
              <a:rPr lang="he-IL" smtClean="0"/>
              <a:t>א'/אייר/תשפ"ד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3804F83E-D0F7-48FA-874F-108CB09D0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D88048DD-91E3-4599-B5B5-2EB4D54E9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07F42-D984-4948-8033-119E6839B52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0136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D3011D0-F0CA-43F0-908C-2C2E2408B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9140CE4E-0E01-47F4-AB94-1466D8AA8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9ED4-2482-4759-9BD1-328C22782581}" type="datetimeFigureOut">
              <a:rPr lang="he-IL" smtClean="0"/>
              <a:t>א'/אייר/תשפ"ד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30177D48-7A6E-4FD2-8036-8AF484A48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A3009EE9-6882-4E01-8896-5CC472D8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07F42-D984-4948-8033-119E6839B52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958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89713A72-C2C4-486F-A64F-E25DDE8EB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9ED4-2482-4759-9BD1-328C22782581}" type="datetimeFigureOut">
              <a:rPr lang="he-IL" smtClean="0"/>
              <a:t>א'/אייר/תשפ"ד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712C4DD0-2210-4BA2-87F1-7D1FA9E38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0AF2127-1C90-4A33-9355-4F5176EAC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07F42-D984-4948-8033-119E6839B52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32333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DF79E14-9CE0-404B-8CAC-9A0B14184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6DCF02A-712F-488F-BAC3-756E4E3E8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55B9458-A327-4337-8D00-8ACBD223F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16EA4F3-CC71-438A-9607-9029999C7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9ED4-2482-4759-9BD1-328C22782581}" type="datetimeFigureOut">
              <a:rPr lang="he-IL" smtClean="0"/>
              <a:t>א'/אייר/תשפ"ד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30BEDA2-F6AA-4E42-BCBB-C7C835ABE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07DCF11-A66D-407A-979F-8DDF89E4B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07F42-D984-4948-8033-119E6839B52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38317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27CBFA6-ADB8-4B21-AAD8-55D2793CF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DE5666C8-15A7-4C28-B998-883DDB512B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EE989EA-6AD0-4430-8D4C-4B2731551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4EDA795-C1AE-4802-A57C-6BFBC20B8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9ED4-2482-4759-9BD1-328C22782581}" type="datetimeFigureOut">
              <a:rPr lang="he-IL" smtClean="0"/>
              <a:t>א'/אייר/תשפ"ד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DC0E06E-2D3D-40A9-B253-980C82169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B11D52F-FC93-45A6-8838-2BEA67C29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07F42-D984-4948-8033-119E6839B52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3939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C470BDE-4986-4926-B2F9-5FEF7F047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094422F-0A65-4263-99F7-76EF99552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A7EABD5-DC31-46A1-9B1F-F16DE4D106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D9ED4-2482-4759-9BD1-328C22782581}" type="datetimeFigureOut">
              <a:rPr lang="he-IL" smtClean="0"/>
              <a:t>א'/אייר/תשפ"ד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B8B75D7-66AD-4D29-846D-42BE6A62C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9EBC236-DB3E-4B7F-8EF2-9AD8ADF060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07F42-D984-4948-8033-119E6839B52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1461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DD6785A1-C72D-4FB5-B5E7-2DF035F222D2}"/>
              </a:ext>
            </a:extLst>
          </p:cNvPr>
          <p:cNvSpPr/>
          <p:nvPr/>
        </p:nvSpPr>
        <p:spPr>
          <a:xfrm>
            <a:off x="1112363" y="697584"/>
            <a:ext cx="2253006" cy="857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Log in</a:t>
            </a:r>
            <a:endParaRPr lang="he-IL" dirty="0"/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A8E002BC-888F-40A2-8C02-C1A565FEBCF8}"/>
              </a:ext>
            </a:extLst>
          </p:cNvPr>
          <p:cNvSpPr/>
          <p:nvPr/>
        </p:nvSpPr>
        <p:spPr>
          <a:xfrm>
            <a:off x="4166647" y="2063686"/>
            <a:ext cx="3689023" cy="1037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Guard (</a:t>
            </a:r>
            <a:r>
              <a:rPr lang="en-US" dirty="0" err="1"/>
              <a:t>isInvitedToDiscussion</a:t>
            </a:r>
            <a:r>
              <a:rPr lang="en-US" dirty="0"/>
              <a:t>) to this URL :</a:t>
            </a:r>
            <a:br>
              <a:rPr lang="en-US" dirty="0"/>
            </a:br>
            <a:r>
              <a:rPr lang="en-US" dirty="0"/>
              <a:t>Video-conference/</a:t>
            </a:r>
            <a:r>
              <a:rPr lang="en-US" dirty="0" err="1"/>
              <a:t>discussioId</a:t>
            </a:r>
            <a:endParaRPr lang="en-US" dirty="0"/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1F6B54B8-24C3-4CB0-882E-83895764D674}"/>
              </a:ext>
            </a:extLst>
          </p:cNvPr>
          <p:cNvCxnSpPr>
            <a:cxnSpLocks/>
          </p:cNvCxnSpPr>
          <p:nvPr/>
        </p:nvCxnSpPr>
        <p:spPr>
          <a:xfrm flipV="1">
            <a:off x="3365369" y="933254"/>
            <a:ext cx="801278" cy="24038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ענן 7">
            <a:extLst>
              <a:ext uri="{FF2B5EF4-FFF2-40B4-BE49-F238E27FC236}">
                <a16:creationId xmlns:a16="http://schemas.microsoft.com/office/drawing/2014/main" id="{EE7FB9AC-15FF-45CC-91FA-08B23C5F5B18}"/>
              </a:ext>
            </a:extLst>
          </p:cNvPr>
          <p:cNvSpPr/>
          <p:nvPr/>
        </p:nvSpPr>
        <p:spPr>
          <a:xfrm>
            <a:off x="3908981" y="414776"/>
            <a:ext cx="2963159" cy="88612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User  details saved in session storage</a:t>
            </a:r>
            <a:endParaRPr lang="he-IL" dirty="0"/>
          </a:p>
        </p:txBody>
      </p: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D76B5237-282B-4BB8-AB37-2E78EE59ED22}"/>
              </a:ext>
            </a:extLst>
          </p:cNvPr>
          <p:cNvCxnSpPr/>
          <p:nvPr/>
        </p:nvCxnSpPr>
        <p:spPr>
          <a:xfrm>
            <a:off x="7118810" y="3058997"/>
            <a:ext cx="1206631" cy="1414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043BF247-2615-417D-8241-84CBE26BF5E6}"/>
              </a:ext>
            </a:extLst>
          </p:cNvPr>
          <p:cNvCxnSpPr>
            <a:cxnSpLocks/>
          </p:cNvCxnSpPr>
          <p:nvPr/>
        </p:nvCxnSpPr>
        <p:spPr>
          <a:xfrm flipH="1">
            <a:off x="3525625" y="2931735"/>
            <a:ext cx="944251" cy="1555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אליפסה 13">
            <a:extLst>
              <a:ext uri="{FF2B5EF4-FFF2-40B4-BE49-F238E27FC236}">
                <a16:creationId xmlns:a16="http://schemas.microsoft.com/office/drawing/2014/main" id="{314B52AC-A270-4F19-A290-2BAB69EDC532}"/>
              </a:ext>
            </a:extLst>
          </p:cNvPr>
          <p:cNvSpPr/>
          <p:nvPr/>
        </p:nvSpPr>
        <p:spPr>
          <a:xfrm>
            <a:off x="7466029" y="4562573"/>
            <a:ext cx="2262433" cy="13291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Discussion app</a:t>
            </a:r>
          </a:p>
        </p:txBody>
      </p:sp>
      <p:sp>
        <p:nvSpPr>
          <p:cNvPr id="15" name="אליפסה 14">
            <a:extLst>
              <a:ext uri="{FF2B5EF4-FFF2-40B4-BE49-F238E27FC236}">
                <a16:creationId xmlns:a16="http://schemas.microsoft.com/office/drawing/2014/main" id="{D0278603-6393-4A15-9F89-37B523076486}"/>
              </a:ext>
            </a:extLst>
          </p:cNvPr>
          <p:cNvSpPr/>
          <p:nvPr/>
        </p:nvSpPr>
        <p:spPr>
          <a:xfrm>
            <a:off x="2047188" y="4562573"/>
            <a:ext cx="2262433" cy="13291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Not allowed screen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88186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אליפסה 1">
            <a:extLst>
              <a:ext uri="{FF2B5EF4-FFF2-40B4-BE49-F238E27FC236}">
                <a16:creationId xmlns:a16="http://schemas.microsoft.com/office/drawing/2014/main" id="{236498C3-C1AC-4EF0-8808-6D795E0E696C}"/>
              </a:ext>
            </a:extLst>
          </p:cNvPr>
          <p:cNvSpPr/>
          <p:nvPr/>
        </p:nvSpPr>
        <p:spPr>
          <a:xfrm>
            <a:off x="3348086" y="273378"/>
            <a:ext cx="5495827" cy="22435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Client application</a:t>
            </a:r>
            <a:endParaRPr lang="he-IL" dirty="0"/>
          </a:p>
        </p:txBody>
      </p:sp>
      <p:cxnSp>
        <p:nvCxnSpPr>
          <p:cNvPr id="4" name="מחבר חץ ישר 3">
            <a:extLst>
              <a:ext uri="{FF2B5EF4-FFF2-40B4-BE49-F238E27FC236}">
                <a16:creationId xmlns:a16="http://schemas.microsoft.com/office/drawing/2014/main" id="{BEBD5D87-2183-467A-A991-487387063401}"/>
              </a:ext>
            </a:extLst>
          </p:cNvPr>
          <p:cNvCxnSpPr/>
          <p:nvPr/>
        </p:nvCxnSpPr>
        <p:spPr>
          <a:xfrm>
            <a:off x="7598004" y="2409728"/>
            <a:ext cx="914400" cy="761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מחבר חץ ישר 4">
            <a:extLst>
              <a:ext uri="{FF2B5EF4-FFF2-40B4-BE49-F238E27FC236}">
                <a16:creationId xmlns:a16="http://schemas.microsoft.com/office/drawing/2014/main" id="{F505FBFC-C1DB-4BE0-A07D-DF15CB06106C}"/>
              </a:ext>
            </a:extLst>
          </p:cNvPr>
          <p:cNvCxnSpPr>
            <a:cxnSpLocks/>
          </p:cNvCxnSpPr>
          <p:nvPr/>
        </p:nvCxnSpPr>
        <p:spPr>
          <a:xfrm flipH="1">
            <a:off x="3348086" y="2409728"/>
            <a:ext cx="914402" cy="653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מלבן 6">
            <a:extLst>
              <a:ext uri="{FF2B5EF4-FFF2-40B4-BE49-F238E27FC236}">
                <a16:creationId xmlns:a16="http://schemas.microsoft.com/office/drawing/2014/main" id="{7DD95749-EFE7-4C8A-9516-557A4E73AC34}"/>
              </a:ext>
            </a:extLst>
          </p:cNvPr>
          <p:cNvSpPr/>
          <p:nvPr/>
        </p:nvSpPr>
        <p:spPr>
          <a:xfrm>
            <a:off x="2460396" y="3198042"/>
            <a:ext cx="1583703" cy="3386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Discussion API</a:t>
            </a:r>
          </a:p>
          <a:p>
            <a:pPr algn="ctr"/>
            <a:r>
              <a:rPr lang="en-US" dirty="0"/>
              <a:t>Service</a:t>
            </a:r>
            <a:endParaRPr lang="he-IL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DDB8CC45-9A9A-4D40-9528-EE90FE3AC5F9}"/>
              </a:ext>
            </a:extLst>
          </p:cNvPr>
          <p:cNvSpPr/>
          <p:nvPr/>
        </p:nvSpPr>
        <p:spPr>
          <a:xfrm>
            <a:off x="7886307" y="3198042"/>
            <a:ext cx="1583703" cy="3498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Streaming</a:t>
            </a:r>
          </a:p>
          <a:p>
            <a:pPr algn="ctr"/>
            <a:r>
              <a:rPr lang="en-US" dirty="0"/>
              <a:t>service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59904672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32</Words>
  <Application>Microsoft Office PowerPoint</Application>
  <PresentationFormat>מסך רחב</PresentationFormat>
  <Paragraphs>10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mehes</dc:creator>
  <cp:lastModifiedBy>mehes</cp:lastModifiedBy>
  <cp:revision>5</cp:revision>
  <dcterms:created xsi:type="dcterms:W3CDTF">2024-05-09T13:38:48Z</dcterms:created>
  <dcterms:modified xsi:type="dcterms:W3CDTF">2024-05-09T17:25:35Z</dcterms:modified>
</cp:coreProperties>
</file>