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gojIJ0AEjld+UI3zU/o0KT5X3X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71461771f5_1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71461771f5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71461771f5_1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71461771f5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71461771f5_1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71461771f5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71461771f5_1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71461771f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71461771f5_1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71461771f5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82"/>
            <a:ext cx="9144000" cy="382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111"/>
              <a:t>Curso intensivo de programación</a:t>
            </a:r>
            <a:endParaRPr sz="611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111"/>
              <a:t>con Python</a:t>
            </a:r>
            <a:endParaRPr sz="6111"/>
          </a:p>
        </p:txBody>
      </p:sp>
      <p:pic>
        <p:nvPicPr>
          <p:cNvPr id="85" name="Google Shape;85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9000" y="2563508"/>
            <a:ext cx="4623000" cy="2588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¿Por qué programar?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Nos ayuda a </a:t>
            </a:r>
            <a:r>
              <a:rPr b="1" lang="en-US" sz="3200"/>
              <a:t>automatizar</a:t>
            </a:r>
            <a:r>
              <a:rPr lang="en-US" sz="3200"/>
              <a:t> tareas aburridas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Ejecuta las tareas de manera </a:t>
            </a:r>
            <a:r>
              <a:rPr b="1" lang="en-US" sz="3200"/>
              <a:t>rápida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Da </a:t>
            </a:r>
            <a:r>
              <a:rPr b="1" lang="en-US" sz="3200"/>
              <a:t>flexibilidad</a:t>
            </a:r>
            <a:r>
              <a:rPr lang="en-US" sz="3200"/>
              <a:t> para realizar distintas herramientas</a:t>
            </a:r>
            <a:endParaRPr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Nos ayuda a pensar de una manera estructurada, lógica y creativa</a:t>
            </a:r>
            <a:endParaRPr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 Nos ayuda a solucionar problemas</a:t>
            </a:r>
            <a:endParaRPr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Nos ayuda a ejercitar el cerebro, ejercitando la memoria operativa y la memoria semántica.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71461771f5_1_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.</a:t>
            </a:r>
            <a:endParaRPr/>
          </a:p>
        </p:txBody>
      </p:sp>
      <p:sp>
        <p:nvSpPr>
          <p:cNvPr id="97" name="Google Shape;97;g171461771f5_1_24"/>
          <p:cNvSpPr txBox="1"/>
          <p:nvPr>
            <p:ph idx="1" type="body"/>
          </p:nvPr>
        </p:nvSpPr>
        <p:spPr>
          <a:xfrm>
            <a:off x="838200" y="1825625"/>
            <a:ext cx="106314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</a:t>
            </a:r>
            <a:r>
              <a:rPr lang="en-US"/>
              <a:t>n </a:t>
            </a:r>
            <a:r>
              <a:rPr b="1" lang="en-US"/>
              <a:t>lenguaje de programación</a:t>
            </a:r>
            <a:r>
              <a:rPr lang="en-US"/>
              <a:t> para diseñar e implementar programas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Es de </a:t>
            </a:r>
            <a:r>
              <a:rPr b="1" lang="en-US"/>
              <a:t>alto nivel</a:t>
            </a:r>
            <a:r>
              <a:rPr lang="en-US"/>
              <a:t> por lo que lo hace sencillo de escribir y de leer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Orientado a objetos</a:t>
            </a:r>
            <a:r>
              <a:rPr lang="en-US"/>
              <a:t> nos permite modelar entidades del mundo real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Tipado dinámico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Simple </a:t>
            </a:r>
            <a:r>
              <a:rPr lang="en-US"/>
              <a:t>, ya que su sintaxis se enfoca en la legibilidad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Código abierto</a:t>
            </a:r>
            <a:endParaRPr b="1"/>
          </a:p>
        </p:txBody>
      </p:sp>
      <p:pic>
        <p:nvPicPr>
          <p:cNvPr id="98" name="Google Shape;98;g171461771f5_1_24"/>
          <p:cNvPicPr preferRelativeResize="0"/>
          <p:nvPr/>
        </p:nvPicPr>
        <p:blipFill rotWithShape="1">
          <a:blip r:embed="rId3">
            <a:alphaModFix/>
          </a:blip>
          <a:srcRect b="27262" l="0" r="0" t="10536"/>
          <a:stretch/>
        </p:blipFill>
        <p:spPr>
          <a:xfrm>
            <a:off x="152625" y="365125"/>
            <a:ext cx="6344574" cy="13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71461771f5_1_31"/>
          <p:cNvSpPr txBox="1"/>
          <p:nvPr>
            <p:ph idx="1" type="body"/>
          </p:nvPr>
        </p:nvSpPr>
        <p:spPr>
          <a:xfrm>
            <a:off x="838200" y="365125"/>
            <a:ext cx="79818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00"/>
              <a:buChar char="•"/>
            </a:pPr>
            <a:r>
              <a:rPr b="1" lang="en-US" sz="2700"/>
              <a:t>Guido Van Rossum</a:t>
            </a:r>
            <a:r>
              <a:rPr lang="en-US" sz="2700"/>
              <a:t>, </a:t>
            </a:r>
            <a:r>
              <a:rPr lang="en-US" sz="2700"/>
              <a:t>informático</a:t>
            </a:r>
            <a:r>
              <a:rPr lang="en-US" sz="2700"/>
              <a:t> de origen holandés</a:t>
            </a:r>
            <a:endParaRPr sz="2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2700"/>
              <a:t>El nombre es en honor al cómicos Monty Python</a:t>
            </a:r>
            <a:endParaRPr sz="2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2700"/>
              <a:t>Popular en ciencia de datos, análisis de datos y machine learning</a:t>
            </a:r>
            <a:endParaRPr sz="2700"/>
          </a:p>
        </p:txBody>
      </p:sp>
      <p:pic>
        <p:nvPicPr>
          <p:cNvPr id="104" name="Google Shape;104;g171461771f5_1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3800" y="2211450"/>
            <a:ext cx="6596200" cy="464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171461771f5_1_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8125" y="365125"/>
            <a:ext cx="3530075" cy="263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71461771f5_1_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.</a:t>
            </a:r>
            <a:endParaRPr/>
          </a:p>
        </p:txBody>
      </p:sp>
      <p:sp>
        <p:nvSpPr>
          <p:cNvPr id="111" name="Google Shape;111;g171461771f5_1_1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Es una plataforma creado para </a:t>
            </a:r>
            <a:r>
              <a:rPr b="1" lang="en-US"/>
              <a:t>alojar código</a:t>
            </a:r>
            <a:r>
              <a:rPr lang="en-US"/>
              <a:t> de cualquier </a:t>
            </a:r>
            <a:r>
              <a:rPr lang="en-US"/>
              <a:t>desarrollador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Es un repositorio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Funciones colaborativas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Usa un sistema de control de versiones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Multiplataforma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g171461771f5_1_18"/>
          <p:cNvPicPr preferRelativeResize="0"/>
          <p:nvPr/>
        </p:nvPicPr>
        <p:blipFill rotWithShape="1">
          <a:blip r:embed="rId3">
            <a:alphaModFix/>
          </a:blip>
          <a:srcRect b="21335" l="0" r="0" t="20385"/>
          <a:stretch/>
        </p:blipFill>
        <p:spPr>
          <a:xfrm>
            <a:off x="838200" y="212725"/>
            <a:ext cx="4942153" cy="161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71461771f5_1_6"/>
          <p:cNvSpPr txBox="1"/>
          <p:nvPr>
            <p:ph type="title"/>
          </p:nvPr>
        </p:nvSpPr>
        <p:spPr>
          <a:xfrm>
            <a:off x="838200" y="3248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.</a:t>
            </a:r>
            <a:endParaRPr/>
          </a:p>
        </p:txBody>
      </p:sp>
      <p:sp>
        <p:nvSpPr>
          <p:cNvPr id="118" name="Google Shape;118;g171461771f5_1_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Es una empresa enfocada en el entrenamiento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También en la evaluación de los programadores.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Permite que las empresas </a:t>
            </a:r>
            <a:r>
              <a:rPr lang="en-US"/>
              <a:t>evalúen</a:t>
            </a:r>
            <a:r>
              <a:rPr lang="en-US"/>
              <a:t> a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Contiene diversos problemas a ser resueltos con código: Java, C#, Scala, Python</a:t>
            </a:r>
            <a:endParaRPr/>
          </a:p>
        </p:txBody>
      </p:sp>
      <p:pic>
        <p:nvPicPr>
          <p:cNvPr id="119" name="Google Shape;119;g171461771f5_1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324827"/>
            <a:ext cx="9724701" cy="112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71461771f5_1_3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.</a:t>
            </a:r>
            <a:endParaRPr/>
          </a:p>
        </p:txBody>
      </p:sp>
      <p:sp>
        <p:nvSpPr>
          <p:cNvPr id="125" name="Google Shape;125;g171461771f5_1_3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Proyecto Jupyter</a:t>
            </a:r>
            <a:r>
              <a:rPr lang="en-US"/>
              <a:t> es una </a:t>
            </a:r>
            <a:r>
              <a:rPr lang="en-US"/>
              <a:t>organización sin ánimo de lucro para el desarrollo de código abierto,  estándares abiertos y servicios para </a:t>
            </a:r>
            <a:r>
              <a:rPr b="1" lang="en-US"/>
              <a:t>computación interactiva</a:t>
            </a:r>
            <a:r>
              <a:rPr lang="en-US"/>
              <a:t>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Jupyter notebook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Es una aplicación web y un entorno informático interactivo para crear, probar y compartir código.</a:t>
            </a:r>
            <a:endParaRPr/>
          </a:p>
        </p:txBody>
      </p:sp>
      <p:pic>
        <p:nvPicPr>
          <p:cNvPr id="126" name="Google Shape;126;g171461771f5_1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3" y="365125"/>
            <a:ext cx="4948518" cy="13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¿Dónde programar?</a:t>
            </a:r>
            <a:endParaRPr/>
          </a:p>
        </p:txBody>
      </p:sp>
      <p:sp>
        <p:nvSpPr>
          <p:cNvPr id="132" name="Google Shape;132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Google Colab</a:t>
            </a:r>
            <a:endParaRPr b="1"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Runestone Academy</a:t>
            </a:r>
            <a:endParaRPr b="1"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https://runestone.academy/runestone/books/published/fopp/index.html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Jupyter Notebook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LearnPython.org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https://www.learnpython.org/es/ </a:t>
            </a:r>
            <a:endParaRPr sz="2400"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/>
              <a:t>HackerRank</a:t>
            </a:r>
            <a:endParaRPr b="1" sz="2400"/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https://www.hackerrank.com/</a:t>
            </a:r>
            <a:endParaRPr b="1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Básicos</a:t>
            </a:r>
            <a:endParaRPr/>
          </a:p>
        </p:txBody>
      </p:sp>
      <p:sp>
        <p:nvSpPr>
          <p:cNvPr id="138" name="Google Shape;138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Tipos de datos</a:t>
            </a:r>
            <a:endParaRPr/>
          </a:p>
          <a:p>
            <a:pPr indent="-215899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b="1" lang="en-US" sz="2583"/>
              <a:t>Numérico: </a:t>
            </a:r>
            <a:r>
              <a:rPr lang="en-US" sz="2583"/>
              <a:t>enteros (int) y flotantes (float)</a:t>
            </a:r>
            <a:endParaRPr sz="2583"/>
          </a:p>
          <a:p>
            <a:pPr indent="-215899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b="1" lang="en-US" sz="2583"/>
              <a:t>Texto: </a:t>
            </a:r>
            <a:r>
              <a:rPr lang="en-US" sz="2583"/>
              <a:t>cadenas de texto (str)</a:t>
            </a:r>
            <a:endParaRPr sz="2583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Variables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4016"/>
              <a:buNone/>
            </a:pPr>
            <a:r>
              <a:rPr lang="en-US" sz="2691"/>
              <a:t>Es un espacio en el sistema de almacenaje y un nombre simbólico</a:t>
            </a:r>
            <a:endParaRPr sz="269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Funciones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91"/>
              <a:t>Son instrucciones almacenadas, que se ejecutan siempre que ejecutamos alguna orden.</a:t>
            </a:r>
            <a:endParaRPr sz="2691"/>
          </a:p>
          <a:p>
            <a:pPr indent="-327977" lvl="0" marL="457200" rtl="0" algn="l">
              <a:spcBef>
                <a:spcPts val="1000"/>
              </a:spcBef>
              <a:spcAft>
                <a:spcPts val="0"/>
              </a:spcAft>
              <a:buSzPct val="62851"/>
              <a:buChar char="-"/>
            </a:pPr>
            <a:r>
              <a:rPr lang="en-US" sz="2691"/>
              <a:t>print</a:t>
            </a:r>
            <a:endParaRPr sz="2691"/>
          </a:p>
          <a:p>
            <a:pPr indent="-327977" lvl="0" marL="457200" rtl="0" algn="l">
              <a:spcBef>
                <a:spcPts val="0"/>
              </a:spcBef>
              <a:spcAft>
                <a:spcPts val="0"/>
              </a:spcAft>
              <a:buSzPct val="62851"/>
              <a:buChar char="-"/>
            </a:pPr>
            <a:r>
              <a:rPr lang="en-US" sz="2691"/>
              <a:t>type</a:t>
            </a:r>
            <a:endParaRPr sz="269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2021-02-16T18:36:18Z</dcterms:created>
  <dc:creator>Cuauhtemoc  Salvador Bautista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0x01010010301A5CED7899479A9CF281C96430C3</vt:lpwstr>
  </property>
</Properties>
</file>