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77" r:id="rId8"/>
    <p:sldId id="263" r:id="rId9"/>
    <p:sldId id="266" r:id="rId10"/>
    <p:sldId id="264" r:id="rId11"/>
    <p:sldId id="260" r:id="rId12"/>
    <p:sldId id="265" r:id="rId13"/>
    <p:sldId id="268" r:id="rId14"/>
    <p:sldId id="274" r:id="rId15"/>
    <p:sldId id="270" r:id="rId16"/>
    <p:sldId id="275" r:id="rId17"/>
    <p:sldId id="271" r:id="rId18"/>
    <p:sldId id="272" r:id="rId19"/>
    <p:sldId id="273" r:id="rId20"/>
    <p:sldId id="269" r:id="rId21"/>
    <p:sldId id="27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1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7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acity.com/course/how-to-use-git-and-github--ud77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de git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0F741-F0B9-470C-BA06-9C6369D3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8" y="46623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rchivo archivo final archifo definitivo">
            <a:extLst>
              <a:ext uri="{FF2B5EF4-FFF2-40B4-BE49-F238E27FC236}">
                <a16:creationId xmlns:a16="http://schemas.microsoft.com/office/drawing/2014/main" id="{A4523E2A-F36F-4943-ACF4-D5F4FF21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634314"/>
            <a:ext cx="9659041" cy="56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400-76C7-4E39-A34B-5CEDA1E8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es un SCM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EEAC-EC25-4137-BB0C-19765CB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 “Source code management” es un sistema que nos va a permitir tener un control de cambios en nuestros proyectos de software. </a:t>
            </a:r>
          </a:p>
          <a:p>
            <a:r>
              <a:rPr lang="es-MX" dirty="0"/>
              <a:t>Git usa un modelo distribuido a diferencia de CVS como </a:t>
            </a:r>
            <a:r>
              <a:rPr lang="es-MX" dirty="0" err="1"/>
              <a:t>Subversion</a:t>
            </a:r>
            <a:endParaRPr lang="es-MX" dirty="0"/>
          </a:p>
          <a:p>
            <a:r>
              <a:rPr lang="es-MX" dirty="0"/>
              <a:t>Usa un sistema basado en “</a:t>
            </a:r>
            <a:r>
              <a:rPr lang="es-MX" dirty="0" err="1"/>
              <a:t>snapshots</a:t>
            </a:r>
            <a:r>
              <a:rPr lang="es-MX" dirty="0"/>
              <a:t>” en lugar de diferencias</a:t>
            </a:r>
          </a:p>
          <a:p>
            <a:r>
              <a:rPr lang="es-MX" dirty="0"/>
              <a:t>Casi todas las operaciones son locales</a:t>
            </a:r>
          </a:p>
          <a:p>
            <a:r>
              <a:rPr lang="es-MX" dirty="0"/>
              <a:t>Git busca garantizar la integridad mediante </a:t>
            </a:r>
            <a:r>
              <a:rPr lang="es-MX" dirty="0" err="1"/>
              <a:t>codigos</a:t>
            </a:r>
            <a:r>
              <a:rPr lang="es-MX" dirty="0"/>
              <a:t> SHA</a:t>
            </a:r>
          </a:p>
          <a:p>
            <a:r>
              <a:rPr lang="es-MX" dirty="0"/>
              <a:t>Git generalmente solo agrega información</a:t>
            </a:r>
          </a:p>
          <a:p>
            <a:r>
              <a:rPr lang="es-MX" dirty="0"/>
              <a:t>Tiene diversos usos</a:t>
            </a:r>
          </a:p>
        </p:txBody>
      </p:sp>
    </p:spTree>
    <p:extLst>
      <p:ext uri="{BB962C8B-B14F-4D97-AF65-F5344CB8AC3E}">
        <p14:creationId xmlns:p14="http://schemas.microsoft.com/office/powerpoint/2010/main" val="338489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CB58-D50A-48A1-AD1D-86126C2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Delta </a:t>
            </a:r>
            <a:r>
              <a:rPr lang="es-MX" dirty="0" err="1"/>
              <a:t>Based</a:t>
            </a:r>
            <a:r>
              <a:rPr lang="es-MX" dirty="0"/>
              <a:t> vs Git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3312-D0BD-4FAF-9A04-C3246D5E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83" y="1985320"/>
            <a:ext cx="5151873" cy="2042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57B94-23ED-4C15-AF4D-F079FB09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77" y="4099610"/>
            <a:ext cx="6969211" cy="2462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4DB2F-24EE-4433-99BE-D5DF9C4081CF}"/>
              </a:ext>
            </a:extLst>
          </p:cNvPr>
          <p:cNvSpPr txBox="1"/>
          <p:nvPr/>
        </p:nvSpPr>
        <p:spPr>
          <a:xfrm>
            <a:off x="6640940" y="1912435"/>
            <a:ext cx="21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Delta </a:t>
            </a:r>
            <a:r>
              <a:rPr lang="es-MX" dirty="0" err="1"/>
              <a:t>based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6F8B2-8E16-471E-A86E-469B2D4B5B3F}"/>
              </a:ext>
            </a:extLst>
          </p:cNvPr>
          <p:cNvSpPr txBox="1"/>
          <p:nvPr/>
        </p:nvSpPr>
        <p:spPr>
          <a:xfrm>
            <a:off x="3032577" y="6150312"/>
            <a:ext cx="21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26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86-2075-4C24-B7CB-D5CC48E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git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03C7-9F6A-45CC-A33C-D7DD8CD7A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diversas plataformas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4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1FD-8BF3-4A87-88BD-D37C26A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4B29-5E8C-4634-B58A-44BBE02F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804632" cy="4206240"/>
          </a:xfrm>
        </p:spPr>
        <p:txBody>
          <a:bodyPr/>
          <a:lstStyle/>
          <a:p>
            <a:r>
              <a:rPr lang="es-MX" dirty="0"/>
              <a:t>Entrar a https://git-scm.com/download/win</a:t>
            </a:r>
          </a:p>
          <a:p>
            <a:endParaRPr lang="es-MX" dirty="0"/>
          </a:p>
          <a:p>
            <a:r>
              <a:rPr lang="es-MX" dirty="0"/>
              <a:t>Pueden bajar VS </a:t>
            </a:r>
            <a:r>
              <a:rPr lang="es-MX" dirty="0" err="1"/>
              <a:t>Code</a:t>
            </a:r>
            <a:r>
              <a:rPr lang="es-MX" dirty="0"/>
              <a:t> como editor de texto y </a:t>
            </a:r>
            <a:r>
              <a:rPr lang="es-ES" dirty="0"/>
              <a:t>configurarlo en la siguiente pantalla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5FADD-651E-4F9D-A21B-C064E52B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51" y="2156959"/>
            <a:ext cx="4822854" cy="35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1FD-8BF3-4A87-88BD-D37C26A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5AD93-4246-4A81-99EF-F5250C9A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7" y="2045715"/>
            <a:ext cx="5199199" cy="202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0783A-0E09-413D-9578-5B6AC0F6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27" y="3437814"/>
            <a:ext cx="6629773" cy="3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8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62E6-B4E8-404D-8665-229DCED9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5DCF7-9009-4F92-83CA-66C74F7E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66" y="2046083"/>
            <a:ext cx="5934985" cy="45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9309-DD08-46C8-8D51-C0B79B9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Mac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2D59-61A6-4ED0-A98B-9C1B2DA6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Correr el siguiente comando en una terminal:</a:t>
            </a:r>
          </a:p>
          <a:p>
            <a:endParaRPr lang="es-MX" dirty="0"/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-–</a:t>
            </a:r>
            <a:r>
              <a:rPr lang="es-MX" dirty="0" err="1">
                <a:latin typeface="Consolas" panose="020B0609020204030204" pitchFamily="49" charset="0"/>
              </a:rPr>
              <a:t>version</a:t>
            </a:r>
            <a:endParaRPr lang="es-MX" dirty="0">
              <a:latin typeface="Consolas" panose="020B0609020204030204" pitchFamily="49" charset="0"/>
            </a:endParaRPr>
          </a:p>
          <a:p>
            <a:pPr lvl="1"/>
            <a:endParaRPr lang="es-MX" dirty="0">
              <a:latin typeface="Consolas" panose="020B0609020204030204" pitchFamily="49" charset="0"/>
            </a:endParaRPr>
          </a:p>
          <a:p>
            <a:pPr lvl="1"/>
            <a:r>
              <a:rPr lang="es-MX" sz="2200" dirty="0"/>
              <a:t>Si </a:t>
            </a:r>
            <a:r>
              <a:rPr lang="es-MX" sz="2400" dirty="0"/>
              <a:t>Git</a:t>
            </a:r>
            <a:r>
              <a:rPr lang="es-MX" sz="2200" dirty="0"/>
              <a:t> no está instalado aparecerá un prompt para instalarlo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43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765-8208-4FB0-AB75-72EAB43E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 dirty="0"/>
              <a:t>Linux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1EB9-E40A-4196-8189-DD6D9D02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Hay varias opciones para Linux:</a:t>
            </a:r>
          </a:p>
          <a:p>
            <a:pPr lvl="1"/>
            <a:r>
              <a:rPr lang="es-MX" dirty="0"/>
              <a:t>Instalar desde código fuente</a:t>
            </a:r>
          </a:p>
          <a:p>
            <a:endParaRPr lang="es-MX" dirty="0"/>
          </a:p>
          <a:p>
            <a:r>
              <a:rPr lang="es-MX" dirty="0"/>
              <a:t>U</a:t>
            </a:r>
            <a:r>
              <a:rPr lang="es-ES" dirty="0" err="1"/>
              <a:t>sar</a:t>
            </a:r>
            <a:r>
              <a:rPr lang="es-ES" dirty="0"/>
              <a:t> su manejador de paquetes para instalar:</a:t>
            </a:r>
          </a:p>
          <a:p>
            <a:endParaRPr lang="es-MX" dirty="0"/>
          </a:p>
          <a:p>
            <a:pPr lvl="1"/>
            <a:r>
              <a:rPr lang="es-MX" dirty="0"/>
              <a:t>D</a:t>
            </a:r>
            <a:r>
              <a:rPr lang="es-ES" dirty="0" err="1"/>
              <a:t>ebian</a:t>
            </a:r>
            <a:endParaRPr lang="es-ES" dirty="0"/>
          </a:p>
          <a:p>
            <a:pPr lvl="2"/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git-all</a:t>
            </a:r>
            <a:endParaRPr lang="es-MX" dirty="0"/>
          </a:p>
          <a:p>
            <a:pPr lvl="2"/>
            <a:endParaRPr lang="es-ES" dirty="0"/>
          </a:p>
          <a:p>
            <a:pPr lvl="1"/>
            <a:r>
              <a:rPr lang="es-MX" dirty="0" err="1"/>
              <a:t>RedHat</a:t>
            </a:r>
            <a:endParaRPr lang="es-ES" dirty="0"/>
          </a:p>
          <a:p>
            <a:pPr lvl="2"/>
            <a:r>
              <a:rPr lang="es-MX" dirty="0">
                <a:latin typeface="Consolas" panose="020B0609020204030204" pitchFamily="49" charset="0"/>
              </a:rPr>
              <a:t>sudo </a:t>
            </a:r>
            <a:r>
              <a:rPr lang="es-MX" dirty="0" err="1">
                <a:latin typeface="Consolas" panose="020B0609020204030204" pitchFamily="49" charset="0"/>
              </a:rPr>
              <a:t>yum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install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git</a:t>
            </a:r>
            <a:endParaRPr lang="es-MX" dirty="0">
              <a:latin typeface="Consolas" panose="020B0609020204030204" pitchFamily="49" charset="0"/>
            </a:endParaRPr>
          </a:p>
          <a:p>
            <a:pPr lvl="1"/>
            <a:endParaRPr lang="es-MX" dirty="0"/>
          </a:p>
          <a:p>
            <a:pPr lvl="1"/>
            <a:r>
              <a:rPr lang="es-MX" dirty="0"/>
              <a:t>F</a:t>
            </a:r>
            <a:r>
              <a:rPr lang="es-ES" dirty="0" err="1"/>
              <a:t>edora</a:t>
            </a:r>
            <a:endParaRPr lang="es-ES" dirty="0"/>
          </a:p>
          <a:p>
            <a:pPr lvl="2"/>
            <a:r>
              <a:rPr lang="es-MX" dirty="0">
                <a:latin typeface="Consolas" panose="020B0609020204030204" pitchFamily="49" charset="0"/>
              </a:rPr>
              <a:t>sudo </a:t>
            </a:r>
            <a:r>
              <a:rPr lang="es-MX" dirty="0" err="1">
                <a:latin typeface="Consolas" panose="020B0609020204030204" pitchFamily="49" charset="0"/>
              </a:rPr>
              <a:t>dnf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install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git-all</a:t>
            </a:r>
            <a:endParaRPr lang="es-MX" dirty="0">
              <a:latin typeface="Consolas" panose="020B0609020204030204" pitchFamily="49" charset="0"/>
            </a:endParaRPr>
          </a:p>
          <a:p>
            <a:pPr lvl="2"/>
            <a:endParaRPr lang="es-MX" dirty="0">
              <a:latin typeface="Consolas" panose="020B0609020204030204" pitchFamily="49" charset="0"/>
            </a:endParaRPr>
          </a:p>
          <a:p>
            <a:pPr lvl="1"/>
            <a:r>
              <a:rPr lang="es-MX" dirty="0">
                <a:latin typeface="Consolas" panose="020B0609020204030204" pitchFamily="49" charset="0"/>
              </a:rPr>
              <a:t>Todos los demás https://git-scm.com/download/linux</a:t>
            </a:r>
          </a:p>
        </p:txBody>
      </p:sp>
    </p:spTree>
    <p:extLst>
      <p:ext uri="{BB962C8B-B14F-4D97-AF65-F5344CB8AC3E}">
        <p14:creationId xmlns:p14="http://schemas.microsoft.com/office/powerpoint/2010/main" val="424903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74BB-5E57-4063-9453-61DE7ADC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Probando la instalación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3B73-700E-43B5-B98B-E32F6575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Correr el siguiente comando en una terminal</a:t>
            </a:r>
          </a:p>
          <a:p>
            <a:endParaRPr lang="es-MX" dirty="0"/>
          </a:p>
          <a:p>
            <a:pPr lvl="1"/>
            <a:r>
              <a:rPr lang="es-MX" dirty="0" err="1"/>
              <a:t>git</a:t>
            </a:r>
            <a:r>
              <a:rPr lang="es-MX" dirty="0"/>
              <a:t> -v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97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nosotros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853B-C64B-4147-AA67-2E2A646C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MX" dirty="0"/>
              <a:t>Somos  Micrfosoft Intern  Ambassadors que realizaremos diferentes actividades durante el semestre.</a:t>
            </a:r>
          </a:p>
          <a:p>
            <a:endParaRPr lang="es-MX" dirty="0"/>
          </a:p>
          <a:p>
            <a:r>
              <a:rPr lang="es-MX" dirty="0"/>
              <a:t>Buscamos promover mejores prácticas en nuestra carrera y facilitar su proceso de aplicación y entrevistas técnicas.</a:t>
            </a:r>
          </a:p>
          <a:p>
            <a:endParaRPr lang="es-MX" dirty="0"/>
          </a:p>
          <a:p>
            <a:r>
              <a:rPr lang="es-MX" dirty="0"/>
              <a:t>Pueden acercarse a nosotros si tienen dudas sobre el proceso de aplicación a Microsoft.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2B7EA7-99F8-403B-834F-FD8AA4BE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86" y="1792936"/>
            <a:ext cx="4790013" cy="45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86-2075-4C24-B7CB-D5CC48E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primer repositorio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03C7-9F6A-45CC-A33C-D7DD8CD7A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26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FB4E-A192-4D5B-852C-1D696780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crear un repositorio de </a:t>
            </a:r>
            <a:r>
              <a:rPr lang="es-MX" dirty="0" err="1"/>
              <a:t>git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5A87-2998-4F05-81AA-D89F6F50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Acceder a la carpeta donde está el proyecto en el que usaremos Git en una terminal</a:t>
            </a:r>
          </a:p>
          <a:p>
            <a:pPr lvl="1"/>
            <a:r>
              <a:rPr lang="es-MX" dirty="0"/>
              <a:t>Usar comandos </a:t>
            </a:r>
            <a:r>
              <a:rPr lang="es-MX" dirty="0" err="1"/>
              <a:t>ls</a:t>
            </a:r>
            <a:r>
              <a:rPr lang="es-MX" dirty="0"/>
              <a:t> (o </a:t>
            </a:r>
            <a:r>
              <a:rPr lang="es-MX" dirty="0" err="1"/>
              <a:t>dir</a:t>
            </a:r>
            <a:r>
              <a:rPr lang="es-MX" dirty="0"/>
              <a:t> en Windows) y cd</a:t>
            </a:r>
          </a:p>
          <a:p>
            <a:pPr lvl="1"/>
            <a:endParaRPr lang="es-MX" dirty="0"/>
          </a:p>
          <a:p>
            <a:r>
              <a:rPr lang="es-MX" dirty="0"/>
              <a:t>Escribir en la terminal el siguiente comando</a:t>
            </a:r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init</a:t>
            </a:r>
            <a:endParaRPr lang="es-MX" dirty="0"/>
          </a:p>
          <a:p>
            <a:endParaRPr lang="es-MX" dirty="0"/>
          </a:p>
          <a:p>
            <a:r>
              <a:rPr lang="es-MX" dirty="0"/>
              <a:t>Verificar que se halla creado el repositorio</a:t>
            </a:r>
          </a:p>
          <a:p>
            <a:pPr lvl="1"/>
            <a:r>
              <a:rPr lang="es-MX" dirty="0"/>
              <a:t>Buscar la carpeta .</a:t>
            </a:r>
            <a:r>
              <a:rPr lang="es-MX" dirty="0" err="1"/>
              <a:t>git</a:t>
            </a:r>
            <a:endParaRPr lang="es-MX" dirty="0"/>
          </a:p>
          <a:p>
            <a:pPr lvl="1"/>
            <a:r>
              <a:rPr lang="es-MX" dirty="0"/>
              <a:t>Ejecutar el comando </a:t>
            </a:r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status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795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2B2D-D51D-4D69-9E04-0C0FE07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</a:t>
            </a:r>
            <a:r>
              <a:rPr lang="es-ES" dirty="0"/>
              <a:t>é</a:t>
            </a:r>
            <a:r>
              <a:rPr lang="es-MX" dirty="0"/>
              <a:t>ditos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4EB-0126-4F4B-B807-D1B777E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Diagramas de Git de Scott Chacon en su libro Pro Git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8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A70A8-2DB8-4049-BF18-F0B4E70EFC62}"/>
              </a:ext>
            </a:extLst>
          </p:cNvPr>
          <p:cNvSpPr/>
          <p:nvPr/>
        </p:nvSpPr>
        <p:spPr>
          <a:xfrm>
            <a:off x="0" y="2286001"/>
            <a:ext cx="12192000" cy="217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F0E4D-199B-426E-A55A-DA62FF2789C7}"/>
              </a:ext>
            </a:extLst>
          </p:cNvPr>
          <p:cNvSpPr/>
          <p:nvPr/>
        </p:nvSpPr>
        <p:spPr>
          <a:xfrm>
            <a:off x="3308666" y="2648576"/>
            <a:ext cx="55746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800" dirty="0">
                <a:solidFill>
                  <a:schemeClr val="bg2"/>
                </a:solidFill>
              </a:rPr>
              <a:t>¿Y ustedes?</a:t>
            </a: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495D-9389-4346-A995-F5C40163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del taller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E2C1-8322-4C47-860A-19FDDE42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quienes lo tomen sean capaces de: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Describir qué es Git 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Usar las funciones más básicas de Git de forma natural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Conocer las funciones intermedias y avanzadas de Git  y ser capaces de usarlas consultando la documentación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Crear repositorios y trabajar en ellos de manera colaborativa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63D-BF3B-4E2B-876B-FB289BA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del Taller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581B-FFF3-4290-B75E-58536F79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619999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 iniciará con un poco de teoría sobre Git y los comandos que se estudiaran en el taller</a:t>
            </a:r>
          </a:p>
          <a:p>
            <a:endParaRPr lang="es-MX" dirty="0"/>
          </a:p>
          <a:p>
            <a:r>
              <a:rPr lang="es-MX" dirty="0"/>
              <a:t>Tras esto se realizarán los comandos de manera práctica y con algunas variantes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Algunas prácticas se harán individualmente y otras de forma colaborativa </a:t>
            </a:r>
          </a:p>
          <a:p>
            <a:pPr lvl="1"/>
            <a:endParaRPr lang="es-MX" dirty="0"/>
          </a:p>
          <a:p>
            <a:r>
              <a:rPr lang="es-MX" dirty="0"/>
              <a:t>Todas las presentaciones estarán disponibles en:</a:t>
            </a:r>
          </a:p>
          <a:p>
            <a:pPr lvl="1"/>
            <a:r>
              <a:rPr lang="es-MX" dirty="0"/>
              <a:t>ing.pue.itesm.mx/</a:t>
            </a:r>
            <a:r>
              <a:rPr lang="es-MX" dirty="0" err="1"/>
              <a:t>iam</a:t>
            </a:r>
            <a:r>
              <a:rPr lang="es-MX" dirty="0"/>
              <a:t>/</a:t>
            </a:r>
            <a:r>
              <a:rPr lang="es-MX" dirty="0" err="1"/>
              <a:t>git</a:t>
            </a:r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Por favor hagan una cuenta en github.com y envíen el usuario a:</a:t>
            </a:r>
          </a:p>
          <a:p>
            <a:pPr lvl="1"/>
            <a:r>
              <a:rPr lang="es-MX" dirty="0"/>
              <a:t>rikyfocil@outlook.com (Mencionen el taller en el correo, por favor)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3ED22-5E57-4549-B8E8-35455BEB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21" y="5578089"/>
            <a:ext cx="2711676" cy="1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2A5-1032-431C-AE4A-5F18BCF9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s-MX" sz="3400"/>
              <a:t>Material De apoyo del Taller</a:t>
            </a:r>
            <a:endParaRPr lang="es-E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9FF-46A3-4B5B-8B07-00F50B21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Udacity course: How to use Git and GitHub</a:t>
            </a:r>
          </a:p>
          <a:p>
            <a:pPr marL="0" indent="0">
              <a:buNone/>
            </a:pPr>
            <a:endParaRPr lang="es-MX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</a:t>
            </a:r>
          </a:p>
          <a:p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https://www.udacity.com/course/how-to-use-git-and-github--ud775</a:t>
            </a:r>
            <a:endParaRPr lang="es-MX" dirty="0"/>
          </a:p>
          <a:p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0DBC-F94A-41A2-A2DB-F4B68F9AA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DD1CD-2616-F541-B9D8-F1562F781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23883" b="2"/>
          <a:stretch/>
        </p:blipFill>
        <p:spPr>
          <a:xfrm>
            <a:off x="5262368" y="598634"/>
            <a:ext cx="62836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2A5-1032-431C-AE4A-5F18BCF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 De apoyo del Taller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9FF-46A3-4B5B-8B07-00F50B21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Libro oficial de Git que se puede descargar en:</a:t>
            </a:r>
          </a:p>
          <a:p>
            <a:pPr lvl="1"/>
            <a:r>
              <a:rPr lang="es-MX" dirty="0"/>
              <a:t>https://git-scm.com/book/en/v2</a:t>
            </a:r>
          </a:p>
          <a:p>
            <a:pPr lvl="1"/>
            <a:endParaRPr lang="es-MX" dirty="0"/>
          </a:p>
          <a:p>
            <a:r>
              <a:rPr lang="es-MX" dirty="0"/>
              <a:t>Documentación oficial en línea:</a:t>
            </a:r>
          </a:p>
          <a:p>
            <a:pPr lvl="1"/>
            <a:r>
              <a:rPr lang="es-MX" dirty="0"/>
              <a:t>https://git-scm.com/docs</a:t>
            </a:r>
          </a:p>
          <a:p>
            <a:pPr marL="228600" lvl="1" indent="0">
              <a:buNone/>
            </a:pPr>
            <a:endParaRPr lang="es-MX" dirty="0"/>
          </a:p>
          <a:p>
            <a:r>
              <a:rPr lang="es-MX" dirty="0"/>
              <a:t>O corriendo</a:t>
            </a:r>
          </a:p>
          <a:p>
            <a:pPr lvl="1"/>
            <a:r>
              <a:rPr lang="es-MX" dirty="0"/>
              <a:t> </a:t>
            </a:r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--</a:t>
            </a:r>
            <a:r>
              <a:rPr lang="es-MX" dirty="0" err="1">
                <a:latin typeface="Consolas" panose="020B0609020204030204" pitchFamily="49" charset="0"/>
              </a:rPr>
              <a:t>help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git-scm.com/images/progit2.png">
            <a:extLst>
              <a:ext uri="{FF2B5EF4-FFF2-40B4-BE49-F238E27FC236}">
                <a16:creationId xmlns:a16="http://schemas.microsoft.com/office/drawing/2014/main" id="{58634ADF-9C36-4986-BD50-AC134B341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62" y="2011680"/>
            <a:ext cx="2554836" cy="33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ED20-5293-412C-B8B1-95A5C772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esta sesión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A738-B485-4BE0-92AC-F2F0FBE3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todos tengan Git instalado y corriendo</a:t>
            </a:r>
          </a:p>
          <a:p>
            <a:endParaRPr lang="es-MX" dirty="0"/>
          </a:p>
          <a:p>
            <a:r>
              <a:rPr lang="es-MX" dirty="0"/>
              <a:t>Saber los aspectos más básicos de Git</a:t>
            </a:r>
          </a:p>
          <a:p>
            <a:endParaRPr lang="es-MX" dirty="0"/>
          </a:p>
          <a:p>
            <a:r>
              <a:rPr lang="es-MX" dirty="0"/>
              <a:t>Saber crear un repositorio de 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1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A70A8-2DB8-4049-BF18-F0B4E70EFC62}"/>
              </a:ext>
            </a:extLst>
          </p:cNvPr>
          <p:cNvSpPr/>
          <p:nvPr/>
        </p:nvSpPr>
        <p:spPr>
          <a:xfrm>
            <a:off x="0" y="2286001"/>
            <a:ext cx="12192000" cy="217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F0E4D-199B-426E-A55A-DA62FF2789C7}"/>
              </a:ext>
            </a:extLst>
          </p:cNvPr>
          <p:cNvSpPr/>
          <p:nvPr/>
        </p:nvSpPr>
        <p:spPr>
          <a:xfrm>
            <a:off x="2795417" y="2513494"/>
            <a:ext cx="66011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800" dirty="0">
                <a:solidFill>
                  <a:schemeClr val="bg2"/>
                </a:solidFill>
              </a:rPr>
              <a:t>¿Qué es          ?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20C3B-586F-4908-8FE8-963AB2EFE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09" y="3015484"/>
            <a:ext cx="1824446" cy="6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573</Words>
  <Application>Microsoft Macintosh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Consolas</vt:lpstr>
      <vt:lpstr>Corbel</vt:lpstr>
      <vt:lpstr>Wingdings</vt:lpstr>
      <vt:lpstr>Banded</vt:lpstr>
      <vt:lpstr>Taller de git</vt:lpstr>
      <vt:lpstr>Sobre nosotros</vt:lpstr>
      <vt:lpstr>PowerPoint Presentation</vt:lpstr>
      <vt:lpstr>Objetivos del taller</vt:lpstr>
      <vt:lpstr>Forma del Taller</vt:lpstr>
      <vt:lpstr>Material De apoyo del Taller</vt:lpstr>
      <vt:lpstr>Material De apoyo del Taller</vt:lpstr>
      <vt:lpstr>Objetivo de esta sesión</vt:lpstr>
      <vt:lpstr>PowerPoint Presentation</vt:lpstr>
      <vt:lpstr>PowerPoint Presentation</vt:lpstr>
      <vt:lpstr>Git es un SCM</vt:lpstr>
      <vt:lpstr>Delta Based vs Git</vt:lpstr>
      <vt:lpstr>Instalación de git</vt:lpstr>
      <vt:lpstr>Windows</vt:lpstr>
      <vt:lpstr>Windows</vt:lpstr>
      <vt:lpstr>Windows</vt:lpstr>
      <vt:lpstr>Mac</vt:lpstr>
      <vt:lpstr>Linux</vt:lpstr>
      <vt:lpstr>Probando la instalación</vt:lpstr>
      <vt:lpstr>Mi primer repositorio</vt:lpstr>
      <vt:lpstr>Para crear un repositorio de git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Salvador Orozco Villalever</dc:creator>
  <cp:lastModifiedBy>Salvador Orozco Villalever</cp:lastModifiedBy>
  <cp:revision>1</cp:revision>
  <dcterms:created xsi:type="dcterms:W3CDTF">2018-10-17T17:56:18Z</dcterms:created>
  <dcterms:modified xsi:type="dcterms:W3CDTF">2018-10-17T17:57:36Z</dcterms:modified>
</cp:coreProperties>
</file>