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68" r:id="rId3"/>
    <p:sldId id="270" r:id="rId4"/>
    <p:sldId id="271" r:id="rId5"/>
    <p:sldId id="276" r:id="rId6"/>
    <p:sldId id="277" r:id="rId7"/>
    <p:sldId id="278" r:id="rId8"/>
    <p:sldId id="269" r:id="rId9"/>
    <p:sldId id="279" r:id="rId10"/>
    <p:sldId id="280" r:id="rId11"/>
    <p:sldId id="272" r:id="rId12"/>
    <p:sldId id="273" r:id="rId13"/>
    <p:sldId id="285" r:id="rId14"/>
    <p:sldId id="282" r:id="rId15"/>
    <p:sldId id="283" r:id="rId16"/>
    <p:sldId id="284" r:id="rId17"/>
    <p:sldId id="281" r:id="rId18"/>
    <p:sldId id="274" r:id="rId19"/>
    <p:sldId id="286" r:id="rId20"/>
    <p:sldId id="287" r:id="rId21"/>
    <p:sldId id="275" r:id="rId22"/>
    <p:sldId id="288" r:id="rId23"/>
    <p:sldId id="289" r:id="rId24"/>
    <p:sldId id="290" r:id="rId25"/>
    <p:sldId id="291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A8A24-6A68-8D47-ADF6-CAB6E4EE01A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470DD-A30D-0D47-87AA-44EEB9B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41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3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1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36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7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0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9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3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6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4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27/2/18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0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EE69-572A-4881-BF18-8DD674801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de git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9F25-FADA-4502-A728-4DE27E5CD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Semana 3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0F741-F0B9-470C-BA06-9C6369D3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98" y="4662376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A459-B32A-DC40-9D6E-5D172D92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diff</a:t>
            </a:r>
            <a:r>
              <a:rPr lang="es-ES_tradnl" dirty="0"/>
              <a:t> en una herramienta externa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1ED1-F6D5-B544-BD95-DB8076C1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Se puede configurar una herramienta externa para hacer las comparaciones de manera similar a como configuramos el editor</a:t>
            </a:r>
          </a:p>
          <a:p>
            <a:r>
              <a:rPr lang="es-ES_tradnl" dirty="0"/>
              <a:t>Usualmente debemos de crear un script que llame al editor como queramos, ya que </a:t>
            </a:r>
            <a:r>
              <a:rPr lang="es-ES_tradnl" dirty="0" err="1"/>
              <a:t>git</a:t>
            </a:r>
            <a:r>
              <a:rPr lang="es-ES_tradnl" dirty="0"/>
              <a:t> le pasar</a:t>
            </a:r>
            <a:r>
              <a:rPr lang="es-ES" dirty="0"/>
              <a:t>á 7 parámetros:</a:t>
            </a:r>
          </a:p>
          <a:p>
            <a:pPr lvl="1"/>
            <a:r>
              <a:rPr lang="en-US" dirty="0"/>
              <a:t>path old-file old-hex old-mode new-file new-hex new-mode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script: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opendiff</a:t>
            </a:r>
            <a:r>
              <a:rPr lang="en-US" dirty="0"/>
              <a:t> "$2" "$5" -merge "$1" </a:t>
            </a:r>
          </a:p>
          <a:p>
            <a:pPr lvl="1"/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configuraci</a:t>
            </a:r>
            <a:r>
              <a:rPr lang="es-ES" dirty="0" err="1"/>
              <a:t>ón</a:t>
            </a:r>
            <a:r>
              <a:rPr lang="es-ES" dirty="0"/>
              <a:t> es:</a:t>
            </a:r>
          </a:p>
          <a:p>
            <a:pPr lvl="1"/>
            <a:r>
              <a:rPr lang="en-US" dirty="0" err="1"/>
              <a:t>diff.external</a:t>
            </a:r>
            <a:br>
              <a:rPr lang="en-US" dirty="0"/>
            </a:br>
            <a:endParaRPr lang="es-ES_tradnl" dirty="0"/>
          </a:p>
          <a:p>
            <a:r>
              <a:rPr lang="es-ES_tradnl" dirty="0"/>
              <a:t>Algunas herramientas están mencionadas en:</a:t>
            </a:r>
          </a:p>
          <a:p>
            <a:pPr lvl="1"/>
            <a:r>
              <a:rPr lang="es-ES_tradnl" dirty="0"/>
              <a:t>https://</a:t>
            </a:r>
            <a:r>
              <a:rPr lang="es-ES_tradnl" dirty="0" err="1"/>
              <a:t>www.git-tower.com</a:t>
            </a:r>
            <a:r>
              <a:rPr lang="es-ES_tradnl" dirty="0"/>
              <a:t>/blog/</a:t>
            </a:r>
            <a:r>
              <a:rPr lang="es-ES_tradnl" dirty="0" err="1"/>
              <a:t>diff-tools-windows</a:t>
            </a:r>
            <a:r>
              <a:rPr lang="es-ES_tradnl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4922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0C19-AA3F-0F47-8557-59FAAE44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Volviendo en la historia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E164-C19A-7645-864C-902E69EB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235200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/>
              <a:t>En ocasiones es </a:t>
            </a:r>
            <a:r>
              <a:rPr lang="es-ES" dirty="0"/>
              <a:t>útil volver a un determinado punto en la historia. </a:t>
            </a:r>
          </a:p>
          <a:p>
            <a:r>
              <a:rPr lang="es-ES" dirty="0"/>
              <a:t>Para hacer esto necesitamos el SHA del </a:t>
            </a:r>
            <a:r>
              <a:rPr lang="es-ES" dirty="0" err="1"/>
              <a:t>commit</a:t>
            </a:r>
            <a:r>
              <a:rPr lang="es-ES" dirty="0"/>
              <a:t> al que queremos volver</a:t>
            </a:r>
          </a:p>
          <a:p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&lt;SHA&gt;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&lt;rama&gt;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&lt;</a:t>
            </a:r>
            <a:r>
              <a:rPr lang="es-ES" dirty="0" err="1"/>
              <a:t>tag</a:t>
            </a:r>
            <a:r>
              <a:rPr lang="es-ES" dirty="0"/>
              <a:t>&gt;</a:t>
            </a:r>
          </a:p>
          <a:p>
            <a:endParaRPr lang="es-ES" dirty="0"/>
          </a:p>
          <a:p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0CD94-CA41-E445-8F79-22B67E59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1" y="4440009"/>
            <a:ext cx="1406119" cy="1406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187B1-DC07-ED40-86BD-A41A1CF141CD}"/>
              </a:ext>
            </a:extLst>
          </p:cNvPr>
          <p:cNvSpPr txBox="1"/>
          <p:nvPr/>
        </p:nvSpPr>
        <p:spPr>
          <a:xfrm>
            <a:off x="2509520" y="43688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Si hay cambios en </a:t>
            </a:r>
            <a:r>
              <a:rPr lang="es-ES_tradnl" dirty="0" err="1"/>
              <a:t>staging</a:t>
            </a:r>
            <a:r>
              <a:rPr lang="es-ES_tradnl" dirty="0"/>
              <a:t> área o </a:t>
            </a:r>
            <a:r>
              <a:rPr lang="es-ES_tradnl" dirty="0" err="1"/>
              <a:t>working</a:t>
            </a:r>
            <a:r>
              <a:rPr lang="es-ES_tradnl" dirty="0"/>
              <a:t> </a:t>
            </a:r>
            <a:r>
              <a:rPr lang="es-ES_tradnl" dirty="0" err="1"/>
              <a:t>directory</a:t>
            </a:r>
            <a:r>
              <a:rPr lang="es-ES_tradnl" dirty="0"/>
              <a:t>, </a:t>
            </a:r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podr</a:t>
            </a:r>
            <a:r>
              <a:rPr lang="es-ES" dirty="0" err="1"/>
              <a:t>ía</a:t>
            </a:r>
            <a:r>
              <a:rPr lang="es-ES" dirty="0"/>
              <a:t> rechazar el </a:t>
            </a:r>
            <a:r>
              <a:rPr lang="es-ES" dirty="0" err="1"/>
              <a:t>checkout</a:t>
            </a:r>
            <a:r>
              <a:rPr lang="es-ES" dirty="0"/>
              <a:t> para evitar perder los cambios</a:t>
            </a:r>
          </a:p>
          <a:p>
            <a:endParaRPr lang="es-ES" dirty="0"/>
          </a:p>
          <a:p>
            <a:r>
              <a:rPr lang="es-ES" dirty="0" err="1"/>
              <a:t>Checkout</a:t>
            </a:r>
            <a:r>
              <a:rPr lang="es-ES" dirty="0"/>
              <a:t> cambiara el apuntador a HEAD, por lo que para hacer un </a:t>
            </a:r>
            <a:r>
              <a:rPr lang="es-ES" dirty="0" err="1"/>
              <a:t>commit</a:t>
            </a:r>
            <a:r>
              <a:rPr lang="es-ES" dirty="0"/>
              <a:t>, si usamos un </a:t>
            </a:r>
            <a:r>
              <a:rPr lang="es-ES" dirty="0" err="1"/>
              <a:t>tag</a:t>
            </a:r>
            <a:r>
              <a:rPr lang="es-ES" dirty="0"/>
              <a:t> o un </a:t>
            </a:r>
            <a:r>
              <a:rPr lang="es-ES" dirty="0" err="1"/>
              <a:t>sha</a:t>
            </a:r>
            <a:r>
              <a:rPr lang="es-ES" dirty="0"/>
              <a:t>, debemos de regresar a master o crear otra rama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03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378D-E51A-6F48-BAD0-58E1CCB6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Deshaciendo cambios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B512-5870-864D-A015-389BC0B5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/>
              <a:t>Si debemos de deshacer un cambio en la historia, podemos pedirle a </a:t>
            </a:r>
            <a:r>
              <a:rPr lang="es-ES_tradnl" dirty="0" err="1"/>
              <a:t>git</a:t>
            </a:r>
            <a:r>
              <a:rPr lang="es-ES_tradnl" dirty="0"/>
              <a:t> que lo deshaga</a:t>
            </a:r>
          </a:p>
          <a:p>
            <a:endParaRPr lang="es-ES_tradnl" dirty="0"/>
          </a:p>
          <a:p>
            <a:r>
              <a:rPr lang="es-ES_tradnl" dirty="0" err="1"/>
              <a:t>Git</a:t>
            </a:r>
            <a:r>
              <a:rPr lang="es-ES_tradnl" dirty="0"/>
              <a:t> NO borrar</a:t>
            </a:r>
            <a:r>
              <a:rPr lang="es-ES" dirty="0"/>
              <a:t>á el </a:t>
            </a:r>
            <a:r>
              <a:rPr lang="es-ES" dirty="0" err="1"/>
              <a:t>commit</a:t>
            </a:r>
            <a:r>
              <a:rPr lang="es-ES" dirty="0"/>
              <a:t> del cambio, en lugar de ello, hará un nuevo </a:t>
            </a:r>
            <a:r>
              <a:rPr lang="es-ES" dirty="0" err="1"/>
              <a:t>commit</a:t>
            </a:r>
            <a:r>
              <a:rPr lang="es-ES" dirty="0"/>
              <a:t> con el cambio opuesto al introducido por el </a:t>
            </a:r>
            <a:r>
              <a:rPr lang="es-ES" dirty="0" err="1"/>
              <a:t>commit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ejecutar esto, debemos correr el siguiente comando:</a:t>
            </a:r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revert</a:t>
            </a:r>
            <a:r>
              <a:rPr lang="es-ES" dirty="0"/>
              <a:t> &lt;SHA&gt;</a:t>
            </a:r>
          </a:p>
          <a:p>
            <a:pPr lvl="1"/>
            <a:r>
              <a:rPr lang="es-ES" dirty="0"/>
              <a:t>Opcionalmente, podemos usar –n para que el </a:t>
            </a:r>
            <a:r>
              <a:rPr lang="es-ES" dirty="0" err="1"/>
              <a:t>commit</a:t>
            </a:r>
            <a:r>
              <a:rPr lang="es-ES" dirty="0"/>
              <a:t> no se haga de forma automática</a:t>
            </a:r>
          </a:p>
          <a:p>
            <a:pPr lvl="1"/>
            <a:endParaRPr lang="es-ES" dirty="0"/>
          </a:p>
          <a:p>
            <a:r>
              <a:rPr lang="es-ES" dirty="0"/>
              <a:t>Nota: El comando solo servirá si el </a:t>
            </a:r>
            <a:r>
              <a:rPr lang="es-ES" dirty="0" err="1"/>
              <a:t>commit</a:t>
            </a:r>
            <a:r>
              <a:rPr lang="es-ES" dirty="0"/>
              <a:t> tiene 1 padre. Si no, se debe especificar que padre usar con -m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126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B546-59D3-DB44-94C2-1C2D30B8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las ramas?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88E7-BB0F-7F4C-A721-E57F2C81D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Repaso r</a:t>
            </a:r>
            <a:r>
              <a:rPr lang="es-ES" dirty="0" err="1"/>
              <a:t>ápido</a:t>
            </a:r>
            <a:r>
              <a:rPr lang="es-ES" dirty="0"/>
              <a:t> del funcionamiento de </a:t>
            </a:r>
            <a:r>
              <a:rPr lang="es-ES" dirty="0" err="1"/>
              <a:t>git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258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6C23B-D8F3-4946-B406-790263D4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03" y="0"/>
            <a:ext cx="9856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3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26D2E-AF93-3347-B36A-2F3B2364D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04"/>
            <a:ext cx="12192000" cy="67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D0DA3-EA44-5F4B-AFA9-C17EC26E9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7" y="0"/>
            <a:ext cx="1050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9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B546-59D3-DB44-94C2-1C2D30B8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¿Por qué</a:t>
            </a:r>
            <a:r>
              <a:rPr lang="es-ES" dirty="0"/>
              <a:t> crear ramas?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88E7-BB0F-7F4C-A721-E57F2C81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mantener un orden del proyecto</a:t>
            </a:r>
          </a:p>
          <a:p>
            <a:endParaRPr lang="es-ES" dirty="0"/>
          </a:p>
          <a:p>
            <a:r>
              <a:rPr lang="es-ES" dirty="0"/>
              <a:t>Para trabajar colaborativamente de manera eficiente</a:t>
            </a:r>
          </a:p>
          <a:p>
            <a:endParaRPr lang="es-ES" dirty="0"/>
          </a:p>
          <a:p>
            <a:r>
              <a:rPr lang="es-ES" dirty="0"/>
              <a:t>Para tener diferentes niveles de estabilidad</a:t>
            </a:r>
          </a:p>
          <a:p>
            <a:endParaRPr lang="es-ES" dirty="0"/>
          </a:p>
          <a:p>
            <a:r>
              <a:rPr lang="es-ES" dirty="0"/>
              <a:t>Para no romper algo que ya está funcionando</a:t>
            </a:r>
          </a:p>
          <a:p>
            <a:endParaRPr lang="es-ES" dirty="0"/>
          </a:p>
          <a:p>
            <a:r>
              <a:rPr lang="es-ES" dirty="0"/>
              <a:t>Para poder arreglar problemas de producción, sin necesidad de volver a la historia o exponer cambios nuevos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900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5747-711C-164E-B564-9364AD36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ramas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9833-9FAE-6043-894D-2BC91145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Para crear una rama debemos de ejecutar el siguiente comando:</a:t>
            </a:r>
          </a:p>
          <a:p>
            <a:pPr lvl="1"/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branch</a:t>
            </a:r>
            <a:r>
              <a:rPr lang="es-ES_tradnl" dirty="0"/>
              <a:t> &lt;nombre&gt;</a:t>
            </a:r>
          </a:p>
          <a:p>
            <a:pPr lvl="1"/>
            <a:endParaRPr lang="es-ES_tradnl" dirty="0"/>
          </a:p>
          <a:p>
            <a:r>
              <a:rPr lang="es-ES_tradnl" dirty="0"/>
              <a:t>Para ver las ramas que tenemos podemos correr </a:t>
            </a:r>
          </a:p>
          <a:p>
            <a:pPr lvl="1"/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branch</a:t>
            </a:r>
            <a:r>
              <a:rPr lang="es-ES_tradnl" dirty="0"/>
              <a:t> –l</a:t>
            </a:r>
          </a:p>
          <a:p>
            <a:pPr lvl="1"/>
            <a:endParaRPr lang="es-ES_tradnl" dirty="0"/>
          </a:p>
          <a:p>
            <a:r>
              <a:rPr lang="es-ES_tradnl" dirty="0"/>
              <a:t>Un </a:t>
            </a:r>
            <a:r>
              <a:rPr lang="es-ES" dirty="0"/>
              <a:t>* indicará en que rama nos encontramos. </a:t>
            </a:r>
            <a:r>
              <a:rPr lang="es-ES" dirty="0" err="1"/>
              <a:t>Git</a:t>
            </a:r>
            <a:r>
              <a:rPr lang="es-ES" dirty="0"/>
              <a:t> status también nos facilita esa información. </a:t>
            </a:r>
          </a:p>
          <a:p>
            <a:endParaRPr lang="es-ES" dirty="0"/>
          </a:p>
          <a:p>
            <a:r>
              <a:rPr lang="es-ES" dirty="0"/>
              <a:t>Nota: La rama se creará en el lugar donde esté HEAD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996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56A0-D1FA-0D42-B618-0CB8843C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Cambiando de 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7BCF-F6CD-3D4E-A62A-B50725C0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/>
              <a:t>Al igual que al volver en la historia, podemos cambiar de rama con el comando </a:t>
            </a:r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checkout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podr</a:t>
            </a:r>
            <a:r>
              <a:rPr lang="es-ES" dirty="0"/>
              <a:t>á rechazar el comando si hubiera cambios que no se aplican de manera limpia en la rama a la que vamos</a:t>
            </a:r>
          </a:p>
          <a:p>
            <a:endParaRPr lang="es-ES" dirty="0"/>
          </a:p>
          <a:p>
            <a:r>
              <a:rPr lang="es-ES" dirty="0"/>
              <a:t>* Si desean crear una rama y cambiar inmediatamente a ella, se puede correr el comando:</a:t>
            </a:r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–b &lt;rama&gt;</a:t>
            </a:r>
          </a:p>
          <a:p>
            <a:endParaRPr lang="es-ES" dirty="0"/>
          </a:p>
          <a:p>
            <a:r>
              <a:rPr lang="es-ES" dirty="0"/>
              <a:t>Actividad: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dirty="0"/>
              <a:t>Creen una nueva rama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dirty="0"/>
              <a:t>Cambien a esa rama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dirty="0"/>
              <a:t>Vuelvan varios </a:t>
            </a:r>
            <a:r>
              <a:rPr lang="es-ES" dirty="0" err="1"/>
              <a:t>commit</a:t>
            </a:r>
            <a:r>
              <a:rPr lang="es-ES" dirty="0"/>
              <a:t> atrás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dirty="0"/>
              <a:t>Creen otra rama en ese punto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_tradnl" dirty="0"/>
              <a:t>Comparen el contenido de su rama actual con master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1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 hoy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locales</a:t>
            </a:r>
          </a:p>
          <a:p>
            <a:endParaRPr lang="en-US" dirty="0"/>
          </a:p>
          <a:p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historia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Volver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historia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ramas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79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434298-611D-4619-921A-E47D2B7124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7726E4-C74B-4871-9447-D1F29DC260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0D72-904A-41D1-9CFF-9434DCDD26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9296D-12BA-4C55-A869-A190720370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91429"/>
            <a:ext cx="12196017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DE790-BB3F-4156-860A-E13805D482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0A5FE-1B6E-F64B-8B25-EB29B017D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962"/>
          <a:stretch/>
        </p:blipFill>
        <p:spPr>
          <a:xfrm>
            <a:off x="1513284" y="276225"/>
            <a:ext cx="5401168" cy="2702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A814E-7ABA-3842-AA33-DD281CD8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GIT CHECKOUT EN DIAGRAMAS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984BC-A327-C94F-A4C1-821AE5C6B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10" y="585168"/>
            <a:ext cx="4281512" cy="24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6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DAB330-F974-4EBA-9233-7DC6D211AF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41A60-AF34-4AC7-99BF-7F8127B9EA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39097"/>
            <a:ext cx="3410810" cy="5578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10698F3-5016-8746-B285-F81401C6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74" y="3800498"/>
            <a:ext cx="6132893" cy="2560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596C1-AE5A-554C-A36D-916C7FEB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3" y="1042219"/>
            <a:ext cx="2713703" cy="4827638"/>
          </a:xfrm>
        </p:spPr>
        <p:txBody>
          <a:bodyPr>
            <a:normAutofit/>
          </a:bodyPr>
          <a:lstStyle/>
          <a:p>
            <a:r>
              <a:rPr lang="es-ES_tradnl" sz="3100"/>
              <a:t>Integrando ramas (b</a:t>
            </a:r>
            <a:r>
              <a:rPr lang="es-ES" sz="3100" err="1"/>
              <a:t>ásico</a:t>
            </a:r>
            <a:r>
              <a:rPr lang="es-ES" sz="3100"/>
              <a:t>)</a:t>
            </a:r>
            <a:endParaRPr lang="es-ES_tradnl" sz="31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D06B6E-6594-43B9-BB3E-785D4B16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315" y="639098"/>
            <a:ext cx="6822605" cy="3593946"/>
          </a:xfrm>
        </p:spPr>
        <p:txBody>
          <a:bodyPr>
            <a:normAutofit/>
          </a:bodyPr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que </a:t>
            </a:r>
            <a:r>
              <a:rPr lang="es-ES" dirty="0"/>
              <a:t>é</a:t>
            </a:r>
            <a:r>
              <a:rPr lang="en-US" dirty="0" err="1"/>
              <a:t>st</a:t>
            </a:r>
            <a:r>
              <a:rPr lang="es-ES" dirty="0"/>
              <a:t>a tenga algunos </a:t>
            </a:r>
            <a:r>
              <a:rPr lang="es-ES" dirty="0" err="1"/>
              <a:t>commits</a:t>
            </a:r>
            <a:r>
              <a:rPr lang="es-ES" dirty="0"/>
              <a:t> que master no tenga</a:t>
            </a:r>
          </a:p>
          <a:p>
            <a:endParaRPr lang="es-ES" dirty="0"/>
          </a:p>
          <a:p>
            <a:r>
              <a:rPr lang="es-ES" dirty="0"/>
              <a:t>Estos cambios deberán volver a master en algún momento</a:t>
            </a:r>
          </a:p>
          <a:p>
            <a:endParaRPr lang="es-ES" dirty="0"/>
          </a:p>
          <a:p>
            <a:r>
              <a:rPr lang="es-ES" dirty="0"/>
              <a:t>Para volver, debemos integrar los cambios de </a:t>
            </a:r>
            <a:r>
              <a:rPr lang="es-ES" dirty="0" err="1"/>
              <a:t>testing</a:t>
            </a:r>
            <a:r>
              <a:rPr lang="es-ES" dirty="0"/>
              <a:t> en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1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F1AA-70B8-9549-BC1F-E025DE88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06D4-484D-5F47-9D4E-A92ED11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Rama A = La rama de la que integramos</a:t>
            </a:r>
          </a:p>
          <a:p>
            <a:r>
              <a:rPr lang="es-ES_tradnl" dirty="0"/>
              <a:t>Rama B = La rama de la que integramos</a:t>
            </a:r>
          </a:p>
          <a:p>
            <a:pPr marL="457200" indent="-457200">
              <a:buFont typeface="+mj-lt"/>
              <a:buAutoNum type="arabicPeriod"/>
            </a:pPr>
            <a:endParaRPr lang="es-ES_tradnl" dirty="0"/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Hacer todos los cambios que necesitemos en nuestra rama A y ponerlos en el repositorio (.</a:t>
            </a:r>
            <a:r>
              <a:rPr lang="es-ES_tradnl" dirty="0" err="1"/>
              <a:t>git</a:t>
            </a:r>
            <a:r>
              <a:rPr lang="es-ES_tradn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Si nuestra rama A </a:t>
            </a:r>
            <a:r>
              <a:rPr lang="es-ES_tradnl" dirty="0" err="1"/>
              <a:t>est</a:t>
            </a:r>
            <a:r>
              <a:rPr lang="es-ES" dirty="0"/>
              <a:t>á detrás de B, traer los cambios de A en B</a:t>
            </a:r>
            <a:endParaRPr lang="es-ES_tradnl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Volver a B y traer los cambios de A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r>
              <a:rPr lang="es-ES" dirty="0"/>
              <a:t>El comando para integrar cambios de otra rama es </a:t>
            </a:r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&lt;rama&gt;</a:t>
            </a:r>
          </a:p>
          <a:p>
            <a:pPr marL="457200" indent="-457200">
              <a:buFont typeface="+mj-lt"/>
              <a:buAutoNum type="arabicPeriod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8317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A4AF-B018-4040-9259-A9B31ED5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¿dudas?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4759-F619-6E46-8BD9-F24A1F881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49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E7DC-578D-6144-B62A-AEB9FEDD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8968C-9ACF-584D-9BB6-553387489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857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EE42-2168-5549-9B75-D8D0C5C3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Si a</a:t>
            </a:r>
            <a:r>
              <a:rPr lang="es-ES" dirty="0" err="1"/>
              <a:t>ún</a:t>
            </a:r>
            <a:r>
              <a:rPr lang="es-ES" dirty="0"/>
              <a:t> hay tiempo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A790-77AA-E240-9045-052A16C7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Generando un conflicto</a:t>
            </a:r>
          </a:p>
          <a:p>
            <a:r>
              <a:rPr lang="es-ES_tradnl" dirty="0"/>
              <a:t>Formas de </a:t>
            </a:r>
            <a:r>
              <a:rPr lang="es-ES_tradnl" dirty="0" err="1"/>
              <a:t>integraci</a:t>
            </a:r>
            <a:r>
              <a:rPr lang="es-ES" dirty="0" err="1"/>
              <a:t>ón</a:t>
            </a:r>
            <a:r>
              <a:rPr lang="es-ES" dirty="0"/>
              <a:t>: </a:t>
            </a:r>
            <a:r>
              <a:rPr lang="es-ES" dirty="0" err="1"/>
              <a:t>Recursive</a:t>
            </a:r>
            <a:r>
              <a:rPr lang="es-ES" dirty="0"/>
              <a:t> vs </a:t>
            </a:r>
            <a:r>
              <a:rPr lang="es-ES" dirty="0" err="1"/>
              <a:t>Fast</a:t>
            </a:r>
            <a:r>
              <a:rPr lang="es-ES" dirty="0"/>
              <a:t> forward</a:t>
            </a:r>
          </a:p>
          <a:p>
            <a:r>
              <a:rPr lang="es-ES" dirty="0"/>
              <a:t>Consultando el estatus de las ramas</a:t>
            </a:r>
          </a:p>
          <a:p>
            <a:r>
              <a:rPr lang="es-ES" dirty="0"/>
              <a:t>--</a:t>
            </a:r>
            <a:r>
              <a:rPr lang="es-ES" dirty="0" err="1"/>
              <a:t>merged</a:t>
            </a:r>
            <a:r>
              <a:rPr lang="es-ES" dirty="0"/>
              <a:t> --no-</a:t>
            </a:r>
            <a:r>
              <a:rPr lang="es-ES" dirty="0" err="1"/>
              <a:t>merged</a:t>
            </a:r>
            <a:r>
              <a:rPr lang="es-ES" dirty="0"/>
              <a:t> </a:t>
            </a:r>
          </a:p>
          <a:p>
            <a:r>
              <a:rPr lang="es-ES_tradnl" dirty="0"/>
              <a:t>C</a:t>
            </a:r>
            <a:r>
              <a:rPr lang="es-ES" dirty="0" err="1"/>
              <a:t>ó</a:t>
            </a:r>
            <a:r>
              <a:rPr lang="es-ES_tradnl" dirty="0" err="1"/>
              <a:t>mo</a:t>
            </a:r>
            <a:r>
              <a:rPr lang="es-ES_tradnl" dirty="0"/>
              <a:t> trabajar con </a:t>
            </a:r>
            <a:r>
              <a:rPr lang="es-ES_tradnl" dirty="0" err="1"/>
              <a:t>git</a:t>
            </a:r>
            <a:endParaRPr lang="es-ES_tradnl" dirty="0"/>
          </a:p>
          <a:p>
            <a:r>
              <a:rPr lang="es-ES_tradnl" dirty="0" err="1"/>
              <a:t>Git</a:t>
            </a:r>
            <a:r>
              <a:rPr lang="es-ES_tradnl" dirty="0"/>
              <a:t> remoto</a:t>
            </a:r>
          </a:p>
        </p:txBody>
      </p:sp>
    </p:spTree>
    <p:extLst>
      <p:ext uri="{BB962C8B-B14F-4D97-AF65-F5344CB8AC3E}">
        <p14:creationId xmlns:p14="http://schemas.microsoft.com/office/powerpoint/2010/main" val="1567266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2B2D-D51D-4D69-9E04-0C0FE07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</a:t>
            </a:r>
            <a:r>
              <a:rPr lang="es-ES" dirty="0"/>
              <a:t>é</a:t>
            </a:r>
            <a:r>
              <a:rPr lang="es-MX" dirty="0"/>
              <a:t>ditos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74EB-0126-4F4B-B807-D1B777E5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Diagramas, tablas e imagenes de Git de Scott Chacon en su libro Pro Git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88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E610-7153-D148-8754-4DC150A9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Antes de empezar: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D81F-BA6E-8946-A174-29003B7B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Creen un par de </a:t>
            </a:r>
            <a:r>
              <a:rPr lang="es-ES_tradnl" dirty="0" err="1"/>
              <a:t>commits</a:t>
            </a:r>
            <a:r>
              <a:rPr lang="es-ES_tradnl" dirty="0"/>
              <a:t> en su repositorio</a:t>
            </a:r>
          </a:p>
          <a:p>
            <a:endParaRPr lang="es-ES_tradnl" dirty="0"/>
          </a:p>
          <a:p>
            <a:r>
              <a:rPr lang="es-ES_tradnl" dirty="0"/>
              <a:t>Agreguen cambios a su </a:t>
            </a:r>
            <a:r>
              <a:rPr lang="es-ES_tradnl" dirty="0" err="1"/>
              <a:t>working</a:t>
            </a:r>
            <a:r>
              <a:rPr lang="es-ES_tradnl" dirty="0"/>
              <a:t> </a:t>
            </a:r>
            <a:r>
              <a:rPr lang="es-ES_tradnl" dirty="0" err="1"/>
              <a:t>directory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Agreguen algunos de estos cambios al </a:t>
            </a:r>
            <a:r>
              <a:rPr lang="es-ES_tradnl" dirty="0" err="1"/>
              <a:t>staging</a:t>
            </a:r>
            <a:r>
              <a:rPr lang="es-ES_tradnl" dirty="0"/>
              <a:t> </a:t>
            </a:r>
            <a:r>
              <a:rPr lang="es-ES_tradnl" dirty="0" err="1"/>
              <a:t>area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58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0B-33C2-C149-BE14-059B2218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Consultando la historia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BB34-F9B7-484C-BE7B-FD4EC563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Ya que tenemos nuestros </a:t>
            </a:r>
            <a:r>
              <a:rPr lang="es-ES_tradnl" dirty="0" err="1"/>
              <a:t>commits</a:t>
            </a:r>
            <a:r>
              <a:rPr lang="es-ES_tradnl" dirty="0"/>
              <a:t> hechos, es importante saber:</a:t>
            </a:r>
          </a:p>
          <a:p>
            <a:pPr lvl="1"/>
            <a:r>
              <a:rPr lang="es-ES_tradnl" dirty="0"/>
              <a:t>¿Q</a:t>
            </a:r>
            <a:r>
              <a:rPr lang="es-ES" dirty="0" err="1"/>
              <a:t>ué</a:t>
            </a:r>
            <a:r>
              <a:rPr lang="es-ES" dirty="0"/>
              <a:t> se hizo?</a:t>
            </a:r>
          </a:p>
          <a:p>
            <a:pPr lvl="1"/>
            <a:r>
              <a:rPr lang="es-ES" dirty="0"/>
              <a:t>¿Cuándo se hizo?</a:t>
            </a:r>
          </a:p>
          <a:p>
            <a:pPr lvl="1"/>
            <a:r>
              <a:rPr lang="es-ES" dirty="0"/>
              <a:t>¿Quién lo hizo?</a:t>
            </a:r>
          </a:p>
          <a:p>
            <a:pPr lvl="1"/>
            <a:endParaRPr lang="es-ES" dirty="0"/>
          </a:p>
          <a:p>
            <a:r>
              <a:rPr lang="es-ES" dirty="0"/>
              <a:t>Para ello usamos el comando:</a:t>
            </a:r>
          </a:p>
          <a:p>
            <a:pPr lvl="1"/>
            <a:r>
              <a:rPr lang="es-ES" dirty="0" err="1"/>
              <a:t>git</a:t>
            </a:r>
            <a:r>
              <a:rPr lang="es-ES" dirty="0"/>
              <a:t> log</a:t>
            </a:r>
          </a:p>
          <a:p>
            <a:pPr lvl="1"/>
            <a:endParaRPr lang="es-ES" dirty="0"/>
          </a:p>
          <a:p>
            <a:r>
              <a:rPr lang="es-ES" dirty="0"/>
              <a:t>El resultado muestra:</a:t>
            </a:r>
          </a:p>
          <a:p>
            <a:pPr lvl="1"/>
            <a:r>
              <a:rPr lang="es-ES" dirty="0"/>
              <a:t>Todos los </a:t>
            </a:r>
            <a:r>
              <a:rPr lang="es-ES" dirty="0" err="1"/>
              <a:t>commits</a:t>
            </a:r>
            <a:endParaRPr lang="es-ES" dirty="0"/>
          </a:p>
          <a:p>
            <a:pPr lvl="1"/>
            <a:r>
              <a:rPr lang="es-ES" dirty="0"/>
              <a:t>Orden cronológico inverso</a:t>
            </a:r>
          </a:p>
          <a:p>
            <a:pPr lvl="1"/>
            <a:r>
              <a:rPr lang="es-ES" dirty="0"/>
              <a:t>Responde las 3 preguntas de arriba*</a:t>
            </a:r>
          </a:p>
          <a:p>
            <a:pPr lvl="1"/>
            <a:r>
              <a:rPr lang="es-ES" dirty="0"/>
              <a:t>Nos muestra el SHA del </a:t>
            </a:r>
            <a:r>
              <a:rPr lang="es-ES" dirty="0" err="1"/>
              <a:t>commit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* Siempre y cuando el autor nos haya dejado un mensaje de </a:t>
            </a:r>
            <a:r>
              <a:rPr lang="es-ES" dirty="0" err="1"/>
              <a:t>commit</a:t>
            </a:r>
            <a:r>
              <a:rPr lang="es-ES" dirty="0"/>
              <a:t> apropiado</a:t>
            </a:r>
          </a:p>
          <a:p>
            <a:pPr lvl="1"/>
            <a:endParaRPr lang="es-ES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836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5549-7222-074A-B37C-7A878EEE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Banderas </a:t>
            </a:r>
            <a:r>
              <a:rPr lang="es-ES" dirty="0"/>
              <a:t>útiles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A7AA-5908-6446-9AD0-42B8018A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-p muestra la diferencia entre 2 </a:t>
            </a:r>
            <a:r>
              <a:rPr lang="es-ES_tradnl" dirty="0" err="1"/>
              <a:t>commits</a:t>
            </a:r>
            <a:endParaRPr lang="es-ES_tradnl" dirty="0"/>
          </a:p>
          <a:p>
            <a:r>
              <a:rPr lang="es-ES" dirty="0"/>
              <a:t>--</a:t>
            </a:r>
            <a:r>
              <a:rPr lang="es-ES" dirty="0" err="1"/>
              <a:t>stat</a:t>
            </a:r>
            <a:r>
              <a:rPr lang="es-ES" dirty="0"/>
              <a:t> muestra un resumen de los cambios</a:t>
            </a:r>
          </a:p>
          <a:p>
            <a:r>
              <a:rPr lang="es-ES_tradnl" dirty="0"/>
              <a:t>--</a:t>
            </a:r>
            <a:r>
              <a:rPr lang="es-ES_tradnl" dirty="0" err="1"/>
              <a:t>pretty</a:t>
            </a:r>
            <a:r>
              <a:rPr lang="es-ES_tradnl" dirty="0"/>
              <a:t>=&lt;</a:t>
            </a:r>
            <a:r>
              <a:rPr lang="es-ES_tradnl" dirty="0" err="1"/>
              <a:t>options</a:t>
            </a:r>
            <a:r>
              <a:rPr lang="es-ES_tradnl" dirty="0"/>
              <a:t>&gt; muestra cada cambio en una línea</a:t>
            </a:r>
          </a:p>
          <a:p>
            <a:pPr lvl="1"/>
            <a:r>
              <a:rPr lang="es-ES_tradnl" dirty="0" err="1"/>
              <a:t>Options</a:t>
            </a:r>
            <a:r>
              <a:rPr lang="es-ES_tradnl" dirty="0"/>
              <a:t> = </a:t>
            </a:r>
            <a:r>
              <a:rPr lang="es-ES_tradnl" dirty="0" err="1"/>
              <a:t>oneline</a:t>
            </a:r>
            <a:r>
              <a:rPr lang="es-ES_tradnl" dirty="0"/>
              <a:t>, short, full, </a:t>
            </a:r>
            <a:r>
              <a:rPr lang="es-ES_tradnl" dirty="0" err="1"/>
              <a:t>fuller</a:t>
            </a:r>
            <a:endParaRPr lang="es-ES_tradnl" dirty="0"/>
          </a:p>
          <a:p>
            <a:r>
              <a:rPr lang="es-ES_tradnl" dirty="0"/>
              <a:t>--</a:t>
            </a:r>
            <a:r>
              <a:rPr lang="es-ES_tradnl" dirty="0" err="1"/>
              <a:t>pretty</a:t>
            </a:r>
            <a:r>
              <a:rPr lang="es-ES_tradnl" dirty="0"/>
              <a:t>=</a:t>
            </a:r>
            <a:r>
              <a:rPr lang="es-ES_tradnl" dirty="0" err="1"/>
              <a:t>format</a:t>
            </a:r>
            <a:r>
              <a:rPr lang="es-ES_tradnl" dirty="0"/>
              <a:t>:”formato”</a:t>
            </a:r>
          </a:p>
          <a:p>
            <a:r>
              <a:rPr lang="es-ES_tradnl" dirty="0"/>
              <a:t>--</a:t>
            </a:r>
            <a:r>
              <a:rPr lang="es-ES_tradnl" dirty="0" err="1"/>
              <a:t>graph</a:t>
            </a:r>
            <a:r>
              <a:rPr lang="es-ES_tradnl" dirty="0"/>
              <a:t> muestra el </a:t>
            </a:r>
            <a:r>
              <a:rPr lang="es-ES" dirty="0"/>
              <a:t>grafo de </a:t>
            </a:r>
            <a:r>
              <a:rPr lang="es-ES" dirty="0" err="1"/>
              <a:t>commits</a:t>
            </a:r>
            <a:r>
              <a:rPr lang="es-ES" dirty="0"/>
              <a:t> del proyecto</a:t>
            </a:r>
          </a:p>
          <a:p>
            <a:r>
              <a:rPr lang="es-ES" dirty="0"/>
              <a:t>--</a:t>
            </a:r>
            <a:r>
              <a:rPr lang="es-ES" dirty="0" err="1"/>
              <a:t>abbrev-commit</a:t>
            </a:r>
            <a:r>
              <a:rPr lang="es-ES" dirty="0"/>
              <a:t> muestra </a:t>
            </a:r>
            <a:r>
              <a:rPr lang="es-ES" dirty="0" err="1"/>
              <a:t>sha’s</a:t>
            </a:r>
            <a:r>
              <a:rPr lang="es-ES" dirty="0"/>
              <a:t> cortos</a:t>
            </a:r>
          </a:p>
          <a:p>
            <a:r>
              <a:rPr lang="es-ES" dirty="0"/>
              <a:t>--</a:t>
            </a:r>
            <a:r>
              <a:rPr lang="es-ES" dirty="0" err="1"/>
              <a:t>relative</a:t>
            </a:r>
            <a:r>
              <a:rPr lang="es-ES" dirty="0"/>
              <a:t>-date nos dice cuanto ha pasado desde el </a:t>
            </a:r>
            <a:r>
              <a:rPr lang="es-ES" dirty="0" err="1"/>
              <a:t>commit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log puede tomar un hash como parámetro y empezará desde ese ese hash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83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1B47F4-438C-D54E-A7A1-65FF19083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" r="3" b="12343"/>
          <a:stretch/>
        </p:blipFill>
        <p:spPr>
          <a:xfrm>
            <a:off x="483" y="1822028"/>
            <a:ext cx="4342417" cy="5035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FEB4D-03F6-1C4B-A369-97C563D6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Tabla de formatos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78D14-E771-A947-BA67-63775AFA4380}"/>
              </a:ext>
            </a:extLst>
          </p:cNvPr>
          <p:cNvSpPr txBox="1"/>
          <p:nvPr/>
        </p:nvSpPr>
        <p:spPr>
          <a:xfrm>
            <a:off x="4772025" y="2011680"/>
            <a:ext cx="6524625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/>
              <a:t>Actividad: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/>
              <a:t>Definan un formato con por lo menos 3 elementos y ejecuten el comando para ver la historia de esa manera</a:t>
            </a:r>
          </a:p>
        </p:txBody>
      </p:sp>
    </p:spTree>
    <p:extLst>
      <p:ext uri="{BB962C8B-B14F-4D97-AF65-F5344CB8AC3E}">
        <p14:creationId xmlns:p14="http://schemas.microsoft.com/office/powerpoint/2010/main" val="187089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0674-0983-AE49-B0D5-6DCCA1BE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Opciones de filtrado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0BAB0-80E6-7444-8D4B-2E6AC3D4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73" y="2011363"/>
            <a:ext cx="3536867" cy="4206875"/>
          </a:xfrm>
        </p:spPr>
      </p:pic>
    </p:spTree>
    <p:extLst>
      <p:ext uri="{BB962C8B-B14F-4D97-AF65-F5344CB8AC3E}">
        <p14:creationId xmlns:p14="http://schemas.microsoft.com/office/powerpoint/2010/main" val="47256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BEC4-5976-134B-9892-E1D6836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Consultando cambios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1696-4460-4A47-91CC-BF2467DD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Hemos visto que </a:t>
            </a:r>
            <a:r>
              <a:rPr lang="es-ES_tradnl" dirty="0" err="1"/>
              <a:t>git</a:t>
            </a:r>
            <a:r>
              <a:rPr lang="es-ES_tradnl" dirty="0"/>
              <a:t> status nos dice </a:t>
            </a:r>
            <a:r>
              <a:rPr lang="es-ES_tradnl" dirty="0" err="1"/>
              <a:t>qu</a:t>
            </a:r>
            <a:r>
              <a:rPr lang="es-ES" dirty="0"/>
              <a:t>é</a:t>
            </a:r>
            <a:r>
              <a:rPr lang="es-ES_tradnl" dirty="0"/>
              <a:t> archivos hemos cambiado pero no </a:t>
            </a:r>
            <a:r>
              <a:rPr lang="es-ES_tradnl" dirty="0" err="1"/>
              <a:t>qu</a:t>
            </a:r>
            <a:r>
              <a:rPr lang="es-ES" dirty="0"/>
              <a:t>é</a:t>
            </a:r>
            <a:r>
              <a:rPr lang="es-ES_tradnl" dirty="0"/>
              <a:t> cambiamos</a:t>
            </a:r>
          </a:p>
          <a:p>
            <a:endParaRPr lang="es-ES_tradnl" dirty="0"/>
          </a:p>
          <a:p>
            <a:r>
              <a:rPr lang="es-ES_tradnl" dirty="0"/>
              <a:t>En ocasiones es muy </a:t>
            </a:r>
            <a:r>
              <a:rPr lang="es-ES" dirty="0"/>
              <a:t>útil saber los cambios exactos que hemos hecho antes de hacer un </a:t>
            </a:r>
            <a:r>
              <a:rPr lang="es-ES" dirty="0" err="1"/>
              <a:t>add</a:t>
            </a:r>
            <a:r>
              <a:rPr lang="es-ES" dirty="0"/>
              <a:t> o un </a:t>
            </a:r>
            <a:r>
              <a:rPr lang="es-ES" dirty="0" err="1"/>
              <a:t>commit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comando para esto es </a:t>
            </a:r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diff</a:t>
            </a:r>
            <a:r>
              <a:rPr lang="es-ES_trad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072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1778-298D-A34D-9078-5B1F77F9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diff</a:t>
            </a:r>
            <a:endParaRPr lang="es-ES_trad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17589-C363-4140-8EDC-FC2FB9A6D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08362"/>
              </p:ext>
            </p:extLst>
          </p:nvPr>
        </p:nvGraphicFramePr>
        <p:xfrm>
          <a:off x="1203325" y="2011363"/>
          <a:ext cx="97837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2486037847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75370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Par</a:t>
                      </a:r>
                      <a:r>
                        <a:rPr lang="es-ES" dirty="0" err="1"/>
                        <a:t>ámetros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9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Sin par</a:t>
                      </a:r>
                      <a:r>
                        <a:rPr lang="es-ES" dirty="0" err="1"/>
                        <a:t>ámetros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Compara el </a:t>
                      </a:r>
                      <a:r>
                        <a:rPr lang="es-ES_tradnl" dirty="0" err="1"/>
                        <a:t>commit</a:t>
                      </a:r>
                      <a:r>
                        <a:rPr lang="es-ES_tradnl" dirty="0"/>
                        <a:t> contra el </a:t>
                      </a:r>
                      <a:r>
                        <a:rPr lang="es-ES_tradnl" dirty="0" err="1"/>
                        <a:t>working</a:t>
                      </a:r>
                      <a:r>
                        <a:rPr lang="es-ES_tradnl" dirty="0"/>
                        <a:t> </a:t>
                      </a:r>
                      <a:r>
                        <a:rPr lang="es-ES_tradnl" dirty="0" err="1"/>
                        <a:t>directory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07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--</a:t>
                      </a:r>
                      <a:r>
                        <a:rPr lang="es-ES_tradnl" dirty="0" err="1"/>
                        <a:t>cached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_tradnl" dirty="0"/>
                        <a:t>Compara el </a:t>
                      </a:r>
                      <a:r>
                        <a:rPr lang="es-ES_tradnl" dirty="0" err="1"/>
                        <a:t>commit</a:t>
                      </a:r>
                      <a:r>
                        <a:rPr lang="es-ES_tradnl" dirty="0"/>
                        <a:t> contra el </a:t>
                      </a:r>
                      <a:r>
                        <a:rPr lang="es-ES_tradnl" dirty="0" err="1"/>
                        <a:t>staging</a:t>
                      </a:r>
                      <a:r>
                        <a:rPr lang="es-ES_tradnl" dirty="0"/>
                        <a:t> 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1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--</a:t>
                      </a:r>
                      <a:r>
                        <a:rPr lang="es-ES_tradnl" dirty="0" err="1"/>
                        <a:t>staged</a:t>
                      </a:r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&lt;rama&gt;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Compara la rama actual con la rama especificada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1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&lt;</a:t>
                      </a:r>
                      <a:r>
                        <a:rPr lang="es-ES_tradnl" dirty="0" err="1"/>
                        <a:t>commit</a:t>
                      </a:r>
                      <a:r>
                        <a:rPr lang="es-ES_tradnl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Compara el </a:t>
                      </a:r>
                      <a:r>
                        <a:rPr lang="es-ES_tradnl" dirty="0" err="1"/>
                        <a:t>commit</a:t>
                      </a:r>
                      <a:r>
                        <a:rPr lang="es-ES_tradnl" dirty="0"/>
                        <a:t> especificado con el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14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85249-B65B-B440-9A89-C66B343237F9}"/>
              </a:ext>
            </a:extLst>
          </p:cNvPr>
          <p:cNvSpPr txBox="1"/>
          <p:nvPr/>
        </p:nvSpPr>
        <p:spPr>
          <a:xfrm>
            <a:off x="1718901" y="4294415"/>
            <a:ext cx="8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Veremos m</a:t>
            </a:r>
            <a:r>
              <a:rPr lang="es-ES" dirty="0" err="1"/>
              <a:t>ás</a:t>
            </a:r>
            <a:r>
              <a:rPr lang="es-ES" dirty="0"/>
              <a:t> opciones conforme avancemos con ramas, selectores y etiquetas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400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996</Words>
  <Application>Microsoft Macintosh PowerPoint</Application>
  <PresentationFormat>Widescreen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Corbel</vt:lpstr>
      <vt:lpstr>Wingdings</vt:lpstr>
      <vt:lpstr>Banded</vt:lpstr>
      <vt:lpstr>Taller de git</vt:lpstr>
      <vt:lpstr>Objetivos de hoy</vt:lpstr>
      <vt:lpstr>Antes de empezar: </vt:lpstr>
      <vt:lpstr>Consultando la historia</vt:lpstr>
      <vt:lpstr>Banderas útiles</vt:lpstr>
      <vt:lpstr>Tabla de formatos</vt:lpstr>
      <vt:lpstr>Opciones de filtrado</vt:lpstr>
      <vt:lpstr>Consultando cambios</vt:lpstr>
      <vt:lpstr>Git diff</vt:lpstr>
      <vt:lpstr>Git diff en una herramienta externa</vt:lpstr>
      <vt:lpstr>Volviendo en la historia</vt:lpstr>
      <vt:lpstr>Deshaciendo cambios</vt:lpstr>
      <vt:lpstr>¿Qué son las ramas?</vt:lpstr>
      <vt:lpstr>PowerPoint Presentation</vt:lpstr>
      <vt:lpstr>PowerPoint Presentation</vt:lpstr>
      <vt:lpstr>PowerPoint Presentation</vt:lpstr>
      <vt:lpstr>¿Por qué crear ramas?</vt:lpstr>
      <vt:lpstr>Creando ramas</vt:lpstr>
      <vt:lpstr>Cambiando de rama</vt:lpstr>
      <vt:lpstr>GIT CHECKOUT EN DIAGRAMAS</vt:lpstr>
      <vt:lpstr>Integrando ramas (básico)</vt:lpstr>
      <vt:lpstr>Pasos</vt:lpstr>
      <vt:lpstr>¿dudas?</vt:lpstr>
      <vt:lpstr>PowerPoint Presentation</vt:lpstr>
      <vt:lpstr>Si aún hay tiempo</vt:lpstr>
      <vt:lpstr>Créditos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git</dc:title>
  <dc:creator>Ricardo Lopez</dc:creator>
  <cp:lastModifiedBy>Salvador Orozco Villalever</cp:lastModifiedBy>
  <cp:revision>70</cp:revision>
  <dcterms:created xsi:type="dcterms:W3CDTF">2018-02-13T01:11:19Z</dcterms:created>
  <dcterms:modified xsi:type="dcterms:W3CDTF">2018-02-27T17:54:58Z</dcterms:modified>
</cp:coreProperties>
</file>