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6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7" r:id="rId20"/>
    <p:sldId id="286" r:id="rId21"/>
    <p:sldId id="285" r:id="rId22"/>
    <p:sldId id="288" r:id="rId23"/>
    <p:sldId id="289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A8A24-6A68-8D47-ADF6-CAB6E4EE01A6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470DD-A30D-0D47-87AA-44EEB9B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6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6/3/18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411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6/3/18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73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CB1D59E-A200-4429-B13F-42C65375E1C9}" type="datetimeFigureOut">
              <a:rPr lang="es-ES" smtClean="0"/>
              <a:t>6/3/18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51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6/3/18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236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1D59E-A200-4429-B13F-42C65375E1C9}" type="datetimeFigureOut">
              <a:rPr lang="es-ES" smtClean="0"/>
              <a:t>6/3/18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378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6/3/18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00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6/3/18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9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6/3/18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31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6/3/18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62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6/3/18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46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6/3/18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45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CB1D59E-A200-4429-B13F-42C65375E1C9}" type="datetimeFigureOut">
              <a:rPr lang="es-ES" smtClean="0"/>
              <a:t>6/3/18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08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EE69-572A-4881-BF18-8DD674801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Taller de git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09F25-FADA-4502-A728-4DE27E5CD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/>
              <a:t>Semana 4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0F741-F0B9-470C-BA06-9C6369D3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298" y="4662376"/>
            <a:ext cx="2095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0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forma de </a:t>
            </a:r>
            <a:r>
              <a:rPr lang="en-US" dirty="0" err="1"/>
              <a:t>acceder</a:t>
            </a:r>
            <a:r>
              <a:rPr lang="en-US" dirty="0"/>
              <a:t> a web</a:t>
            </a:r>
          </a:p>
          <a:p>
            <a:endParaRPr lang="en-US" dirty="0"/>
          </a:p>
          <a:p>
            <a:r>
              <a:rPr lang="en-US" dirty="0" err="1"/>
              <a:t>Clonen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repo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rikyfocil</a:t>
            </a:r>
            <a:r>
              <a:rPr lang="en-US" dirty="0"/>
              <a:t>/</a:t>
            </a:r>
            <a:r>
              <a:rPr lang="en-US" dirty="0" err="1"/>
              <a:t>HelpMex.git</a:t>
            </a:r>
            <a:endParaRPr lang="en-US" dirty="0"/>
          </a:p>
          <a:p>
            <a:r>
              <a:rPr lang="en-US" dirty="0"/>
              <a:t>Hagan un </a:t>
            </a:r>
            <a:r>
              <a:rPr lang="en-US" dirty="0" err="1"/>
              <a:t>cambio</a:t>
            </a:r>
            <a:r>
              <a:rPr lang="en-US" dirty="0"/>
              <a:t> y den commit</a:t>
            </a:r>
          </a:p>
          <a:p>
            <a:endParaRPr lang="en-US" dirty="0"/>
          </a:p>
          <a:p>
            <a:r>
              <a:rPr lang="en-US" dirty="0" err="1"/>
              <a:t>Intenten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push al </a:t>
            </a:r>
            <a:r>
              <a:rPr lang="en-US" dirty="0" err="1"/>
              <a:t>repositorio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0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shell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manera</a:t>
            </a:r>
            <a:r>
              <a:rPr lang="en-US" dirty="0"/>
              <a:t> que </a:t>
            </a:r>
            <a:r>
              <a:rPr lang="en-US" dirty="0" err="1"/>
              <a:t>tenemos</a:t>
            </a:r>
            <a:r>
              <a:rPr lang="en-US" dirty="0"/>
              <a:t> para </a:t>
            </a:r>
            <a:r>
              <a:rPr lang="en-US" dirty="0" err="1"/>
              <a:t>conectarse</a:t>
            </a:r>
            <a:r>
              <a:rPr lang="en-US" dirty="0"/>
              <a:t> al </a:t>
            </a:r>
            <a:r>
              <a:rPr lang="en-US" dirty="0" err="1"/>
              <a:t>servidor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segura</a:t>
            </a:r>
            <a:r>
              <a:rPr lang="en-US" dirty="0"/>
              <a:t>, </a:t>
            </a:r>
            <a:r>
              <a:rPr lang="en-US" dirty="0" err="1"/>
              <a:t>autentificada</a:t>
            </a:r>
            <a:r>
              <a:rPr lang="en-US" dirty="0"/>
              <a:t> y </a:t>
            </a:r>
            <a:r>
              <a:rPr lang="en-US" dirty="0" err="1"/>
              <a:t>encriptada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servidores</a:t>
            </a:r>
            <a:r>
              <a:rPr lang="en-US" dirty="0"/>
              <a:t> o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servicio</a:t>
            </a:r>
            <a:r>
              <a:rPr lang="en-US" dirty="0"/>
              <a:t> de </a:t>
            </a:r>
            <a:r>
              <a:rPr lang="en-US" dirty="0" err="1"/>
              <a:t>terceros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Como </a:t>
            </a:r>
            <a:r>
              <a:rPr lang="en-US" dirty="0" err="1"/>
              <a:t>actividad</a:t>
            </a:r>
            <a:r>
              <a:rPr lang="en-US" dirty="0"/>
              <a:t> </a:t>
            </a:r>
            <a:r>
              <a:rPr lang="en-US" dirty="0" err="1"/>
              <a:t>crearemos</a:t>
            </a:r>
            <a:r>
              <a:rPr lang="en-US" dirty="0"/>
              <a:t> </a:t>
            </a:r>
            <a:r>
              <a:rPr lang="en-US" dirty="0" err="1"/>
              <a:t>nuestras</a:t>
            </a:r>
            <a:r>
              <a:rPr lang="en-US" dirty="0"/>
              <a:t> </a:t>
            </a:r>
            <a:r>
              <a:rPr lang="en-US" dirty="0" err="1"/>
              <a:t>llaves</a:t>
            </a:r>
            <a:r>
              <a:rPr lang="en-US" dirty="0"/>
              <a:t> </a:t>
            </a:r>
            <a:r>
              <a:rPr lang="en-US" dirty="0" err="1"/>
              <a:t>ssh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llaves</a:t>
            </a:r>
            <a:r>
              <a:rPr lang="en-US" dirty="0"/>
              <a:t> </a:t>
            </a:r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Entren</a:t>
            </a:r>
            <a:r>
              <a:rPr lang="en-US" dirty="0"/>
              <a:t> a </a:t>
            </a:r>
            <a:r>
              <a:rPr lang="en-US" dirty="0" err="1"/>
              <a:t>git</a:t>
            </a:r>
            <a:r>
              <a:rPr lang="en-US" dirty="0"/>
              <a:t> bash o </a:t>
            </a:r>
            <a:r>
              <a:rPr lang="en-US" dirty="0" err="1"/>
              <a:t>su</a:t>
            </a:r>
            <a:r>
              <a:rPr lang="en-US" dirty="0"/>
              <a:t> terminal (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Demo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  <a:p>
            <a:r>
              <a:rPr lang="en-US" dirty="0" err="1"/>
              <a:t>Ejecuten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ssh-keygen</a:t>
            </a:r>
            <a:r>
              <a:rPr lang="en-US" dirty="0"/>
              <a:t> -t </a:t>
            </a:r>
            <a:r>
              <a:rPr lang="en-US" dirty="0" err="1"/>
              <a:t>rsa</a:t>
            </a:r>
            <a:r>
              <a:rPr lang="en-US" dirty="0"/>
              <a:t> -b 4096 -C ”</a:t>
            </a:r>
            <a:r>
              <a:rPr lang="en-US" i="1" dirty="0"/>
              <a:t>&lt;email de </a:t>
            </a:r>
            <a:r>
              <a:rPr lang="en-US" i="1" dirty="0" err="1"/>
              <a:t>git</a:t>
            </a:r>
            <a:r>
              <a:rPr lang="en-US" i="1" dirty="0"/>
              <a:t>&gt;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excepto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mac, </a:t>
            </a:r>
            <a:r>
              <a:rPr lang="en-US" dirty="0" err="1"/>
              <a:t>iniciamos</a:t>
            </a:r>
            <a:r>
              <a:rPr lang="en-US" dirty="0"/>
              <a:t> al </a:t>
            </a:r>
            <a:r>
              <a:rPr lang="en-US" dirty="0" err="1"/>
              <a:t>agente</a:t>
            </a:r>
            <a:endParaRPr lang="en-US" dirty="0"/>
          </a:p>
          <a:p>
            <a:pPr lvl="1"/>
            <a:r>
              <a:rPr lang="en-US" dirty="0" err="1"/>
              <a:t>eval</a:t>
            </a:r>
            <a:r>
              <a:rPr lang="en-US" dirty="0"/>
              <a:t> "$(</a:t>
            </a:r>
            <a:r>
              <a:rPr lang="en-US" dirty="0" err="1"/>
              <a:t>ssh</a:t>
            </a:r>
            <a:r>
              <a:rPr lang="en-US" dirty="0"/>
              <a:t>-agent -s)"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Agregamos</a:t>
            </a:r>
            <a:r>
              <a:rPr lang="en-US" dirty="0"/>
              <a:t> la </a:t>
            </a:r>
            <a:r>
              <a:rPr lang="en-US" dirty="0" err="1"/>
              <a:t>llave</a:t>
            </a:r>
            <a:endParaRPr lang="en-US" dirty="0"/>
          </a:p>
          <a:p>
            <a:pPr lvl="1"/>
            <a:r>
              <a:rPr lang="en-US" dirty="0" err="1"/>
              <a:t>ssh</a:t>
            </a:r>
            <a:r>
              <a:rPr lang="en-US" dirty="0"/>
              <a:t>-add &lt;path&gt;</a:t>
            </a:r>
          </a:p>
        </p:txBody>
      </p:sp>
    </p:spTree>
    <p:extLst>
      <p:ext uri="{BB962C8B-B14F-4D97-AF65-F5344CB8AC3E}">
        <p14:creationId xmlns:p14="http://schemas.microsoft.com/office/powerpoint/2010/main" val="54336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Agregar</a:t>
            </a:r>
            <a:r>
              <a:rPr lang="en-US" dirty="0"/>
              <a:t> la </a:t>
            </a:r>
            <a:r>
              <a:rPr lang="en-US" dirty="0" err="1"/>
              <a:t>llave</a:t>
            </a:r>
            <a:r>
              <a:rPr lang="en-US" dirty="0"/>
              <a:t> a </a:t>
            </a:r>
            <a:r>
              <a:rPr lang="en-US" dirty="0" err="1"/>
              <a:t>github</a:t>
            </a:r>
            <a:r>
              <a:rPr lang="en-US" dirty="0"/>
              <a:t> y </a:t>
            </a:r>
            <a:r>
              <a:rPr lang="en-US" dirty="0" err="1"/>
              <a:t>probarla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0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GitHub y </a:t>
            </a:r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SSH</a:t>
            </a:r>
          </a:p>
          <a:p>
            <a:r>
              <a:rPr lang="en-US" dirty="0"/>
              <a:t>Demo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paquete</a:t>
            </a:r>
            <a:r>
              <a:rPr lang="en-US" dirty="0"/>
              <a:t> de </a:t>
            </a:r>
            <a:r>
              <a:rPr lang="en-US" dirty="0" err="1"/>
              <a:t>estudiantes</a:t>
            </a:r>
            <a:r>
              <a:rPr lang="en-US" dirty="0"/>
              <a:t> </a:t>
            </a:r>
            <a:r>
              <a:rPr lang="en-US" dirty="0" err="1"/>
              <a:t>activo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privado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Recibiendo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del </a:t>
            </a:r>
            <a:r>
              <a:rPr lang="en-US" dirty="0" err="1"/>
              <a:t>servidor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parejas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Entren</a:t>
            </a:r>
            <a:r>
              <a:rPr lang="en-US" dirty="0"/>
              <a:t> al </a:t>
            </a:r>
            <a:r>
              <a:rPr lang="en-US" dirty="0" err="1"/>
              <a:t>repositorio</a:t>
            </a:r>
            <a:r>
              <a:rPr lang="en-US" dirty="0"/>
              <a:t> que </a:t>
            </a:r>
            <a:r>
              <a:rPr lang="en-US" dirty="0" err="1"/>
              <a:t>clonaron</a:t>
            </a:r>
            <a:r>
              <a:rPr lang="en-US" dirty="0"/>
              <a:t> (Arqui1)</a:t>
            </a:r>
          </a:p>
          <a:p>
            <a:pPr lvl="1"/>
            <a:r>
              <a:rPr lang="en-US" dirty="0" err="1"/>
              <a:t>Creen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rama</a:t>
            </a:r>
            <a:r>
              <a:rPr lang="en-US" dirty="0"/>
              <a:t> personal</a:t>
            </a:r>
          </a:p>
          <a:p>
            <a:pPr lvl="1"/>
            <a:r>
              <a:rPr lang="en-US" dirty="0"/>
              <a:t>Hagan un commit</a:t>
            </a:r>
          </a:p>
          <a:p>
            <a:pPr lvl="1"/>
            <a:r>
              <a:rPr lang="en-US" dirty="0"/>
              <a:t>Hagan push al </a:t>
            </a:r>
            <a:r>
              <a:rPr lang="en-US" dirty="0" err="1"/>
              <a:t>servidor</a:t>
            </a:r>
            <a:r>
              <a:rPr lang="en-US" dirty="0"/>
              <a:t> de </a:t>
            </a:r>
            <a:r>
              <a:rPr lang="en-US" dirty="0" err="1"/>
              <a:t>git</a:t>
            </a:r>
            <a:endParaRPr lang="en-US" dirty="0"/>
          </a:p>
          <a:p>
            <a:pPr lvl="2"/>
            <a:r>
              <a:rPr lang="en-US" dirty="0" err="1"/>
              <a:t>Git</a:t>
            </a:r>
            <a:r>
              <a:rPr lang="en-US" dirty="0"/>
              <a:t> push origin &lt;</a:t>
            </a:r>
            <a:r>
              <a:rPr lang="en-US" dirty="0" err="1"/>
              <a:t>rama</a:t>
            </a:r>
            <a:r>
              <a:rPr lang="en-US" dirty="0"/>
              <a:t>&gt;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Pregunten</a:t>
            </a:r>
            <a:r>
              <a:rPr lang="en-US" dirty="0"/>
              <a:t> 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compañero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llama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rama</a:t>
            </a:r>
            <a:endParaRPr lang="en-US" dirty="0"/>
          </a:p>
          <a:p>
            <a:pPr lvl="2"/>
            <a:r>
              <a:rPr lang="en-US" dirty="0" err="1"/>
              <a:t>Obtengan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del </a:t>
            </a:r>
            <a:r>
              <a:rPr lang="en-US" dirty="0" err="1"/>
              <a:t>servidor</a:t>
            </a:r>
            <a:endParaRPr lang="en-US" dirty="0"/>
          </a:p>
          <a:p>
            <a:pPr lvl="3"/>
            <a:r>
              <a:rPr lang="en-US" dirty="0" err="1"/>
              <a:t>Git</a:t>
            </a:r>
            <a:r>
              <a:rPr lang="en-US" dirty="0"/>
              <a:t> fetch origin</a:t>
            </a:r>
          </a:p>
          <a:p>
            <a:pPr lvl="2"/>
            <a:r>
              <a:rPr lang="en-US" dirty="0" err="1"/>
              <a:t>Muevanse</a:t>
            </a:r>
            <a:r>
              <a:rPr lang="en-US" dirty="0"/>
              <a:t> a la </a:t>
            </a:r>
            <a:r>
              <a:rPr lang="en-US" dirty="0" err="1"/>
              <a:t>rama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compañero</a:t>
            </a:r>
            <a:r>
              <a:rPr lang="en-US" dirty="0"/>
              <a:t> </a:t>
            </a:r>
          </a:p>
          <a:p>
            <a:pPr lvl="3"/>
            <a:r>
              <a:rPr lang="en-US" dirty="0" err="1"/>
              <a:t>Git</a:t>
            </a:r>
            <a:r>
              <a:rPr lang="en-US" dirty="0"/>
              <a:t> checkout &lt;</a:t>
            </a:r>
            <a:r>
              <a:rPr lang="en-US" dirty="0" err="1"/>
              <a:t>rama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7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</a:t>
            </a:r>
            <a:r>
              <a:rPr lang="en-US" dirty="0"/>
              <a:t> </a:t>
            </a:r>
            <a:r>
              <a:rPr lang="en-US" dirty="0" err="1"/>
              <a:t>continuación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Hagan un </a:t>
            </a:r>
            <a:r>
              <a:rPr lang="en-US" dirty="0" err="1"/>
              <a:t>cambio</a:t>
            </a:r>
            <a:r>
              <a:rPr lang="en-US" dirty="0"/>
              <a:t> y den push a la </a:t>
            </a:r>
            <a:r>
              <a:rPr lang="en-US" dirty="0" err="1"/>
              <a:t>rama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compañero</a:t>
            </a:r>
            <a:endParaRPr lang="en-US" dirty="0"/>
          </a:p>
          <a:p>
            <a:r>
              <a:rPr lang="en-US" dirty="0" err="1"/>
              <a:t>Vuelvan</a:t>
            </a:r>
            <a:r>
              <a:rPr lang="en-US" dirty="0"/>
              <a:t> 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rama</a:t>
            </a:r>
            <a:endParaRPr lang="en-US" dirty="0"/>
          </a:p>
          <a:p>
            <a:r>
              <a:rPr lang="en-US" dirty="0" err="1"/>
              <a:t>Vuelvan</a:t>
            </a:r>
            <a:r>
              <a:rPr lang="en-US" dirty="0"/>
              <a:t> a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del </a:t>
            </a:r>
            <a:r>
              <a:rPr lang="en-US" dirty="0" err="1"/>
              <a:t>servidor</a:t>
            </a:r>
            <a:endParaRPr lang="en-US" dirty="0"/>
          </a:p>
          <a:p>
            <a:r>
              <a:rPr lang="en-US" dirty="0" err="1"/>
              <a:t>Integren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compañero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merge origin/&lt;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rama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50778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Conflictos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conflictos</a:t>
            </a:r>
            <a:r>
              <a:rPr lang="en-US" dirty="0"/>
              <a:t> </a:t>
            </a:r>
            <a:r>
              <a:rPr lang="en-US" dirty="0" err="1"/>
              <a:t>ocurren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no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decidir</a:t>
            </a:r>
            <a:r>
              <a:rPr lang="en-US" dirty="0"/>
              <a:t> con que </a:t>
            </a:r>
            <a:r>
              <a:rPr lang="en-US" dirty="0" err="1"/>
              <a:t>versión</a:t>
            </a:r>
            <a:r>
              <a:rPr lang="en-US" dirty="0"/>
              <a:t> </a:t>
            </a:r>
            <a:r>
              <a:rPr lang="en-US" dirty="0" err="1"/>
              <a:t>quedarse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conflicto</a:t>
            </a:r>
            <a:r>
              <a:rPr lang="en-US" dirty="0"/>
              <a:t> </a:t>
            </a:r>
            <a:r>
              <a:rPr lang="en-US" dirty="0" err="1"/>
              <a:t>agregarán</a:t>
            </a:r>
            <a:r>
              <a:rPr lang="en-US" dirty="0"/>
              <a:t> </a:t>
            </a:r>
            <a:r>
              <a:rPr lang="en-US" dirty="0" err="1"/>
              <a:t>unos</a:t>
            </a:r>
            <a:r>
              <a:rPr lang="en-US" dirty="0"/>
              <a:t> </a:t>
            </a:r>
            <a:r>
              <a:rPr lang="en-US" dirty="0" err="1"/>
              <a:t>marcadores</a:t>
            </a:r>
            <a:r>
              <a:rPr lang="en-US" dirty="0"/>
              <a:t> que </a:t>
            </a:r>
            <a:r>
              <a:rPr lang="en-US" dirty="0" err="1"/>
              <a:t>lucen</a:t>
            </a:r>
            <a:r>
              <a:rPr lang="en-US" dirty="0"/>
              <a:t> </a:t>
            </a:r>
            <a:r>
              <a:rPr lang="en-US" dirty="0" err="1"/>
              <a:t>así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&lt;&lt;&lt;&lt;&lt;&lt;&lt;&lt;&lt;&lt;&lt;&lt;&lt;&lt;&lt;&lt;&lt;&lt;&lt;&lt; &lt;commit&gt;</a:t>
            </a:r>
          </a:p>
          <a:p>
            <a:pPr lvl="1"/>
            <a:r>
              <a:rPr lang="en-US" dirty="0"/>
              <a:t>=====================</a:t>
            </a:r>
          </a:p>
          <a:p>
            <a:pPr lvl="1"/>
            <a:r>
              <a:rPr lang="en-US" dirty="0"/>
              <a:t>&gt;&gt;&gt;&gt;&gt;&gt;&gt;&gt;&gt;&gt;&gt;&gt;&gt;&gt;&gt;&gt;&gt;&gt;&gt;&gt; &lt;ref&gt;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decidir</a:t>
            </a:r>
            <a:r>
              <a:rPr lang="en-US" dirty="0"/>
              <a:t> con que </a:t>
            </a:r>
            <a:r>
              <a:rPr lang="en-US" dirty="0" err="1"/>
              <a:t>versión</a:t>
            </a:r>
            <a:r>
              <a:rPr lang="en-US" dirty="0"/>
              <a:t> </a:t>
            </a:r>
            <a:r>
              <a:rPr lang="en-US" dirty="0" err="1"/>
              <a:t>quedarse</a:t>
            </a:r>
            <a:r>
              <a:rPr lang="en-US" dirty="0"/>
              <a:t> y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marcadores</a:t>
            </a:r>
            <a:r>
              <a:rPr lang="en-US" dirty="0"/>
              <a:t>, </a:t>
            </a:r>
            <a:r>
              <a:rPr lang="en-US" dirty="0" err="1"/>
              <a:t>tras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se </a:t>
            </a:r>
            <a:r>
              <a:rPr lang="en-US" dirty="0" err="1"/>
              <a:t>agregan</a:t>
            </a:r>
            <a:r>
              <a:rPr lang="en-US" dirty="0"/>
              <a:t> a staging area y se </a:t>
            </a:r>
            <a:r>
              <a:rPr lang="en-US" dirty="0" err="1"/>
              <a:t>hace</a:t>
            </a:r>
            <a:r>
              <a:rPr lang="en-US" dirty="0"/>
              <a:t> un commit</a:t>
            </a:r>
          </a:p>
        </p:txBody>
      </p:sp>
    </p:spTree>
    <p:extLst>
      <p:ext uri="{BB962C8B-B14F-4D97-AF65-F5344CB8AC3E}">
        <p14:creationId xmlns:p14="http://schemas.microsoft.com/office/powerpoint/2010/main" val="713467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parejas</a:t>
            </a:r>
            <a:endParaRPr lang="en-US" dirty="0"/>
          </a:p>
          <a:p>
            <a:pPr lvl="1"/>
            <a:r>
              <a:rPr lang="en-US" dirty="0" err="1"/>
              <a:t>Elijan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rama</a:t>
            </a:r>
            <a:r>
              <a:rPr lang="en-US" dirty="0"/>
              <a:t> para </a:t>
            </a:r>
            <a:r>
              <a:rPr lang="en-US" dirty="0" err="1"/>
              <a:t>trabajar</a:t>
            </a:r>
            <a:endParaRPr lang="en-US" dirty="0"/>
          </a:p>
          <a:p>
            <a:pPr lvl="1"/>
            <a:r>
              <a:rPr lang="en-US" dirty="0" err="1"/>
              <a:t>Modifiquen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y de </a:t>
            </a:r>
            <a:r>
              <a:rPr lang="en-US" dirty="0" err="1"/>
              <a:t>preferencia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l</a:t>
            </a:r>
            <a:r>
              <a:rPr lang="es-ES" dirty="0"/>
              <a:t>í</a:t>
            </a:r>
            <a:r>
              <a:rPr lang="en-US" dirty="0" err="1"/>
              <a:t>nea</a:t>
            </a:r>
            <a:endParaRPr lang="en-US" dirty="0"/>
          </a:p>
          <a:p>
            <a:pPr lvl="1"/>
            <a:r>
              <a:rPr lang="en-US" dirty="0" err="1"/>
              <a:t>Intenten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push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segunda</a:t>
            </a:r>
            <a:r>
              <a:rPr lang="en-US" dirty="0"/>
              <a:t> persona </a:t>
            </a:r>
            <a:r>
              <a:rPr lang="en-US" dirty="0" err="1"/>
              <a:t>fallará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push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segunda</a:t>
            </a:r>
            <a:r>
              <a:rPr lang="en-US" dirty="0"/>
              <a:t> persona, </a:t>
            </a:r>
            <a:r>
              <a:rPr lang="en-US" dirty="0" err="1"/>
              <a:t>integre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de la persona 1 </a:t>
            </a:r>
            <a:r>
              <a:rPr lang="en-US" dirty="0" err="1"/>
              <a:t>resolviendo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conflictos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37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trabajar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9" y="2045110"/>
            <a:ext cx="3366999" cy="4172810"/>
          </a:xfrm>
        </p:spPr>
        <p:txBody>
          <a:bodyPr>
            <a:normAutofit/>
          </a:bodyPr>
          <a:lstStyle/>
          <a:p>
            <a:r>
              <a:rPr lang="en-US" sz="1800" dirty="0"/>
              <a:t>Centralized</a:t>
            </a:r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632390"/>
            <a:ext cx="5405629" cy="20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3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de hoy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Saber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remoto</a:t>
            </a:r>
            <a:endParaRPr lang="en-US" dirty="0"/>
          </a:p>
          <a:p>
            <a:pPr lvl="1"/>
            <a:r>
              <a:rPr lang="en-US" dirty="0" err="1"/>
              <a:t>Desde</a:t>
            </a:r>
            <a:r>
              <a:rPr lang="en-US" dirty="0"/>
              <a:t> terminal</a:t>
            </a:r>
          </a:p>
          <a:p>
            <a:pPr lvl="1"/>
            <a:r>
              <a:rPr lang="en-US" dirty="0" err="1"/>
              <a:t>Usando</a:t>
            </a:r>
            <a:r>
              <a:rPr lang="en-US" dirty="0"/>
              <a:t> un </a:t>
            </a:r>
            <a:r>
              <a:rPr lang="en-US" dirty="0" err="1"/>
              <a:t>provedor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Aprender</a:t>
            </a:r>
            <a:r>
              <a:rPr lang="en-US" dirty="0"/>
              <a:t> a </a:t>
            </a:r>
            <a:r>
              <a:rPr lang="en-US" dirty="0" err="1"/>
              <a:t>trabajar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un </a:t>
            </a:r>
            <a:r>
              <a:rPr lang="en-US" dirty="0" err="1"/>
              <a:t>repositorio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trabajar</a:t>
            </a:r>
            <a:r>
              <a:rPr lang="en-US" dirty="0"/>
              <a:t> </a:t>
            </a:r>
            <a:r>
              <a:rPr lang="en-US" dirty="0" err="1"/>
              <a:t>colaborativamente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79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8" y="2120054"/>
            <a:ext cx="6130569" cy="2161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trabajar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9" y="2045110"/>
            <a:ext cx="3366999" cy="4172810"/>
          </a:xfrm>
        </p:spPr>
        <p:txBody>
          <a:bodyPr>
            <a:normAutofit/>
          </a:bodyPr>
          <a:lstStyle/>
          <a:p>
            <a:r>
              <a:rPr lang="en-US" sz="1800"/>
              <a:t>Integration-Manager Workflow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71872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trabajar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9" y="2045110"/>
            <a:ext cx="3366999" cy="4172810"/>
          </a:xfrm>
        </p:spPr>
        <p:txBody>
          <a:bodyPr>
            <a:normAutofit/>
          </a:bodyPr>
          <a:lstStyle/>
          <a:p>
            <a:r>
              <a:rPr lang="en-US" sz="1800" dirty="0"/>
              <a:t>Dictator and Lieutenants Workflow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21" y="2607515"/>
            <a:ext cx="5715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27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trabajar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Forked project</a:t>
            </a:r>
          </a:p>
          <a:p>
            <a:r>
              <a:rPr lang="en-US" dirty="0"/>
              <a:t>Project over email</a:t>
            </a:r>
          </a:p>
          <a:p>
            <a:r>
              <a:rPr lang="en-US" dirty="0"/>
              <a:t>Late-Merging workflows</a:t>
            </a:r>
          </a:p>
          <a:p>
            <a:pPr lvl="1"/>
            <a:r>
              <a:rPr lang="en-US" dirty="0"/>
              <a:t>Master</a:t>
            </a:r>
          </a:p>
          <a:p>
            <a:pPr lvl="1"/>
            <a:r>
              <a:rPr lang="en-US" dirty="0" err="1"/>
              <a:t>Maint</a:t>
            </a:r>
            <a:endParaRPr lang="en-US" dirty="0"/>
          </a:p>
          <a:p>
            <a:pPr lvl="1"/>
            <a:r>
              <a:rPr lang="en-US" dirty="0"/>
              <a:t>Next</a:t>
            </a:r>
          </a:p>
          <a:p>
            <a:pPr lvl="1"/>
            <a:r>
              <a:rPr lang="en-US" dirty="0"/>
              <a:t>Pu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9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Aún</a:t>
            </a:r>
            <a:r>
              <a:rPr lang="en-US" dirty="0"/>
              <a:t> hay </a:t>
            </a:r>
            <a:r>
              <a:rPr lang="en-US" dirty="0" err="1"/>
              <a:t>tiempo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  <a:p>
            <a:pPr lvl="1"/>
            <a:r>
              <a:rPr lang="en-US" dirty="0"/>
              <a:t>Annotated</a:t>
            </a:r>
          </a:p>
          <a:p>
            <a:pPr lvl="1"/>
            <a:r>
              <a:rPr lang="en-US" dirty="0"/>
              <a:t>Lightweight</a:t>
            </a:r>
          </a:p>
        </p:txBody>
      </p:sp>
    </p:spTree>
    <p:extLst>
      <p:ext uri="{BB962C8B-B14F-4D97-AF65-F5344CB8AC3E}">
        <p14:creationId xmlns:p14="http://schemas.microsoft.com/office/powerpoint/2010/main" val="1729454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2B2D-D51D-4D69-9E04-0C0FE076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</a:t>
            </a:r>
            <a:r>
              <a:rPr lang="es-ES" dirty="0"/>
              <a:t>é</a:t>
            </a:r>
            <a:r>
              <a:rPr lang="es-MX" dirty="0"/>
              <a:t>ditos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74EB-0126-4F4B-B807-D1B777E5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Diagramas, tablas e im</a:t>
            </a:r>
            <a:r>
              <a:rPr lang="es-ES" dirty="0"/>
              <a:t>á</a:t>
            </a:r>
            <a:r>
              <a:rPr lang="es-MX" dirty="0"/>
              <a:t>genes de Git de Scott Chacon en su libro Pro Git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881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4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remoto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similar a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local</a:t>
            </a:r>
          </a:p>
          <a:p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tiene</a:t>
            </a:r>
            <a:r>
              <a:rPr lang="en-US" dirty="0"/>
              <a:t> working directory </a:t>
            </a:r>
            <a:r>
              <a:rPr lang="en-US" dirty="0" err="1"/>
              <a:t>ni</a:t>
            </a:r>
            <a:r>
              <a:rPr lang="en-US" dirty="0"/>
              <a:t> staging area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introducen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al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protocolos</a:t>
            </a:r>
            <a:r>
              <a:rPr lang="en-US" dirty="0"/>
              <a:t> de </a:t>
            </a:r>
            <a:r>
              <a:rPr lang="en-US" dirty="0" err="1"/>
              <a:t>redes</a:t>
            </a:r>
            <a:endParaRPr lang="en-US" dirty="0"/>
          </a:p>
          <a:p>
            <a:pPr lvl="1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protocolos</a:t>
            </a:r>
            <a:r>
              <a:rPr lang="en-US" dirty="0"/>
              <a:t> </a:t>
            </a:r>
            <a:r>
              <a:rPr lang="en-US" dirty="0" err="1"/>
              <a:t>conocen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2600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Protocolos</a:t>
            </a:r>
            <a:r>
              <a:rPr lang="en-US" dirty="0"/>
              <a:t> </a:t>
            </a:r>
            <a:r>
              <a:rPr lang="en-US" dirty="0" err="1"/>
              <a:t>soportados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Completos</a:t>
            </a:r>
            <a:endParaRPr lang="en-US" dirty="0"/>
          </a:p>
          <a:p>
            <a:pPr lvl="1"/>
            <a:r>
              <a:rPr lang="en-US" dirty="0"/>
              <a:t>HTTP</a:t>
            </a:r>
          </a:p>
          <a:p>
            <a:pPr lvl="1"/>
            <a:r>
              <a:rPr lang="en-US" dirty="0"/>
              <a:t>SSH</a:t>
            </a:r>
          </a:p>
          <a:p>
            <a:pPr lvl="1"/>
            <a:r>
              <a:rPr lang="en-US" dirty="0"/>
              <a:t>HTTPS</a:t>
            </a:r>
          </a:p>
          <a:p>
            <a:pPr lvl="1"/>
            <a:r>
              <a:rPr lang="en-US" dirty="0"/>
              <a:t>Local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Solo pull</a:t>
            </a:r>
          </a:p>
          <a:p>
            <a:pPr lvl="1"/>
            <a:r>
              <a:rPr lang="en-US" dirty="0"/>
              <a:t>FTP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Creando</a:t>
            </a:r>
            <a:r>
              <a:rPr lang="en-US" dirty="0"/>
              <a:t> un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...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Necesitan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 terminal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deseen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nuevo</a:t>
            </a:r>
            <a:r>
              <a:rPr lang="en-US" dirty="0"/>
              <a:t> </a:t>
            </a:r>
            <a:r>
              <a:rPr lang="en-US" dirty="0" err="1"/>
              <a:t>repositorio</a:t>
            </a:r>
            <a:endParaRPr lang="en-US" dirty="0"/>
          </a:p>
          <a:p>
            <a:pPr lvl="1"/>
            <a:r>
              <a:rPr lang="en-US" dirty="0"/>
              <a:t>El path </a:t>
            </a:r>
            <a:r>
              <a:rPr lang="en-US" dirty="0" err="1"/>
              <a:t>completo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punto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crear</a:t>
            </a:r>
            <a:r>
              <a:rPr lang="en-US" dirty="0"/>
              <a:t> el </a:t>
            </a:r>
            <a:r>
              <a:rPr lang="en-US" dirty="0" err="1"/>
              <a:t>repositorio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mr-IN" dirty="0"/>
              <a:t>--</a:t>
            </a:r>
            <a:r>
              <a:rPr lang="en-US" dirty="0"/>
              <a:t>bare &lt;</a:t>
            </a:r>
            <a:r>
              <a:rPr lang="en-US" dirty="0" err="1"/>
              <a:t>nombre</a:t>
            </a:r>
            <a:r>
              <a:rPr lang="en-US" dirty="0"/>
              <a:t>&gt;.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s-ES" dirty="0"/>
              <a:t>--</a:t>
            </a:r>
            <a:r>
              <a:rPr lang="en-US" dirty="0"/>
              <a:t>bare &lt;</a:t>
            </a:r>
            <a:r>
              <a:rPr lang="en-US" dirty="0" err="1"/>
              <a:t>ubicacion</a:t>
            </a:r>
            <a:r>
              <a:rPr lang="en-US" dirty="0"/>
              <a:t>&gt;.</a:t>
            </a:r>
            <a:r>
              <a:rPr lang="en-US" dirty="0" err="1"/>
              <a:t>git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Solo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Bare </a:t>
            </a:r>
            <a:r>
              <a:rPr lang="en-US" dirty="0" err="1"/>
              <a:t>indica</a:t>
            </a:r>
            <a:r>
              <a:rPr lang="en-US" dirty="0"/>
              <a:t> a </a:t>
            </a:r>
            <a:r>
              <a:rPr lang="en-US" dirty="0" err="1"/>
              <a:t>git</a:t>
            </a:r>
            <a:r>
              <a:rPr lang="en-US" dirty="0"/>
              <a:t> que no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crear</a:t>
            </a:r>
            <a:r>
              <a:rPr lang="en-US" dirty="0"/>
              <a:t> un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38114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Trabajando</a:t>
            </a:r>
            <a:r>
              <a:rPr lang="en-US" dirty="0"/>
              <a:t> con </a:t>
            </a:r>
            <a:r>
              <a:rPr lang="en-US" dirty="0" err="1"/>
              <a:t>repositorios</a:t>
            </a:r>
            <a:r>
              <a:rPr lang="en-US" dirty="0"/>
              <a:t> </a:t>
            </a:r>
            <a:r>
              <a:rPr lang="en-US" dirty="0" err="1"/>
              <a:t>remotos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comunes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Clonar</a:t>
            </a:r>
            <a:r>
              <a:rPr lang="en-US" dirty="0"/>
              <a:t> un </a:t>
            </a:r>
            <a:r>
              <a:rPr lang="en-US" dirty="0" err="1"/>
              <a:t>repositorio</a:t>
            </a:r>
            <a:endParaRPr lang="en-US" dirty="0"/>
          </a:p>
          <a:p>
            <a:pPr lvl="2"/>
            <a:r>
              <a:rPr lang="en-US" dirty="0" err="1"/>
              <a:t>Git</a:t>
            </a:r>
            <a:r>
              <a:rPr lang="en-US" dirty="0"/>
              <a:t> clone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Subir</a:t>
            </a:r>
            <a:r>
              <a:rPr lang="en-US" dirty="0"/>
              <a:t> a un </a:t>
            </a:r>
            <a:r>
              <a:rPr lang="en-US" dirty="0" err="1"/>
              <a:t>repositorio</a:t>
            </a:r>
            <a:endParaRPr lang="en-US" dirty="0"/>
          </a:p>
          <a:p>
            <a:pPr lvl="2"/>
            <a:r>
              <a:rPr lang="en-US" dirty="0" err="1"/>
              <a:t>Git</a:t>
            </a:r>
            <a:r>
              <a:rPr lang="en-US" dirty="0"/>
              <a:t> push &lt;repo&gt; &lt;</a:t>
            </a:r>
            <a:r>
              <a:rPr lang="en-US" dirty="0" err="1"/>
              <a:t>referencia</a:t>
            </a:r>
            <a:r>
              <a:rPr lang="en-US" dirty="0"/>
              <a:t>&gt;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 err="1"/>
              <a:t>repositorio</a:t>
            </a:r>
            <a:endParaRPr lang="en-US" dirty="0"/>
          </a:p>
          <a:p>
            <a:pPr lvl="2"/>
            <a:r>
              <a:rPr lang="en-US" dirty="0" err="1"/>
              <a:t>Git</a:t>
            </a:r>
            <a:r>
              <a:rPr lang="en-US" dirty="0"/>
              <a:t> fetch &lt;repo&gt;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pull &lt;repo&gt; &lt;</a:t>
            </a:r>
            <a:r>
              <a:rPr lang="en-US" dirty="0" err="1"/>
              <a:t>rama</a:t>
            </a:r>
            <a:r>
              <a:rPr lang="en-US" dirty="0"/>
              <a:t>&gt; *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* </a:t>
            </a:r>
            <a:r>
              <a:rPr lang="en-US" dirty="0" err="1"/>
              <a:t>Aún</a:t>
            </a:r>
            <a:r>
              <a:rPr lang="en-US" dirty="0"/>
              <a:t> no </a:t>
            </a:r>
            <a:r>
              <a:rPr lang="en-US" dirty="0" err="1"/>
              <a:t>ejecuten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comando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7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Agregando</a:t>
            </a:r>
            <a:r>
              <a:rPr lang="en-US" dirty="0"/>
              <a:t> un </a:t>
            </a:r>
            <a:r>
              <a:rPr lang="en-US" dirty="0" err="1"/>
              <a:t>remoto</a:t>
            </a:r>
            <a:r>
              <a:rPr lang="en-US" dirty="0"/>
              <a:t> a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proyecto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editar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repositorios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remote </a:t>
            </a:r>
            <a:r>
              <a:rPr lang="es-ES" dirty="0"/>
              <a:t>a</a:t>
            </a:r>
            <a:r>
              <a:rPr lang="en-US" dirty="0" err="1"/>
              <a:t>dd</a:t>
            </a:r>
            <a:r>
              <a:rPr lang="en-US" dirty="0"/>
              <a:t> &lt;</a:t>
            </a:r>
            <a:r>
              <a:rPr lang="en-US" dirty="0" err="1"/>
              <a:t>nombre</a:t>
            </a:r>
            <a:r>
              <a:rPr lang="en-US" dirty="0"/>
              <a:t>&gt;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remote remove &lt;</a:t>
            </a:r>
            <a:r>
              <a:rPr lang="en-US" dirty="0" err="1"/>
              <a:t>nombre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s-ES_tradnl" dirty="0"/>
              <a:t>convención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origin,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es</a:t>
            </a:r>
            <a:r>
              <a:rPr lang="en-US" dirty="0"/>
              <a:t> especial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Agreguen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local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remote add origin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Hagan un push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rama</a:t>
            </a:r>
            <a:r>
              <a:rPr lang="en-US" dirty="0"/>
              <a:t> actual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Entren</a:t>
            </a:r>
            <a:r>
              <a:rPr lang="en-US" dirty="0"/>
              <a:t> a </a:t>
            </a:r>
            <a:r>
              <a:rPr lang="en-US" dirty="0" err="1"/>
              <a:t>alg</a:t>
            </a:r>
            <a:r>
              <a:rPr lang="es-ES" dirty="0"/>
              <a:t>ú</a:t>
            </a:r>
            <a:r>
              <a:rPr lang="en-US" dirty="0"/>
              <a:t>n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y </a:t>
            </a:r>
            <a:r>
              <a:rPr lang="en-US" dirty="0" err="1"/>
              <a:t>clonen</a:t>
            </a:r>
            <a:r>
              <a:rPr lang="en-US" dirty="0"/>
              <a:t> el </a:t>
            </a:r>
            <a:r>
              <a:rPr lang="en-US" dirty="0" err="1"/>
              <a:t>repositorio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 clone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8024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</TotalTime>
  <Words>720</Words>
  <Application>Microsoft Macintosh PowerPoint</Application>
  <PresentationFormat>Widescreen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Corbel</vt:lpstr>
      <vt:lpstr>Mangal</vt:lpstr>
      <vt:lpstr>Wingdings</vt:lpstr>
      <vt:lpstr>Banded</vt:lpstr>
      <vt:lpstr>Taller de git</vt:lpstr>
      <vt:lpstr>Objetivos de hoy</vt:lpstr>
      <vt:lpstr>¿Qué es un repositorio remoto?</vt:lpstr>
      <vt:lpstr>Un repositorio remoto</vt:lpstr>
      <vt:lpstr>Protocolos soportados por git</vt:lpstr>
      <vt:lpstr>Creando un repositorio remoto... local</vt:lpstr>
      <vt:lpstr>Trabajando con repositorios remotos</vt:lpstr>
      <vt:lpstr>Agregando un remoto a nuestro proyecto</vt:lpstr>
      <vt:lpstr>Actividad</vt:lpstr>
      <vt:lpstr>Smart http</vt:lpstr>
      <vt:lpstr>ssh</vt:lpstr>
      <vt:lpstr>Creación de llaves ssh</vt:lpstr>
      <vt:lpstr>Agregar la llave a github y probarla</vt:lpstr>
      <vt:lpstr>Actividad</vt:lpstr>
      <vt:lpstr>Recibiendo datos del servidor</vt:lpstr>
      <vt:lpstr>Actividad continuación</vt:lpstr>
      <vt:lpstr>Conflictos</vt:lpstr>
      <vt:lpstr>Actividad</vt:lpstr>
      <vt:lpstr>Formas de trabajar en git</vt:lpstr>
      <vt:lpstr>Formas de trabajar en git</vt:lpstr>
      <vt:lpstr>Formas de trabajar en git</vt:lpstr>
      <vt:lpstr>Formas de trabajar en git</vt:lpstr>
      <vt:lpstr>¿Aún hay tiempo?</vt:lpstr>
      <vt:lpstr>Créditos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git</dc:title>
  <dc:creator>Ricardo Lopez</dc:creator>
  <cp:lastModifiedBy>Salvador Orozco Villalever</cp:lastModifiedBy>
  <cp:revision>87</cp:revision>
  <dcterms:created xsi:type="dcterms:W3CDTF">2018-02-13T01:11:19Z</dcterms:created>
  <dcterms:modified xsi:type="dcterms:W3CDTF">2018-03-06T20:31:50Z</dcterms:modified>
</cp:coreProperties>
</file>