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25"/>
  </p:notesMasterIdLst>
  <p:sldIdLst>
    <p:sldId id="256" r:id="rId2"/>
    <p:sldId id="258" r:id="rId3"/>
    <p:sldId id="259" r:id="rId4"/>
    <p:sldId id="285" r:id="rId5"/>
    <p:sldId id="286" r:id="rId6"/>
    <p:sldId id="261" r:id="rId7"/>
    <p:sldId id="284" r:id="rId8"/>
    <p:sldId id="287" r:id="rId9"/>
    <p:sldId id="282" r:id="rId10"/>
    <p:sldId id="288" r:id="rId11"/>
    <p:sldId id="289" r:id="rId12"/>
    <p:sldId id="293" r:id="rId13"/>
    <p:sldId id="292" r:id="rId14"/>
    <p:sldId id="290" r:id="rId15"/>
    <p:sldId id="294" r:id="rId16"/>
    <p:sldId id="295" r:id="rId17"/>
    <p:sldId id="296" r:id="rId18"/>
    <p:sldId id="291" r:id="rId19"/>
    <p:sldId id="297" r:id="rId20"/>
    <p:sldId id="298" r:id="rId21"/>
    <p:sldId id="300" r:id="rId22"/>
    <p:sldId id="299" r:id="rId23"/>
    <p:sldId id="30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9" autoAdjust="0"/>
    <p:restoredTop sz="95939"/>
  </p:normalViewPr>
  <p:slideViewPr>
    <p:cSldViewPr snapToGrid="0">
      <p:cViewPr varScale="1">
        <p:scale>
          <a:sx n="131" d="100"/>
          <a:sy n="131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7819-A28D-8843-A183-4AE74B96CAFB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E3755-901E-0143-A819-6AE7BDB29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1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02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Grupos</a:t>
            </a:r>
            <a:endParaRPr lang="en-US" dirty="0"/>
          </a:p>
          <a:p>
            <a:r>
              <a:rPr lang="en-US" dirty="0"/>
              <a:t>	namespace</a:t>
            </a:r>
          </a:p>
          <a:p>
            <a:r>
              <a:rPr lang="en-US" dirty="0"/>
              <a:t>	</a:t>
            </a:r>
            <a:r>
              <a:rPr lang="en-US" dirty="0" err="1"/>
              <a:t>subdominios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prefijos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Más</a:t>
            </a:r>
            <a:r>
              <a:rPr lang="en-US" dirty="0"/>
              <a:t> de las </a:t>
            </a:r>
            <a:r>
              <a:rPr lang="en-US" dirty="0" err="1"/>
              <a:t>restricciones</a:t>
            </a:r>
            <a:r>
              <a:rPr lang="en-US" dirty="0"/>
              <a:t> </a:t>
            </a:r>
            <a:r>
              <a:rPr lang="en-US" dirty="0" err="1"/>
              <a:t>globales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documentación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Route::pattern('id',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'[0-9]+');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parent::boot();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9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31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4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baseline="0" dirty="0"/>
              <a:t> no index</a:t>
            </a:r>
          </a:p>
          <a:p>
            <a:r>
              <a:rPr lang="en-US" baseline="0" dirty="0" err="1"/>
              <a:t>Mostrar</a:t>
            </a:r>
            <a:r>
              <a:rPr lang="en-US" baseline="0" dirty="0"/>
              <a:t> </a:t>
            </a:r>
            <a:r>
              <a:rPr lang="en-US" baseline="0" dirty="0" err="1"/>
              <a:t>index.php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Crear</a:t>
            </a:r>
            <a:r>
              <a:rPr lang="en-US" baseline="0" dirty="0"/>
              <a:t> la </a:t>
            </a:r>
            <a:r>
              <a:rPr lang="en-US" baseline="0" dirty="0" err="1"/>
              <a:t>página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8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Porque</a:t>
            </a:r>
            <a:r>
              <a:rPr lang="en-US" baseline="0" dirty="0"/>
              <a:t> </a:t>
            </a:r>
            <a:r>
              <a:rPr lang="en-US" baseline="0" dirty="0" err="1"/>
              <a:t>podemos</a:t>
            </a:r>
            <a:r>
              <a:rPr lang="en-US" baseline="0" dirty="0"/>
              <a:t> </a:t>
            </a:r>
            <a:r>
              <a:rPr lang="en-US" baseline="0" dirty="0" err="1"/>
              <a:t>acceder</a:t>
            </a:r>
            <a:r>
              <a:rPr lang="en-US" baseline="0" dirty="0"/>
              <a:t> </a:t>
            </a:r>
            <a:r>
              <a:rPr lang="en-US" baseline="0" dirty="0" err="1"/>
              <a:t>asi</a:t>
            </a:r>
            <a:r>
              <a:rPr lang="en-US" baseline="0" dirty="0"/>
              <a:t> a </a:t>
            </a:r>
            <a:r>
              <a:rPr lang="en-US" baseline="0" dirty="0" err="1"/>
              <a:t>los</a:t>
            </a:r>
            <a:r>
              <a:rPr lang="en-US" baseline="0" dirty="0"/>
              <a:t> </a:t>
            </a:r>
            <a:r>
              <a:rPr lang="en-US" baseline="0" dirty="0" err="1"/>
              <a:t>recursos</a:t>
            </a:r>
            <a:r>
              <a:rPr lang="en-US" baseline="0" dirty="0"/>
              <a:t>? </a:t>
            </a:r>
          </a:p>
          <a:p>
            <a:r>
              <a:rPr lang="en-US" baseline="0" dirty="0"/>
              <a:t>¿</a:t>
            </a:r>
            <a:r>
              <a:rPr lang="en-US" baseline="0" dirty="0" err="1"/>
              <a:t>Algún</a:t>
            </a:r>
            <a:r>
              <a:rPr lang="en-US" baseline="0" dirty="0"/>
              <a:t> </a:t>
            </a:r>
            <a:r>
              <a:rPr lang="en-US" baseline="0" dirty="0" err="1"/>
              <a:t>caso</a:t>
            </a:r>
            <a:r>
              <a:rPr lang="en-US" baseline="0" dirty="0"/>
              <a:t> </a:t>
            </a:r>
            <a:r>
              <a:rPr lang="en-US" baseline="0" dirty="0" err="1"/>
              <a:t>útil</a:t>
            </a:r>
            <a:r>
              <a:rPr lang="en-US" baseline="0" dirty="0"/>
              <a:t>?</a:t>
            </a:r>
          </a:p>
          <a:p>
            <a:r>
              <a:rPr lang="en-US" baseline="0" dirty="0"/>
              <a:t>¿Que </a:t>
            </a:r>
            <a:r>
              <a:rPr lang="en-US" baseline="0" dirty="0" err="1"/>
              <a:t>pasaría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le </a:t>
            </a:r>
            <a:r>
              <a:rPr lang="en-US" baseline="0" dirty="0" err="1"/>
              <a:t>ponemos</a:t>
            </a:r>
            <a:r>
              <a:rPr lang="en-US" baseline="0" dirty="0"/>
              <a:t> </a:t>
            </a:r>
            <a:r>
              <a:rPr lang="en-US" baseline="0" dirty="0" err="1"/>
              <a:t>php</a:t>
            </a:r>
            <a:r>
              <a:rPr lang="en-US" baseline="0" dirty="0"/>
              <a:t>? ¿</a:t>
            </a:r>
            <a:r>
              <a:rPr lang="en-US" baseline="0" dirty="0" err="1"/>
              <a:t>Interpretaría</a:t>
            </a:r>
            <a:r>
              <a:rPr lang="en-US" baseline="0" dirty="0"/>
              <a:t> </a:t>
            </a:r>
            <a:r>
              <a:rPr lang="en-US" baseline="0" dirty="0" err="1"/>
              <a:t>instrucciones</a:t>
            </a:r>
            <a:r>
              <a:rPr lang="en-US" baseline="0" dirty="0"/>
              <a:t>?</a:t>
            </a:r>
          </a:p>
          <a:p>
            <a:endParaRPr lang="en-US" baseline="0" dirty="0"/>
          </a:p>
          <a:p>
            <a:r>
              <a:rPr lang="en-US" baseline="0" dirty="0"/>
              <a:t>	* </a:t>
            </a:r>
            <a:r>
              <a:rPr lang="en-US" baseline="0" dirty="0" err="1"/>
              <a:t>Explicar</a:t>
            </a:r>
            <a:r>
              <a:rPr lang="en-US" baseline="0" dirty="0"/>
              <a:t> </a:t>
            </a:r>
            <a:r>
              <a:rPr lang="en-US" baseline="0" dirty="0" err="1"/>
              <a:t>porque</a:t>
            </a:r>
            <a:r>
              <a:rPr lang="en-US" baseline="0" dirty="0"/>
              <a:t> </a:t>
            </a:r>
            <a:r>
              <a:rPr lang="en-US" baseline="0" dirty="0" err="1"/>
              <a:t>esto</a:t>
            </a:r>
            <a:r>
              <a:rPr lang="en-US" baseline="0" dirty="0"/>
              <a:t> no </a:t>
            </a:r>
            <a:r>
              <a:rPr lang="en-US" baseline="0" dirty="0" err="1"/>
              <a:t>es</a:t>
            </a:r>
            <a:r>
              <a:rPr lang="en-US" baseline="0" dirty="0"/>
              <a:t> </a:t>
            </a:r>
            <a:r>
              <a:rPr lang="en-US" baseline="0" dirty="0" err="1"/>
              <a:t>recomendable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Porque</a:t>
            </a:r>
            <a:r>
              <a:rPr lang="en-US" baseline="0" dirty="0"/>
              <a:t> </a:t>
            </a:r>
            <a:r>
              <a:rPr lang="en-US" baseline="0" dirty="0" err="1"/>
              <a:t>si</a:t>
            </a:r>
            <a:r>
              <a:rPr lang="en-US" baseline="0" dirty="0"/>
              <a:t> no </a:t>
            </a:r>
            <a:r>
              <a:rPr lang="en-US" baseline="0" dirty="0" err="1"/>
              <a:t>hemos</a:t>
            </a:r>
            <a:r>
              <a:rPr lang="en-US" baseline="0" dirty="0"/>
              <a:t> </a:t>
            </a:r>
            <a:r>
              <a:rPr lang="en-US" baseline="0" dirty="0" err="1"/>
              <a:t>definido</a:t>
            </a:r>
            <a:r>
              <a:rPr lang="en-US" baseline="0" dirty="0"/>
              <a:t> </a:t>
            </a:r>
            <a:r>
              <a:rPr lang="en-US" baseline="0" dirty="0" err="1"/>
              <a:t>ninguna</a:t>
            </a:r>
            <a:r>
              <a:rPr lang="en-US" baseline="0" dirty="0"/>
              <a:t> </a:t>
            </a:r>
            <a:r>
              <a:rPr lang="en-US" baseline="0" dirty="0" err="1"/>
              <a:t>ruta</a:t>
            </a:r>
            <a:r>
              <a:rPr lang="en-US" baseline="0" dirty="0"/>
              <a:t> </a:t>
            </a:r>
            <a:r>
              <a:rPr lang="en-US" baseline="0" dirty="0" err="1"/>
              <a:t>esto</a:t>
            </a:r>
            <a:r>
              <a:rPr lang="en-US" baseline="0" dirty="0"/>
              <a:t> </a:t>
            </a:r>
            <a:r>
              <a:rPr lang="en-US" baseline="0" dirty="0" err="1"/>
              <a:t>funciona</a:t>
            </a:r>
            <a:r>
              <a:rPr lang="en-US" baseline="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1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Hay</a:t>
            </a:r>
            <a:r>
              <a:rPr lang="en-US" baseline="0" dirty="0"/>
              <a:t> </a:t>
            </a:r>
            <a:r>
              <a:rPr lang="en-US" baseline="0" dirty="0" err="1"/>
              <a:t>otros</a:t>
            </a:r>
            <a:r>
              <a:rPr lang="en-US" baseline="0" dirty="0"/>
              <a:t> </a:t>
            </a:r>
            <a:r>
              <a:rPr lang="en-US" baseline="0" dirty="0" err="1"/>
              <a:t>metodos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options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7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bueno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closures</a:t>
            </a:r>
          </a:p>
          <a:p>
            <a:endParaRPr lang="en-US" dirty="0"/>
          </a:p>
          <a:p>
            <a:r>
              <a:rPr lang="en-US" dirty="0" err="1"/>
              <a:t>Despues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baseline="0" dirty="0"/>
              <a:t> </a:t>
            </a:r>
            <a:r>
              <a:rPr lang="en-US" baseline="0" dirty="0" err="1"/>
              <a:t>como</a:t>
            </a:r>
            <a:r>
              <a:rPr lang="en-US" baseline="0" dirty="0"/>
              <a:t> </a:t>
            </a:r>
            <a:r>
              <a:rPr lang="en-US" baseline="0" dirty="0" err="1"/>
              <a:t>hacer</a:t>
            </a:r>
            <a:r>
              <a:rPr lang="en-US" baseline="0" dirty="0"/>
              <a:t> </a:t>
            </a:r>
            <a:r>
              <a:rPr lang="en-US" baseline="0" dirty="0" err="1"/>
              <a:t>resourcefull</a:t>
            </a:r>
            <a:r>
              <a:rPr lang="en-US" baseline="0" dirty="0"/>
              <a:t> </a:t>
            </a:r>
            <a:r>
              <a:rPr lang="en-US" baseline="0" dirty="0" err="1"/>
              <a:t>rutes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Establecer</a:t>
            </a:r>
            <a:r>
              <a:rPr lang="en-US" baseline="0" dirty="0"/>
              <a:t> </a:t>
            </a:r>
            <a:r>
              <a:rPr lang="en-US" baseline="0" dirty="0" err="1"/>
              <a:t>nombres</a:t>
            </a:r>
            <a:r>
              <a:rPr lang="en-US" baseline="0" dirty="0"/>
              <a:t> para las </a:t>
            </a:r>
            <a:r>
              <a:rPr lang="en-US" baseline="0" dirty="0" err="1"/>
              <a:t>rutas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Establecer</a:t>
            </a:r>
            <a:r>
              <a:rPr lang="en-US" baseline="0" dirty="0"/>
              <a:t> middleware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89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Demostración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</a:t>
            </a:r>
          </a:p>
          <a:p>
            <a:r>
              <a:rPr lang="en-US" dirty="0" err="1"/>
              <a:t>Concatenación</a:t>
            </a:r>
            <a:r>
              <a:rPr lang="en-US" dirty="0"/>
              <a:t> de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E3755-901E-0143-A819-6AE7BDB293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23/2/18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23/2/18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23/2/18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23/2/18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23/2/18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23/2/18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23/2/18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23/2/18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23/2/18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1D59E-A200-4429-B13F-42C65375E1C9}" type="datetimeFigureOut">
              <a:rPr lang="es-ES" smtClean="0"/>
              <a:t>23/2/18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CB1D59E-A200-4429-B13F-42C65375E1C9}" type="datetimeFigureOut">
              <a:rPr lang="es-ES" smtClean="0"/>
              <a:t>23/2/18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CB1D59E-A200-4429-B13F-42C65375E1C9}" type="datetimeFigureOut">
              <a:rPr lang="es-ES" smtClean="0"/>
              <a:t>23/2/18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256F43-A4FB-42FE-A342-B143ACF354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78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44EE69-572A-4881-BF18-8DD674801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 dirty="0"/>
              <a:t>Taller de </a:t>
            </a:r>
            <a:r>
              <a:rPr lang="en-US" dirty="0" err="1"/>
              <a:t>Laravel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9F25-FADA-4502-A728-4DE27E5CD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</p:spPr>
        <p:txBody>
          <a:bodyPr>
            <a:normAutofit/>
          </a:bodyPr>
          <a:lstStyle/>
          <a:p>
            <a:r>
              <a:rPr lang="es-MX" dirty="0"/>
              <a:t>Semana 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443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Definiendo</a:t>
            </a:r>
            <a:r>
              <a:rPr lang="en-US" dirty="0"/>
              <a:t> </a:t>
            </a:r>
            <a:r>
              <a:rPr lang="en-US" dirty="0" err="1"/>
              <a:t>rutas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876121"/>
          </a:xfrm>
        </p:spPr>
        <p:txBody>
          <a:bodyPr/>
          <a:lstStyle/>
          <a:p>
            <a:r>
              <a:rPr lang="en-US" dirty="0"/>
              <a:t>¿Qu</a:t>
            </a:r>
            <a:r>
              <a:rPr lang="es-ES" dirty="0"/>
              <a:t>é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rutas</a:t>
            </a:r>
            <a:r>
              <a:rPr lang="en-US" dirty="0"/>
              <a:t> hay?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GET</a:t>
            </a:r>
          </a:p>
          <a:p>
            <a:pPr marL="5715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31136" y="4052047"/>
            <a:ext cx="7729728" cy="35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342900">
              <a:buFont typeface="+mj-lt"/>
              <a:buAutoNum type="arabicPeriod" startAt="3"/>
            </a:pPr>
            <a:r>
              <a:rPr lang="en-US" dirty="0"/>
              <a:t>PUT / PATCH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0941" y="38727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31136" y="3514165"/>
            <a:ext cx="7729728" cy="35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342900">
              <a:buFont typeface="+mj-lt"/>
              <a:buAutoNum type="arabicPeriod" startAt="2"/>
            </a:pPr>
            <a:r>
              <a:rPr lang="en-US" dirty="0"/>
              <a:t>POST</a:t>
            </a:r>
          </a:p>
          <a:p>
            <a:pPr marL="571500" lvl="1" indent="-34290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31136" y="4589929"/>
            <a:ext cx="7729728" cy="35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342900">
              <a:buFont typeface="+mj-lt"/>
              <a:buAutoNum type="arabicPeriod" startAt="4"/>
            </a:pPr>
            <a:r>
              <a:rPr lang="en-US" dirty="0"/>
              <a:t>DELETE</a:t>
            </a:r>
          </a:p>
          <a:p>
            <a:pPr marL="571500" lvl="1" indent="-3429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Definiendo</a:t>
            </a:r>
            <a:r>
              <a:rPr lang="en-US" dirty="0"/>
              <a:t> </a:t>
            </a:r>
            <a:r>
              <a:rPr lang="en-US" dirty="0" err="1"/>
              <a:t>rutas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 </a:t>
            </a:r>
            <a:r>
              <a:rPr lang="en-US" dirty="0" err="1"/>
              <a:t>rutas</a:t>
            </a:r>
            <a:r>
              <a:rPr lang="en-US" dirty="0"/>
              <a:t> se </a:t>
            </a:r>
            <a:r>
              <a:rPr lang="en-US" dirty="0" err="1"/>
              <a:t>definen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routes. </a:t>
            </a:r>
            <a:r>
              <a:rPr lang="en-US" dirty="0" err="1"/>
              <a:t>Existen</a:t>
            </a:r>
            <a:r>
              <a:rPr lang="en-US" dirty="0"/>
              <a:t> 4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ahí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momento</a:t>
            </a:r>
            <a:r>
              <a:rPr lang="en-US" dirty="0"/>
              <a:t>, s</a:t>
            </a:r>
            <a:r>
              <a:rPr lang="es-ES" dirty="0" err="1"/>
              <a:t>ó</a:t>
            </a:r>
            <a:r>
              <a:rPr lang="en-US" dirty="0"/>
              <a:t>lo </a:t>
            </a:r>
            <a:r>
              <a:rPr lang="en-US" dirty="0" err="1"/>
              <a:t>usaremos</a:t>
            </a:r>
            <a:r>
              <a:rPr lang="en-US" dirty="0"/>
              <a:t> </a:t>
            </a:r>
            <a:r>
              <a:rPr lang="en-US" dirty="0" err="1"/>
              <a:t>web.php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definen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llamadas</a:t>
            </a:r>
            <a:r>
              <a:rPr lang="en-US" dirty="0"/>
              <a:t> </a:t>
            </a:r>
            <a:r>
              <a:rPr lang="en-US" dirty="0" err="1"/>
              <a:t>estáticas</a:t>
            </a:r>
            <a:r>
              <a:rPr lang="en-US" dirty="0"/>
              <a:t> a get, post, put o delete </a:t>
            </a:r>
            <a:r>
              <a:rPr lang="en-US" dirty="0" err="1"/>
              <a:t>según</a:t>
            </a:r>
            <a:r>
              <a:rPr lang="en-US" dirty="0"/>
              <a:t> 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ruta</a:t>
            </a:r>
            <a:r>
              <a:rPr lang="en-US" dirty="0"/>
              <a:t> que </a:t>
            </a:r>
            <a:r>
              <a:rPr lang="en-US" dirty="0" err="1"/>
              <a:t>deseemos</a:t>
            </a:r>
            <a:r>
              <a:rPr lang="en-US" dirty="0"/>
              <a:t> </a:t>
            </a:r>
            <a:r>
              <a:rPr lang="en-US" dirty="0" err="1"/>
              <a:t>definir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argumentos</a:t>
            </a:r>
            <a:r>
              <a:rPr lang="en-US" dirty="0"/>
              <a:t> para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rutas</a:t>
            </a:r>
            <a:endParaRPr lang="en-US" dirty="0"/>
          </a:p>
          <a:p>
            <a:endParaRPr lang="en-US" dirty="0"/>
          </a:p>
          <a:p>
            <a:r>
              <a:rPr lang="en-US" dirty="0"/>
              <a:t>El primer </a:t>
            </a:r>
            <a:r>
              <a:rPr lang="en-US" dirty="0" err="1"/>
              <a:t>argumento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 la </a:t>
            </a:r>
            <a:r>
              <a:rPr lang="en-US" dirty="0" err="1"/>
              <a:t>ruta</a:t>
            </a:r>
            <a:r>
              <a:rPr lang="en-US" dirty="0"/>
              <a:t> y el </a:t>
            </a:r>
            <a:r>
              <a:rPr lang="en-US" dirty="0" err="1"/>
              <a:t>segundo</a:t>
            </a:r>
            <a:r>
              <a:rPr lang="en-US" dirty="0"/>
              <a:t> la </a:t>
            </a:r>
            <a:r>
              <a:rPr lang="en-US" dirty="0" err="1"/>
              <a:t>acción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5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Definiendo</a:t>
            </a:r>
            <a:r>
              <a:rPr lang="en-US" dirty="0"/>
              <a:t> </a:t>
            </a:r>
            <a:r>
              <a:rPr lang="en-US" dirty="0" err="1"/>
              <a:t>rutas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rutas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se </a:t>
            </a:r>
            <a:r>
              <a:rPr lang="en-US" dirty="0" err="1"/>
              <a:t>ponen</a:t>
            </a:r>
            <a:r>
              <a:rPr lang="en-US" dirty="0"/>
              <a:t> entre </a:t>
            </a:r>
            <a:r>
              <a:rPr lang="en-US" dirty="0" err="1"/>
              <a:t>llaves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Ejemplo</a:t>
            </a:r>
            <a:r>
              <a:rPr lang="en-US" dirty="0"/>
              <a:t>:  {id}</a:t>
            </a:r>
          </a:p>
          <a:p>
            <a:pPr lvl="1"/>
            <a:endParaRPr lang="en-US" dirty="0"/>
          </a:p>
          <a:p>
            <a:r>
              <a:rPr lang="en-US" dirty="0" err="1"/>
              <a:t>Ejemplos</a:t>
            </a:r>
            <a:r>
              <a:rPr lang="en-US" dirty="0"/>
              <a:t> de </a:t>
            </a:r>
            <a:r>
              <a:rPr lang="en-US" dirty="0" err="1"/>
              <a:t>rutas</a:t>
            </a:r>
            <a:r>
              <a:rPr lang="en-US" dirty="0"/>
              <a:t> son:</a:t>
            </a:r>
          </a:p>
          <a:p>
            <a:pPr lvl="1"/>
            <a:r>
              <a:rPr lang="en-US" dirty="0"/>
              <a:t>Route::get(‘login’, &lt;</a:t>
            </a:r>
            <a:r>
              <a:rPr lang="en-US" dirty="0" err="1"/>
              <a:t>accion</a:t>
            </a:r>
            <a:r>
              <a:rPr lang="en-US" dirty="0"/>
              <a:t>&gt;);</a:t>
            </a:r>
          </a:p>
          <a:p>
            <a:pPr lvl="1"/>
            <a:r>
              <a:rPr lang="en-US" dirty="0"/>
              <a:t>Route::post(‘logout’, &lt;</a:t>
            </a:r>
            <a:r>
              <a:rPr lang="en-US" dirty="0" err="1"/>
              <a:t>accion</a:t>
            </a:r>
            <a:r>
              <a:rPr lang="en-US" dirty="0"/>
              <a:t>&gt;)</a:t>
            </a:r>
          </a:p>
          <a:p>
            <a:pPr lvl="1"/>
            <a:r>
              <a:rPr lang="en-US" dirty="0"/>
              <a:t>Route::get(’</a:t>
            </a:r>
            <a:r>
              <a:rPr lang="en-US" dirty="0" err="1"/>
              <a:t>usuario</a:t>
            </a:r>
            <a:r>
              <a:rPr lang="en-US" dirty="0"/>
              <a:t>/{id}’, &lt;</a:t>
            </a:r>
            <a:r>
              <a:rPr lang="en-US" dirty="0" err="1"/>
              <a:t>accion</a:t>
            </a:r>
            <a:r>
              <a:rPr lang="en-US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1268585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Respuestas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laravel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4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respuesta</a:t>
            </a:r>
            <a:r>
              <a:rPr lang="en-US" dirty="0"/>
              <a:t>;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plano</a:t>
            </a:r>
            <a:endParaRPr lang="en-US" dirty="0"/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JSON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Vistas (HTML)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/>
              <a:t>Archivo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Seg</a:t>
            </a:r>
            <a:r>
              <a:rPr lang="es-ES" dirty="0"/>
              <a:t>ú</a:t>
            </a:r>
            <a:r>
              <a:rPr lang="en-US" dirty="0"/>
              <a:t>n lo que </a:t>
            </a:r>
            <a:r>
              <a:rPr lang="en-US" dirty="0" err="1"/>
              <a:t>regresemos</a:t>
            </a:r>
            <a:r>
              <a:rPr lang="en-US" dirty="0"/>
              <a:t> de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(o el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futuro</a:t>
            </a:r>
            <a:r>
              <a:rPr lang="en-US" dirty="0"/>
              <a:t>),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decidirá</a:t>
            </a:r>
            <a:r>
              <a:rPr lang="en-US" dirty="0"/>
              <a:t> que </a:t>
            </a:r>
            <a:r>
              <a:rPr lang="en-US" dirty="0" err="1"/>
              <a:t>regresar</a:t>
            </a:r>
            <a:r>
              <a:rPr lang="en-US" dirty="0"/>
              <a:t> y lo </a:t>
            </a:r>
            <a:r>
              <a:rPr lang="en-US" dirty="0" err="1"/>
              <a:t>formateará</a:t>
            </a:r>
            <a:r>
              <a:rPr lang="en-US" dirty="0"/>
              <a:t> </a:t>
            </a:r>
            <a:r>
              <a:rPr lang="en-US" dirty="0" err="1"/>
              <a:t>automáticamente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81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la </a:t>
            </a:r>
            <a:r>
              <a:rPr lang="en-US" dirty="0" err="1"/>
              <a:t>demostración</a:t>
            </a:r>
            <a:r>
              <a:rPr lang="en-US" dirty="0"/>
              <a:t> de </a:t>
            </a:r>
            <a:r>
              <a:rPr lang="en-US" dirty="0" err="1"/>
              <a:t>rutas</a:t>
            </a:r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 4 </a:t>
            </a:r>
            <a:r>
              <a:rPr lang="en-US" dirty="0" err="1"/>
              <a:t>rutas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GET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/>
              <a:t>prueba</a:t>
            </a:r>
            <a:endParaRPr lang="en-US" dirty="0"/>
          </a:p>
          <a:p>
            <a:pPr marL="571500" lvl="1" indent="-342900">
              <a:buFont typeface="+mj-lt"/>
              <a:buAutoNum type="arabicPeriod"/>
            </a:pPr>
            <a:r>
              <a:rPr lang="en-US" dirty="0" err="1"/>
              <a:t>Saludo</a:t>
            </a:r>
            <a:r>
              <a:rPr lang="en-US" dirty="0"/>
              <a:t> (con </a:t>
            </a:r>
            <a:r>
              <a:rPr lang="en-US" dirty="0" err="1"/>
              <a:t>nombre</a:t>
            </a:r>
            <a:r>
              <a:rPr lang="en-US" dirty="0"/>
              <a:t>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/>
              <a:t>SaludoHtml</a:t>
            </a:r>
            <a:r>
              <a:rPr lang="en-US" dirty="0"/>
              <a:t> (con </a:t>
            </a:r>
            <a:r>
              <a:rPr lang="en-US" dirty="0" err="1"/>
              <a:t>nombre</a:t>
            </a:r>
            <a:r>
              <a:rPr lang="en-US" dirty="0"/>
              <a:t>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 err="1"/>
              <a:t>SaludoJson</a:t>
            </a:r>
            <a:r>
              <a:rPr lang="en-US" dirty="0"/>
              <a:t> (con </a:t>
            </a:r>
            <a:r>
              <a:rPr lang="en-US" dirty="0" err="1"/>
              <a:t>nombre</a:t>
            </a:r>
            <a:r>
              <a:rPr lang="en-US" dirty="0"/>
              <a:t>)</a:t>
            </a:r>
          </a:p>
          <a:p>
            <a:r>
              <a:rPr lang="en-US" dirty="0" err="1"/>
              <a:t>Hacer</a:t>
            </a:r>
            <a:r>
              <a:rPr lang="en-US" dirty="0"/>
              <a:t> que </a:t>
            </a:r>
            <a:r>
              <a:rPr lang="en-US" dirty="0" err="1"/>
              <a:t>texto</a:t>
            </a:r>
            <a:r>
              <a:rPr lang="en-US" dirty="0"/>
              <a:t> y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funcionen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rutas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Redirecciones</a:t>
            </a:r>
            <a:endParaRPr lang="en-US" dirty="0"/>
          </a:p>
          <a:p>
            <a:pPr lvl="1"/>
            <a:r>
              <a:rPr lang="en-US" dirty="0" err="1"/>
              <a:t>Rotue</a:t>
            </a:r>
            <a:r>
              <a:rPr lang="en-US" dirty="0"/>
              <a:t>::redirect(‘’, ‘’)</a:t>
            </a:r>
          </a:p>
          <a:p>
            <a:endParaRPr lang="en-US" dirty="0"/>
          </a:p>
          <a:p>
            <a:r>
              <a:rPr lang="en-US" dirty="0" err="1"/>
              <a:t>Asociar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vista</a:t>
            </a:r>
          </a:p>
          <a:p>
            <a:pPr lvl="1"/>
            <a:r>
              <a:rPr lang="en-US" dirty="0"/>
              <a:t>Route::view(‘</a:t>
            </a:r>
            <a:r>
              <a:rPr lang="en-US" dirty="0" err="1"/>
              <a:t>ruta</a:t>
            </a:r>
            <a:r>
              <a:rPr lang="en-US" dirty="0"/>
              <a:t>’, ‘vista’)</a:t>
            </a:r>
          </a:p>
          <a:p>
            <a:pPr lvl="1"/>
            <a:endParaRPr lang="en-US" dirty="0"/>
          </a:p>
          <a:p>
            <a:r>
              <a:rPr lang="en-US" dirty="0" err="1"/>
              <a:t>Darles</a:t>
            </a:r>
            <a:r>
              <a:rPr lang="en-US" dirty="0"/>
              <a:t> un </a:t>
            </a:r>
            <a:r>
              <a:rPr lang="en-US" dirty="0" err="1"/>
              <a:t>nombre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Route::get('user/profile', function () { // })</a:t>
            </a:r>
            <a:r>
              <a:rPr lang="en-US" dirty="0">
                <a:solidFill>
                  <a:srgbClr val="FF0000"/>
                </a:solidFill>
              </a:rPr>
              <a:t>-&gt;name('profile');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Establecer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grupos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7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parámetros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opcionales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usuarios</a:t>
            </a:r>
            <a:r>
              <a:rPr lang="en-US" dirty="0"/>
              <a:t>/{id?}”</a:t>
            </a:r>
          </a:p>
          <a:p>
            <a:endParaRPr lang="en-US" dirty="0"/>
          </a:p>
          <a:p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endParaRPr lang="en-US" dirty="0"/>
          </a:p>
          <a:p>
            <a:pPr lvl="1"/>
            <a:r>
              <a:rPr lang="mr-IN" dirty="0" err="1"/>
              <a:t>Route</a:t>
            </a:r>
            <a:r>
              <a:rPr lang="mr-IN" dirty="0"/>
              <a:t>::</a:t>
            </a:r>
            <a:r>
              <a:rPr lang="mr-IN" dirty="0" err="1"/>
              <a:t>get</a:t>
            </a:r>
            <a:r>
              <a:rPr lang="mr-IN" dirty="0"/>
              <a:t>('</a:t>
            </a:r>
            <a:r>
              <a:rPr lang="mr-IN" dirty="0" err="1"/>
              <a:t>user</a:t>
            </a:r>
            <a:r>
              <a:rPr lang="mr-IN" dirty="0"/>
              <a:t>/{</a:t>
            </a:r>
            <a:r>
              <a:rPr lang="mr-IN" dirty="0" err="1"/>
              <a:t>id</a:t>
            </a:r>
            <a:r>
              <a:rPr lang="mr-IN" dirty="0"/>
              <a:t>}/{</a:t>
            </a:r>
            <a:r>
              <a:rPr lang="mr-IN" dirty="0" err="1"/>
              <a:t>name</a:t>
            </a:r>
            <a:r>
              <a:rPr lang="mr-IN" dirty="0"/>
              <a:t>}', </a:t>
            </a:r>
            <a:r>
              <a:rPr lang="mr-IN" dirty="0" err="1"/>
              <a:t>function</a:t>
            </a:r>
            <a:r>
              <a:rPr lang="mr-IN" dirty="0"/>
              <a:t> ($</a:t>
            </a:r>
            <a:r>
              <a:rPr lang="mr-IN" dirty="0" err="1"/>
              <a:t>id</a:t>
            </a:r>
            <a:r>
              <a:rPr lang="mr-IN" dirty="0"/>
              <a:t>, $</a:t>
            </a:r>
            <a:r>
              <a:rPr lang="mr-IN" dirty="0" err="1"/>
              <a:t>name</a:t>
            </a:r>
            <a:r>
              <a:rPr lang="mr-IN" dirty="0"/>
              <a:t>) { // }</a:t>
            </a:r>
            <a:endParaRPr lang="es-ES" dirty="0"/>
          </a:p>
          <a:p>
            <a:pPr lvl="2"/>
            <a:r>
              <a:rPr lang="mr-IN" dirty="0"/>
              <a:t>)-</a:t>
            </a:r>
            <a:r>
              <a:rPr lang="mr-IN" dirty="0">
                <a:solidFill>
                  <a:srgbClr val="FF0000"/>
                </a:solidFill>
              </a:rPr>
              <a:t>&gt;</a:t>
            </a:r>
            <a:r>
              <a:rPr lang="mr-IN" dirty="0" err="1">
                <a:solidFill>
                  <a:srgbClr val="FF0000"/>
                </a:solidFill>
              </a:rPr>
              <a:t>where</a:t>
            </a:r>
            <a:r>
              <a:rPr lang="mr-IN" dirty="0">
                <a:solidFill>
                  <a:srgbClr val="FF0000"/>
                </a:solidFill>
              </a:rPr>
              <a:t>(['</a:t>
            </a:r>
            <a:r>
              <a:rPr lang="mr-IN" dirty="0" err="1">
                <a:solidFill>
                  <a:srgbClr val="FF0000"/>
                </a:solidFill>
              </a:rPr>
              <a:t>id</a:t>
            </a:r>
            <a:r>
              <a:rPr lang="mr-IN" dirty="0">
                <a:solidFill>
                  <a:srgbClr val="FF0000"/>
                </a:solidFill>
              </a:rPr>
              <a:t>' =&gt; '[0-9]+', '</a:t>
            </a:r>
            <a:r>
              <a:rPr lang="mr-IN" dirty="0" err="1">
                <a:solidFill>
                  <a:srgbClr val="FF0000"/>
                </a:solidFill>
              </a:rPr>
              <a:t>name</a:t>
            </a:r>
            <a:r>
              <a:rPr lang="mr-IN" dirty="0">
                <a:solidFill>
                  <a:srgbClr val="FF0000"/>
                </a:solidFill>
              </a:rPr>
              <a:t>' =&gt; '[</a:t>
            </a:r>
            <a:r>
              <a:rPr lang="mr-IN" dirty="0" err="1">
                <a:solidFill>
                  <a:srgbClr val="FF0000"/>
                </a:solidFill>
              </a:rPr>
              <a:t>a-z</a:t>
            </a:r>
            <a:r>
              <a:rPr lang="mr-IN" dirty="0">
                <a:solidFill>
                  <a:srgbClr val="FF0000"/>
                </a:solidFill>
              </a:rPr>
              <a:t>]+']);</a:t>
            </a:r>
            <a:endParaRPr lang="es-ES" dirty="0">
              <a:solidFill>
                <a:srgbClr val="FF0000"/>
              </a:solidFill>
            </a:endParaRPr>
          </a:p>
          <a:p>
            <a:pPr lvl="2"/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>
                <a:solidFill>
                  <a:schemeClr val="tx1"/>
                </a:solidFill>
              </a:rPr>
              <a:t>También se pueden establecer restricciones globales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4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Consultando</a:t>
            </a:r>
            <a:r>
              <a:rPr lang="en-US" dirty="0"/>
              <a:t> la </a:t>
            </a:r>
            <a:r>
              <a:rPr lang="en-US" dirty="0" err="1"/>
              <a:t>ruta</a:t>
            </a:r>
            <a:r>
              <a:rPr lang="en-US" dirty="0"/>
              <a:t> actual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$route = Route::current(); </a:t>
            </a:r>
          </a:p>
          <a:p>
            <a:endParaRPr lang="en-US" dirty="0"/>
          </a:p>
          <a:p>
            <a:r>
              <a:rPr lang="en-US" dirty="0"/>
              <a:t>$name = Route::</a:t>
            </a:r>
            <a:r>
              <a:rPr lang="en-US" dirty="0" err="1"/>
              <a:t>currentRouteName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/>
              <a:t>$action = Route::</a:t>
            </a:r>
            <a:r>
              <a:rPr lang="en-US" dirty="0" err="1"/>
              <a:t>currentRouteAction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3167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dinámicas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Blade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preprocesador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permitirá</a:t>
            </a:r>
            <a:r>
              <a:rPr lang="en-US" dirty="0"/>
              <a:t> </a:t>
            </a:r>
            <a:r>
              <a:rPr lang="en-US" dirty="0" err="1"/>
              <a:t>integrar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al HTML de </a:t>
            </a:r>
            <a:r>
              <a:rPr lang="en-US" dirty="0" err="1"/>
              <a:t>una</a:t>
            </a:r>
            <a:r>
              <a:rPr lang="en-US" dirty="0"/>
              <a:t> forma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organizada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decisión</a:t>
            </a:r>
            <a:r>
              <a:rPr lang="en-US" dirty="0"/>
              <a:t> y </a:t>
            </a:r>
            <a:r>
              <a:rPr lang="en-US" dirty="0" err="1"/>
              <a:t>repetición</a:t>
            </a:r>
            <a:r>
              <a:rPr lang="en-US" dirty="0"/>
              <a:t>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la </a:t>
            </a:r>
            <a:r>
              <a:rPr lang="en-US" dirty="0" err="1"/>
              <a:t>duplicación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3899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</a:t>
            </a:r>
            <a:r>
              <a:rPr lang="en-US" dirty="0" err="1"/>
              <a:t>en</a:t>
            </a:r>
            <a:r>
              <a:rPr lang="en-US" dirty="0"/>
              <a:t> Blade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acceder</a:t>
            </a:r>
            <a:r>
              <a:rPr lang="en-US" dirty="0"/>
              <a:t> a las variables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regular, sin embargo las </a:t>
            </a:r>
            <a:r>
              <a:rPr lang="en-US" dirty="0" err="1"/>
              <a:t>expresiones</a:t>
            </a:r>
            <a:r>
              <a:rPr lang="en-US" dirty="0"/>
              <a:t> las </a:t>
            </a:r>
            <a:r>
              <a:rPr lang="en-US" dirty="0" err="1"/>
              <a:t>deberemos</a:t>
            </a:r>
            <a:r>
              <a:rPr lang="en-US" dirty="0"/>
              <a:t>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{{ &lt;</a:t>
            </a:r>
            <a:r>
              <a:rPr lang="en-US" dirty="0" err="1"/>
              <a:t>expresión</a:t>
            </a:r>
            <a:r>
              <a:rPr lang="en-US" dirty="0"/>
              <a:t>&gt; }}  </a:t>
            </a:r>
            <a:r>
              <a:rPr lang="en-US" dirty="0" err="1"/>
              <a:t>Escapa</a:t>
            </a:r>
            <a:r>
              <a:rPr lang="en-US" dirty="0"/>
              <a:t> la </a:t>
            </a:r>
            <a:r>
              <a:rPr lang="en-US" dirty="0" err="1"/>
              <a:t>expresión</a:t>
            </a:r>
            <a:endParaRPr lang="en-US" dirty="0"/>
          </a:p>
          <a:p>
            <a:r>
              <a:rPr lang="en-US" dirty="0"/>
              <a:t>{!! &lt;</a:t>
            </a:r>
            <a:r>
              <a:rPr lang="en-US" dirty="0" err="1"/>
              <a:t>expresión</a:t>
            </a:r>
            <a:r>
              <a:rPr lang="en-US" dirty="0"/>
              <a:t>&gt; !!}} Deja </a:t>
            </a:r>
            <a:r>
              <a:rPr lang="en-US" dirty="0" err="1"/>
              <a:t>intacta</a:t>
            </a:r>
            <a:r>
              <a:rPr lang="en-US" dirty="0"/>
              <a:t> la </a:t>
            </a:r>
            <a:r>
              <a:rPr lang="en-US" dirty="0" err="1"/>
              <a:t>expresión</a:t>
            </a:r>
            <a:endParaRPr lang="en-US" dirty="0"/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primitiva</a:t>
            </a:r>
            <a:r>
              <a:rPr lang="en-US" dirty="0"/>
              <a:t> o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implementado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__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70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57A9-C129-4354-BF23-4920BB26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 hoy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853B-C64B-4147-AA67-2E2A646C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 numCol="1"/>
          <a:lstStyle/>
          <a:p>
            <a:r>
              <a:rPr lang="es-MX" dirty="0"/>
              <a:t>Aprender a crear páginas estáticas en Laravel</a:t>
            </a:r>
          </a:p>
          <a:p>
            <a:r>
              <a:rPr lang="es-MX" dirty="0"/>
              <a:t>Saber d</a:t>
            </a:r>
            <a:r>
              <a:rPr lang="es-ES" dirty="0" err="1"/>
              <a:t>ó</a:t>
            </a:r>
            <a:r>
              <a:rPr lang="es-MX" dirty="0"/>
              <a:t>nde agregar sus css, imágenes y js</a:t>
            </a:r>
          </a:p>
          <a:p>
            <a:r>
              <a:rPr lang="es-MX" dirty="0"/>
              <a:t>Saber lo más basico de vistas dinámicas en Laravel</a:t>
            </a:r>
          </a:p>
          <a:p>
            <a:r>
              <a:rPr lang="es-MX" dirty="0"/>
              <a:t>Saber definir una ruta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506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Pasando</a:t>
            </a:r>
            <a:r>
              <a:rPr lang="en-US" dirty="0"/>
              <a:t> variables </a:t>
            </a:r>
            <a:r>
              <a:rPr lang="en-US" dirty="0" err="1"/>
              <a:t>en</a:t>
            </a:r>
            <a:r>
              <a:rPr lang="en-US" dirty="0"/>
              <a:t> blade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Ú</a:t>
            </a:r>
            <a:r>
              <a:rPr lang="en-US" dirty="0" err="1"/>
              <a:t>nicamente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vista con el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y </a:t>
            </a:r>
            <a:r>
              <a:rPr lang="en-US" dirty="0" err="1"/>
              <a:t>pasar</a:t>
            </a:r>
            <a:r>
              <a:rPr lang="en-US" dirty="0"/>
              <a:t> las variables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array </a:t>
            </a:r>
            <a:r>
              <a:rPr lang="en-US" dirty="0" err="1"/>
              <a:t>asociativo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crear</a:t>
            </a:r>
            <a:r>
              <a:rPr lang="en-US" dirty="0"/>
              <a:t> la vista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SIN EXTENSIONES</a:t>
            </a:r>
          </a:p>
          <a:p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subdirectorios</a:t>
            </a:r>
            <a:r>
              <a:rPr lang="en-US" dirty="0"/>
              <a:t> se </a:t>
            </a:r>
            <a:r>
              <a:rPr lang="en-US" dirty="0" err="1"/>
              <a:t>deben</a:t>
            </a:r>
            <a:r>
              <a:rPr lang="en-US" dirty="0"/>
              <a:t> de </a:t>
            </a:r>
            <a:r>
              <a:rPr lang="en-US" dirty="0" err="1"/>
              <a:t>indicar</a:t>
            </a:r>
            <a:r>
              <a:rPr lang="en-US" dirty="0"/>
              <a:t> con un </a:t>
            </a:r>
            <a:r>
              <a:rPr lang="en-US" dirty="0" err="1"/>
              <a:t>punto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diagonal</a:t>
            </a:r>
          </a:p>
          <a:p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return view(“</a:t>
            </a:r>
            <a:r>
              <a:rPr lang="en-US" dirty="0" err="1"/>
              <a:t>prueba.hola</a:t>
            </a:r>
            <a:r>
              <a:rPr lang="en-US" dirty="0"/>
              <a:t>”, [“</a:t>
            </a:r>
            <a:r>
              <a:rPr lang="en-US" dirty="0" err="1"/>
              <a:t>nombre</a:t>
            </a:r>
            <a:r>
              <a:rPr lang="en-US" dirty="0"/>
              <a:t>” =&gt; $</a:t>
            </a:r>
            <a:r>
              <a:rPr lang="en-US" dirty="0" err="1"/>
              <a:t>nombre</a:t>
            </a:r>
            <a:r>
              <a:rPr lang="en-US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879959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Hagamos</a:t>
            </a:r>
            <a:r>
              <a:rPr lang="en-US" dirty="0"/>
              <a:t> </a:t>
            </a:r>
            <a:r>
              <a:rPr lang="en-US" dirty="0" err="1"/>
              <a:t>funcionar</a:t>
            </a:r>
            <a:r>
              <a:rPr lang="en-US" dirty="0"/>
              <a:t> </a:t>
            </a:r>
            <a:r>
              <a:rPr lang="en-US" dirty="0" err="1"/>
              <a:t>saludoHtml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3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Aún</a:t>
            </a:r>
            <a:r>
              <a:rPr lang="en-US" dirty="0"/>
              <a:t> </a:t>
            </a:r>
            <a:r>
              <a:rPr lang="en-US" dirty="0" err="1"/>
              <a:t>queda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en-US" sz="3100" dirty="0"/>
              <a:t>Blade </a:t>
            </a:r>
            <a:r>
              <a:rPr lang="en-US" sz="3100" dirty="0" err="1"/>
              <a:t>en</a:t>
            </a:r>
            <a:r>
              <a:rPr lang="en-US" sz="3100" dirty="0"/>
              <a:t> </a:t>
            </a:r>
            <a:r>
              <a:rPr lang="en-US" sz="3100" dirty="0" err="1"/>
              <a:t>profundidad</a:t>
            </a:r>
            <a:r>
              <a:rPr lang="en-US" sz="3100" dirty="0"/>
              <a:t>. </a:t>
            </a:r>
          </a:p>
          <a:p>
            <a:r>
              <a:rPr lang="en-US" sz="3100" dirty="0" err="1"/>
              <a:t>Demostración</a:t>
            </a:r>
            <a:r>
              <a:rPr lang="en-US" sz="3100" dirty="0"/>
              <a:t> de layouts</a:t>
            </a:r>
          </a:p>
          <a:p>
            <a:r>
              <a:rPr lang="en-US" sz="3100" dirty="0" err="1"/>
              <a:t>Subviews</a:t>
            </a:r>
            <a:endParaRPr lang="en-US" sz="3100" dirty="0"/>
          </a:p>
          <a:p>
            <a:r>
              <a:rPr lang="en-US" sz="3100" dirty="0"/>
              <a:t>Control structures</a:t>
            </a:r>
          </a:p>
          <a:p>
            <a:r>
              <a:rPr lang="en-US" sz="3100" dirty="0" err="1"/>
              <a:t>Comentarios</a:t>
            </a:r>
            <a:endParaRPr lang="en-US" sz="3100" dirty="0"/>
          </a:p>
          <a:p>
            <a:r>
              <a:rPr lang="en-US" sz="3100" dirty="0"/>
              <a:t>Compact de </a:t>
            </a:r>
            <a:r>
              <a:rPr lang="en-US" sz="3100" dirty="0" err="1"/>
              <a:t>php</a:t>
            </a:r>
            <a:endParaRPr lang="en-US" sz="3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99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sesión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4"/>
            <a:ext cx="6801612" cy="1806795"/>
          </a:xfrm>
        </p:spPr>
        <p:txBody>
          <a:bodyPr>
            <a:normAutofit/>
          </a:bodyPr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con </a:t>
            </a:r>
            <a:r>
              <a:rPr lang="en-US" dirty="0" err="1"/>
              <a:t>Laravel</a:t>
            </a:r>
            <a:endParaRPr lang="en-US" dirty="0"/>
          </a:p>
          <a:p>
            <a:r>
              <a:rPr lang="en-US" dirty="0" err="1"/>
              <a:t>Modelos</a:t>
            </a:r>
            <a:r>
              <a:rPr lang="en-US" dirty="0"/>
              <a:t> </a:t>
            </a:r>
          </a:p>
          <a:p>
            <a:r>
              <a:rPr lang="en-US" dirty="0" err="1"/>
              <a:t>Controladores</a:t>
            </a:r>
            <a:endParaRPr lang="en-US" dirty="0"/>
          </a:p>
          <a:p>
            <a:r>
              <a:rPr lang="en-US" dirty="0"/>
              <a:t>Tinker</a:t>
            </a:r>
          </a:p>
        </p:txBody>
      </p:sp>
    </p:spTree>
    <p:extLst>
      <p:ext uri="{BB962C8B-B14F-4D97-AF65-F5344CB8AC3E}">
        <p14:creationId xmlns:p14="http://schemas.microsoft.com/office/powerpoint/2010/main" val="192564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8A70A8-2DB8-4049-BF18-F0B4E70EFC62}"/>
              </a:ext>
            </a:extLst>
          </p:cNvPr>
          <p:cNvSpPr/>
          <p:nvPr/>
        </p:nvSpPr>
        <p:spPr>
          <a:xfrm>
            <a:off x="0" y="2286001"/>
            <a:ext cx="12192000" cy="217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F0E4D-199B-426E-A55A-DA62FF2789C7}"/>
              </a:ext>
            </a:extLst>
          </p:cNvPr>
          <p:cNvSpPr/>
          <p:nvPr/>
        </p:nvSpPr>
        <p:spPr>
          <a:xfrm>
            <a:off x="1435510" y="2864019"/>
            <a:ext cx="93209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6000" dirty="0">
                <a:solidFill>
                  <a:schemeClr val="bg2"/>
                </a:solidFill>
              </a:rPr>
              <a:t>¿Cómo les gustaría trabajar?</a:t>
            </a:r>
            <a:endParaRPr lang="es-E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3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 </a:t>
            </a:r>
            <a:r>
              <a:rPr lang="en-US" dirty="0" err="1"/>
              <a:t>nuevo</a:t>
            </a:r>
            <a:r>
              <a:rPr lang="en-US" dirty="0"/>
              <a:t> </a:t>
            </a:r>
            <a:r>
              <a:rPr lang="en-US" dirty="0" err="1"/>
              <a:t>mejor</a:t>
            </a:r>
            <a:r>
              <a:rPr lang="en-US" dirty="0"/>
              <a:t> amigo: artisan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Artisan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comando</a:t>
            </a:r>
            <a:r>
              <a:rPr lang="en-US" dirty="0"/>
              <a:t> de </a:t>
            </a:r>
            <a:r>
              <a:rPr lang="en-US" dirty="0" err="1"/>
              <a:t>Laravel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ayuda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de </a:t>
            </a:r>
            <a:r>
              <a:rPr lang="en-US" dirty="0" err="1"/>
              <a:t>Laravel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útiles</a:t>
            </a:r>
            <a:r>
              <a:rPr lang="en-US" dirty="0"/>
              <a:t> que </a:t>
            </a:r>
            <a:r>
              <a:rPr lang="en-US" dirty="0" err="1"/>
              <a:t>estaremos</a:t>
            </a:r>
            <a:r>
              <a:rPr lang="en-US" dirty="0"/>
              <a:t> </a:t>
            </a:r>
            <a:r>
              <a:rPr lang="en-US" dirty="0" err="1"/>
              <a:t>viendo</a:t>
            </a:r>
            <a:r>
              <a:rPr lang="en-US" dirty="0"/>
              <a:t> a lo largo del taller</a:t>
            </a:r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ejecuta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la </a:t>
            </a:r>
            <a:r>
              <a:rPr lang="en-US" dirty="0" err="1"/>
              <a:t>instrucción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&lt;</a:t>
            </a:r>
            <a:r>
              <a:rPr lang="en-US" dirty="0" err="1"/>
              <a:t>comando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Práctica</a:t>
            </a:r>
            <a:endParaRPr lang="en-US" dirty="0"/>
          </a:p>
          <a:p>
            <a:pPr lvl="1"/>
            <a:r>
              <a:rPr lang="en-US" dirty="0" err="1"/>
              <a:t>Correr</a:t>
            </a:r>
            <a:r>
              <a:rPr lang="en-US" dirty="0"/>
              <a:t> artisan sin </a:t>
            </a:r>
            <a:r>
              <a:rPr lang="en-US" dirty="0" err="1"/>
              <a:t>ning</a:t>
            </a:r>
            <a:r>
              <a:rPr lang="es-ES" dirty="0"/>
              <a:t>ú</a:t>
            </a:r>
            <a:r>
              <a:rPr lang="en-US" dirty="0"/>
              <a:t>n </a:t>
            </a:r>
            <a:r>
              <a:rPr lang="en-US" dirty="0" err="1"/>
              <a:t>comando</a:t>
            </a:r>
            <a:endParaRPr lang="en-US" dirty="0"/>
          </a:p>
          <a:p>
            <a:pPr lvl="1"/>
            <a:r>
              <a:rPr lang="en-US" dirty="0" err="1"/>
              <a:t>Correr</a:t>
            </a:r>
            <a:r>
              <a:rPr lang="en-US" dirty="0"/>
              <a:t> artisan con el </a:t>
            </a:r>
            <a:r>
              <a:rPr lang="en-US" dirty="0" err="1"/>
              <a:t>comando</a:t>
            </a:r>
            <a:r>
              <a:rPr lang="en-US" dirty="0"/>
              <a:t> inspire	</a:t>
            </a:r>
          </a:p>
        </p:txBody>
      </p:sp>
    </p:spTree>
    <p:extLst>
      <p:ext uri="{BB962C8B-B14F-4D97-AF65-F5344CB8AC3E}">
        <p14:creationId xmlns:p14="http://schemas.microsoft.com/office/powerpoint/2010/main" val="84634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87" y="3038167"/>
            <a:ext cx="10433464" cy="74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63D-BF3B-4E2B-876B-FB289BA2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Una página estática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581B-FFF3-4290-B75E-58536F79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31720"/>
            <a:ext cx="9784080" cy="3619999"/>
          </a:xfrm>
        </p:spPr>
        <p:txBody>
          <a:bodyPr>
            <a:normAutofit/>
          </a:bodyPr>
          <a:lstStyle/>
          <a:p>
            <a:r>
              <a:rPr lang="es-MX" dirty="0"/>
              <a:t>Una página estática es aquella que no cambia</a:t>
            </a:r>
          </a:p>
          <a:p>
            <a:pPr lvl="1"/>
            <a:r>
              <a:rPr lang="es-MX" dirty="0"/>
              <a:t>Podríamos abrirla localmente y todo seguiría funcionando</a:t>
            </a:r>
          </a:p>
          <a:p>
            <a:pPr lvl="1"/>
            <a:r>
              <a:rPr lang="es-MX" dirty="0"/>
              <a:t>No utiliza código PHP</a:t>
            </a:r>
          </a:p>
          <a:p>
            <a:pPr lvl="1"/>
            <a:endParaRPr lang="es-MX" dirty="0"/>
          </a:p>
          <a:p>
            <a:r>
              <a:rPr lang="es-MX" dirty="0"/>
              <a:t>Práctica:</a:t>
            </a:r>
          </a:p>
          <a:p>
            <a:pPr lvl="1"/>
            <a:r>
              <a:rPr lang="es-MX" dirty="0"/>
              <a:t>Crear una pequeña página en HTML</a:t>
            </a:r>
          </a:p>
          <a:p>
            <a:pPr lvl="2"/>
            <a:r>
              <a:rPr lang="es-MX" dirty="0"/>
              <a:t>Que el archivo no se llame index</a:t>
            </a:r>
          </a:p>
          <a:p>
            <a:pPr lvl="1"/>
            <a:r>
              <a:rPr lang="es-MX" dirty="0"/>
              <a:t>Poner su archivo en la carpeta public</a:t>
            </a:r>
          </a:p>
        </p:txBody>
      </p:sp>
    </p:spTree>
    <p:extLst>
      <p:ext uri="{BB962C8B-B14F-4D97-AF65-F5344CB8AC3E}">
        <p14:creationId xmlns:p14="http://schemas.microsoft.com/office/powerpoint/2010/main" val="193258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Corriendo</a:t>
            </a:r>
            <a:r>
              <a:rPr lang="en-US" dirty="0"/>
              <a:t> el </a:t>
            </a:r>
            <a:r>
              <a:rPr lang="en-US" dirty="0" err="1"/>
              <a:t>servidor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 de 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correr</a:t>
            </a:r>
            <a:r>
              <a:rPr lang="en-US" dirty="0"/>
              <a:t> el </a:t>
            </a:r>
            <a:r>
              <a:rPr lang="en-US" dirty="0" err="1"/>
              <a:t>sitio</a:t>
            </a:r>
            <a:r>
              <a:rPr lang="en-US" dirty="0"/>
              <a:t> web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el </a:t>
            </a:r>
            <a:r>
              <a:rPr lang="en-US" dirty="0" err="1"/>
              <a:t>comando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artisan serve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estará</a:t>
            </a:r>
            <a:r>
              <a:rPr lang="en-US" dirty="0"/>
              <a:t> </a:t>
            </a:r>
            <a:r>
              <a:rPr lang="en-US" dirty="0" err="1"/>
              <a:t>disponible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localhost:8000</a:t>
            </a:r>
          </a:p>
          <a:p>
            <a:pPr lvl="1"/>
            <a:r>
              <a:rPr lang="en-US" dirty="0"/>
              <a:t>127.0.0.1:8000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9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Práctica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Práctica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Corran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sitio</a:t>
            </a:r>
            <a:endParaRPr lang="en-US" dirty="0"/>
          </a:p>
          <a:p>
            <a:pPr lvl="2"/>
            <a:r>
              <a:rPr lang="en-US" dirty="0" err="1"/>
              <a:t>Entren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sitios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localhost:8000</a:t>
            </a:r>
          </a:p>
          <a:p>
            <a:pPr lvl="3"/>
            <a:r>
              <a:rPr lang="en-US" dirty="0"/>
              <a:t>localhost:8000/</a:t>
            </a:r>
            <a:r>
              <a:rPr lang="en-US" dirty="0" err="1"/>
              <a:t>index.php</a:t>
            </a:r>
            <a:endParaRPr lang="en-US" dirty="0"/>
          </a:p>
          <a:p>
            <a:pPr lvl="3"/>
            <a:r>
              <a:rPr lang="en-US" dirty="0"/>
              <a:t>localhost:8000/</a:t>
            </a:r>
            <a:r>
              <a:rPr lang="en-US" dirty="0" err="1"/>
              <a:t>hola.html</a:t>
            </a:r>
            <a:r>
              <a:rPr lang="en-US" dirty="0"/>
              <a:t> *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* O </a:t>
            </a:r>
            <a:r>
              <a:rPr lang="en-US" dirty="0" err="1"/>
              <a:t>reemplazar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archivo</a:t>
            </a: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4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 un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Laravel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9871" y="2507226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Petición</a:t>
            </a:r>
            <a:r>
              <a:rPr lang="en-US" dirty="0"/>
              <a:t> Web</a:t>
            </a:r>
          </a:p>
        </p:txBody>
      </p:sp>
      <p:sp>
        <p:nvSpPr>
          <p:cNvPr id="5" name="Rectangle 4"/>
          <p:cNvSpPr/>
          <p:nvPr/>
        </p:nvSpPr>
        <p:spPr>
          <a:xfrm>
            <a:off x="3736258" y="2507225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Kernel</a:t>
            </a:r>
            <a:r>
              <a:rPr lang="es-ES" dirty="0"/>
              <a:t> de </a:t>
            </a:r>
            <a:r>
              <a:rPr lang="es-ES" dirty="0" err="1"/>
              <a:t>Laravel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92645" y="2507225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Router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49032" y="2507224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Middleware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92645" y="3819682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Controlador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49032" y="3819682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Middleware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36256" y="3819681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Respuesta web</a:t>
            </a:r>
          </a:p>
          <a:p>
            <a:pPr algn="ctr"/>
            <a:r>
              <a:rPr lang="es-ES" dirty="0"/>
              <a:t>(vista o </a:t>
            </a:r>
            <a:r>
              <a:rPr lang="es-ES" dirty="0" err="1"/>
              <a:t>json</a:t>
            </a:r>
            <a:r>
              <a:rPr lang="es-ES" dirty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 flipV="1">
            <a:off x="3023419" y="2942303"/>
            <a:ext cx="71283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579806" y="2942300"/>
            <a:ext cx="71283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>
            <a:off x="8136193" y="4254760"/>
            <a:ext cx="7128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136192" y="2942300"/>
            <a:ext cx="71283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579805" y="4324662"/>
            <a:ext cx="71283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</p:cNvCxnSpPr>
          <p:nvPr/>
        </p:nvCxnSpPr>
        <p:spPr>
          <a:xfrm>
            <a:off x="7214419" y="4689837"/>
            <a:ext cx="0" cy="75231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92645" y="5478728"/>
            <a:ext cx="1843548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>
          <a:xfrm>
            <a:off x="7214419" y="3377380"/>
            <a:ext cx="0" cy="442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1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295</TotalTime>
  <Words>916</Words>
  <Application>Microsoft Macintosh PowerPoint</Application>
  <PresentationFormat>Widescreen</PresentationFormat>
  <Paragraphs>195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Gill Sans MT</vt:lpstr>
      <vt:lpstr>Mangal</vt:lpstr>
      <vt:lpstr>Parcel</vt:lpstr>
      <vt:lpstr>Taller de Laravel</vt:lpstr>
      <vt:lpstr>Objetivos de hoy</vt:lpstr>
      <vt:lpstr>PowerPoint Presentation</vt:lpstr>
      <vt:lpstr>Su nuevo mejor amigo: artisan</vt:lpstr>
      <vt:lpstr>PowerPoint Presentation</vt:lpstr>
      <vt:lpstr>Una página estática</vt:lpstr>
      <vt:lpstr>Corriendo el servidor</vt:lpstr>
      <vt:lpstr>Práctica</vt:lpstr>
      <vt:lpstr>Estructura básica de un proyecto en Laravel</vt:lpstr>
      <vt:lpstr>Definiendo rutas</vt:lpstr>
      <vt:lpstr>Definiendo rutas</vt:lpstr>
      <vt:lpstr>Definiendo rutas</vt:lpstr>
      <vt:lpstr>Respuestas en laravel</vt:lpstr>
      <vt:lpstr>Práctica</vt:lpstr>
      <vt:lpstr>¿Qué más podemos definir en las rutas?</vt:lpstr>
      <vt:lpstr>Más sobre parámetros</vt:lpstr>
      <vt:lpstr>Consultando la ruta actual</vt:lpstr>
      <vt:lpstr>Páginas dinámicas</vt:lpstr>
      <vt:lpstr>Variables en Blade</vt:lpstr>
      <vt:lpstr>Pasando variables en blade</vt:lpstr>
      <vt:lpstr>Hagamos funcionar saludoHtml</vt:lpstr>
      <vt:lpstr>¿Aún queda tiempo?</vt:lpstr>
      <vt:lpstr>La siguiente sesión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git</dc:title>
  <dc:creator>Ricardo Lopez</dc:creator>
  <cp:lastModifiedBy>Salvador Orozco Villalever</cp:lastModifiedBy>
  <cp:revision>61</cp:revision>
  <dcterms:created xsi:type="dcterms:W3CDTF">2018-02-13T01:11:19Z</dcterms:created>
  <dcterms:modified xsi:type="dcterms:W3CDTF">2018-02-23T15:35:38Z</dcterms:modified>
</cp:coreProperties>
</file>