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notesMasterIdLst>
    <p:notesMasterId r:id="rId10"/>
  </p:notesMasterIdLst>
  <p:sldIdLst>
    <p:sldId id="256" r:id="rId2"/>
    <p:sldId id="258" r:id="rId3"/>
    <p:sldId id="282" r:id="rId4"/>
    <p:sldId id="290" r:id="rId5"/>
    <p:sldId id="301" r:id="rId6"/>
    <p:sldId id="302" r:id="rId7"/>
    <p:sldId id="303" r:id="rId8"/>
    <p:sldId id="30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Microsoft Office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1" autoAdjust="0"/>
    <p:restoredTop sz="92277"/>
  </p:normalViewPr>
  <p:slideViewPr>
    <p:cSldViewPr snapToGrid="0">
      <p:cViewPr>
        <p:scale>
          <a:sx n="112" d="100"/>
          <a:sy n="112" d="100"/>
        </p:scale>
        <p:origin x="109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7819-A28D-8843-A183-4AE74B96CAFB}" type="datetimeFigureOut">
              <a:rPr lang="en-US" smtClean="0"/>
              <a:t>3/6/18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E3755-901E-0143-A819-6AE7BDB29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1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E3755-901E-0143-A819-6AE7BDB293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02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¿</a:t>
            </a:r>
            <a:r>
              <a:rPr lang="en-US" err="1"/>
              <a:t>Porque</a:t>
            </a:r>
            <a:r>
              <a:rPr lang="en-US" baseline="0"/>
              <a:t> </a:t>
            </a:r>
            <a:r>
              <a:rPr lang="en-US" baseline="0" err="1"/>
              <a:t>si</a:t>
            </a:r>
            <a:r>
              <a:rPr lang="en-US" baseline="0"/>
              <a:t> no </a:t>
            </a:r>
            <a:r>
              <a:rPr lang="en-US" baseline="0" err="1"/>
              <a:t>hemos</a:t>
            </a:r>
            <a:r>
              <a:rPr lang="en-US" baseline="0"/>
              <a:t> </a:t>
            </a:r>
            <a:r>
              <a:rPr lang="en-US" baseline="0" err="1"/>
              <a:t>definido</a:t>
            </a:r>
            <a:r>
              <a:rPr lang="en-US" baseline="0"/>
              <a:t> </a:t>
            </a:r>
            <a:r>
              <a:rPr lang="en-US" baseline="0" err="1"/>
              <a:t>ninguna</a:t>
            </a:r>
            <a:r>
              <a:rPr lang="en-US" baseline="0"/>
              <a:t> </a:t>
            </a:r>
            <a:r>
              <a:rPr lang="en-US" baseline="0" err="1"/>
              <a:t>ruta</a:t>
            </a:r>
            <a:r>
              <a:rPr lang="en-US" baseline="0"/>
              <a:t> </a:t>
            </a:r>
            <a:r>
              <a:rPr lang="en-US" baseline="0" err="1"/>
              <a:t>esto</a:t>
            </a:r>
            <a:r>
              <a:rPr lang="en-US" baseline="0"/>
              <a:t> </a:t>
            </a:r>
            <a:r>
              <a:rPr lang="en-US" baseline="0" err="1"/>
              <a:t>funciona</a:t>
            </a:r>
            <a:r>
              <a:rPr lang="en-US" baseline="0"/>
              <a:t>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E3755-901E-0143-A819-6AE7BDB293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1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Plantilla de </a:t>
            </a:r>
            <a:r>
              <a:rPr lang="es-ES_tradnl" dirty="0" err="1"/>
              <a:t>css</a:t>
            </a:r>
            <a:r>
              <a:rPr lang="es-ES_tradnl" dirty="0"/>
              <a:t> disponible en el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E3755-901E-0143-A819-6AE7BDB2932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6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6/3/18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6/3/18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6/3/18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6/3/18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6/3/18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6/3/18</a:t>
            </a:fld>
            <a:endParaRPr lang="es-E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6/3/18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6/3/18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6/3/18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6/3/18</a:t>
            </a:fld>
            <a:endParaRPr lang="es-E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CB1D59E-A200-4429-B13F-42C65375E1C9}" type="datetimeFigureOut">
              <a:rPr lang="es-ES" smtClean="0"/>
              <a:t>6/3/18</a:t>
            </a:fld>
            <a:endParaRPr lang="es-E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CB1D59E-A200-4429-B13F-42C65375E1C9}" type="datetimeFigureOut">
              <a:rPr lang="es-ES" smtClean="0"/>
              <a:t>6/3/18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378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44EE69-572A-4881-BF18-8DD674801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3529"/>
            <a:ext cx="8991600" cy="1645759"/>
          </a:xfrm>
        </p:spPr>
        <p:txBody>
          <a:bodyPr>
            <a:normAutofit/>
          </a:bodyPr>
          <a:lstStyle/>
          <a:p>
            <a:r>
              <a:rPr lang="en-US" dirty="0"/>
              <a:t>Taller de </a:t>
            </a:r>
            <a:r>
              <a:rPr lang="en-US" dirty="0" err="1"/>
              <a:t>Laravel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109F25-FADA-4502-A728-4DE27E5CD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704731"/>
            <a:ext cx="6801612" cy="513189"/>
          </a:xfrm>
        </p:spPr>
        <p:txBody>
          <a:bodyPr>
            <a:normAutofit/>
          </a:bodyPr>
          <a:lstStyle/>
          <a:p>
            <a:r>
              <a:rPr lang="es-MX" dirty="0"/>
              <a:t>Semana </a:t>
            </a:r>
            <a:r>
              <a:rPr lang="es-ES" dirty="0" smtClean="0"/>
              <a:t>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443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5257A9-C129-4354-BF23-4920BB26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Objetivos de hoy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65853B-C64B-4147-AA67-2E2A646C1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numCol="1">
            <a:normAutofit/>
          </a:bodyPr>
          <a:lstStyle/>
          <a:p>
            <a:endParaRPr lang="es-ES" dirty="0"/>
          </a:p>
          <a:p>
            <a:r>
              <a:rPr lang="es-ES" dirty="0"/>
              <a:t>Definir modelos</a:t>
            </a:r>
          </a:p>
          <a:p>
            <a:endParaRPr lang="es-ES" dirty="0"/>
          </a:p>
          <a:p>
            <a:r>
              <a:rPr lang="es-ES" dirty="0"/>
              <a:t>Saber cómo usar </a:t>
            </a:r>
            <a:r>
              <a:rPr lang="es-ES" dirty="0" err="1"/>
              <a:t>eloquent</a:t>
            </a:r>
            <a:endParaRPr lang="es-MX" dirty="0"/>
          </a:p>
          <a:p>
            <a:endParaRPr lang="es-MX" dirty="0" smtClean="0"/>
          </a:p>
          <a:p>
            <a:r>
              <a:rPr lang="es-MX" dirty="0" smtClean="0"/>
              <a:t>CRUD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506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Estructura</a:t>
            </a:r>
            <a:r>
              <a:rPr lang="en-US"/>
              <a:t> </a:t>
            </a:r>
            <a:r>
              <a:rPr lang="en-US" err="1"/>
              <a:t>básica</a:t>
            </a:r>
            <a:r>
              <a:rPr lang="en-US"/>
              <a:t> de un </a:t>
            </a:r>
            <a:r>
              <a:rPr lang="en-US" err="1"/>
              <a:t>proyecto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Laravel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79871" y="2507226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Petición</a:t>
            </a:r>
            <a:r>
              <a:rPr lang="en-US"/>
              <a:t> Web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6258" y="2507225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Kernel</a:t>
            </a:r>
            <a:r>
              <a:rPr lang="es-ES"/>
              <a:t> de </a:t>
            </a:r>
            <a:r>
              <a:rPr lang="es-ES" err="1"/>
              <a:t>Laravel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92645" y="2507225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Router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49032" y="2507224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Middleware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645" y="3819682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FF0000"/>
                </a:solidFill>
              </a:rPr>
              <a:t>Controlador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9032" y="3819682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Middleware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36256" y="3819681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Respuesta web</a:t>
            </a:r>
          </a:p>
          <a:p>
            <a:pPr algn="ctr"/>
            <a:r>
              <a:rPr lang="es-ES"/>
              <a:t>(vista o </a:t>
            </a:r>
            <a:r>
              <a:rPr lang="es-ES" err="1"/>
              <a:t>json</a:t>
            </a:r>
            <a:r>
              <a:rPr lang="es-ES"/>
              <a:t>)</a:t>
            </a:r>
            <a:endParaRPr lang="en-US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 flipV="1">
            <a:off x="3023419" y="2942303"/>
            <a:ext cx="71283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579806" y="2942300"/>
            <a:ext cx="71283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0" idx="1"/>
          </p:cNvCxnSpPr>
          <p:nvPr/>
        </p:nvCxnSpPr>
        <p:spPr>
          <a:xfrm>
            <a:off x="8136193" y="4254760"/>
            <a:ext cx="71283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136192" y="2942300"/>
            <a:ext cx="71283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579805" y="4324662"/>
            <a:ext cx="71283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</p:cNvCxnSpPr>
          <p:nvPr/>
        </p:nvCxnSpPr>
        <p:spPr>
          <a:xfrm>
            <a:off x="7214419" y="4689837"/>
            <a:ext cx="0" cy="752318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92645" y="5478728"/>
            <a:ext cx="1843548" cy="87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FF0000"/>
                </a:solidFill>
              </a:rPr>
              <a:t>Modelos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8" idx="0"/>
          </p:cNvCxnSpPr>
          <p:nvPr/>
        </p:nvCxnSpPr>
        <p:spPr>
          <a:xfrm>
            <a:off x="7214419" y="3377380"/>
            <a:ext cx="0" cy="442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EDCEFC-EEBF-794D-BD4D-43A79027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La </a:t>
            </a:r>
            <a:r>
              <a:rPr lang="es-ES_tradnl" err="1"/>
              <a:t>convenci</a:t>
            </a:r>
            <a:r>
              <a:rPr lang="es-ES" err="1"/>
              <a:t>ón</a:t>
            </a:r>
            <a:r>
              <a:rPr lang="es-ES"/>
              <a:t> de </a:t>
            </a:r>
            <a:r>
              <a:rPr lang="es-ES" err="1"/>
              <a:t>laravel</a:t>
            </a:r>
            <a:r>
              <a:rPr lang="es-ES"/>
              <a:t>: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5CB35B-39E8-094D-ADEC-47EF69FC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/>
              <a:t>Las tablas son el plural del modelo y en </a:t>
            </a:r>
            <a:r>
              <a:rPr lang="es-ES_tradnl" err="1"/>
              <a:t>snake</a:t>
            </a:r>
            <a:r>
              <a:rPr lang="es-ES_tradnl"/>
              <a:t> case</a:t>
            </a:r>
          </a:p>
          <a:p>
            <a:r>
              <a:rPr lang="es-ES_tradnl"/>
              <a:t>La </a:t>
            </a:r>
            <a:r>
              <a:rPr lang="es-ES_tradnl" err="1"/>
              <a:t>primary</a:t>
            </a:r>
            <a:r>
              <a:rPr lang="es-ES_tradnl"/>
              <a:t> </a:t>
            </a:r>
            <a:r>
              <a:rPr lang="es-ES_tradnl" err="1"/>
              <a:t>key</a:t>
            </a:r>
            <a:r>
              <a:rPr lang="es-ES_tradnl"/>
              <a:t> es auto incrementada y se llama id</a:t>
            </a:r>
          </a:p>
          <a:p>
            <a:r>
              <a:rPr lang="es-ES_tradnl"/>
              <a:t>Las tablas tienen </a:t>
            </a:r>
            <a:r>
              <a:rPr lang="es-ES_tradnl" err="1"/>
              <a:t>timestamps</a:t>
            </a:r>
            <a:r>
              <a:rPr lang="es-ES_tradnl"/>
              <a:t> </a:t>
            </a:r>
            <a:r>
              <a:rPr lang="es-ES_tradnl" err="1"/>
              <a:t>created_at</a:t>
            </a:r>
            <a:r>
              <a:rPr lang="es-ES_tradnl"/>
              <a:t> y </a:t>
            </a:r>
            <a:r>
              <a:rPr lang="es-ES_tradnl" err="1"/>
              <a:t>updated_at</a:t>
            </a:r>
            <a:r>
              <a:rPr lang="es-ES_tradnl"/>
              <a:t>* </a:t>
            </a:r>
          </a:p>
          <a:p>
            <a:r>
              <a:rPr lang="es-ES_tradnl"/>
              <a:t>Las llaves foráneas van en </a:t>
            </a:r>
            <a:r>
              <a:rPr lang="es-ES_tradnl" err="1"/>
              <a:t>snake</a:t>
            </a:r>
            <a:r>
              <a:rPr lang="es-ES_tradnl"/>
              <a:t> case con el nombre de su modelo en singular y terminado en _id</a:t>
            </a:r>
          </a:p>
          <a:p>
            <a:endParaRPr lang="es-ES_tradnl"/>
          </a:p>
          <a:p>
            <a:r>
              <a:rPr lang="es-ES_tradnl"/>
              <a:t>* No es necesario en tablas intermedias</a:t>
            </a:r>
          </a:p>
        </p:txBody>
      </p:sp>
    </p:spTree>
    <p:extLst>
      <p:ext uri="{BB962C8B-B14F-4D97-AF65-F5344CB8AC3E}">
        <p14:creationId xmlns:p14="http://schemas.microsoft.com/office/powerpoint/2010/main" val="29839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1C6911-5995-0F4F-8949-0F61386E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Creando modelos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F151A0-327F-D64F-BE6C-CDC250DC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err="1"/>
              <a:t>Php</a:t>
            </a:r>
            <a:r>
              <a:rPr lang="es-ES_tradnl" dirty="0"/>
              <a:t> </a:t>
            </a:r>
            <a:r>
              <a:rPr lang="es-ES_tradnl" dirty="0" err="1"/>
              <a:t>artisan</a:t>
            </a:r>
            <a:r>
              <a:rPr lang="es-ES_tradnl" dirty="0"/>
              <a:t> </a:t>
            </a:r>
            <a:r>
              <a:rPr lang="es-ES_tradnl" dirty="0" err="1"/>
              <a:t>make:model</a:t>
            </a:r>
            <a:r>
              <a:rPr lang="es-ES_tradnl" dirty="0"/>
              <a:t> &lt;nombre&gt;</a:t>
            </a:r>
          </a:p>
          <a:p>
            <a:r>
              <a:rPr lang="es-ES_tradnl" dirty="0"/>
              <a:t>El nombre debe de ser en singular y es el nombre de la clase</a:t>
            </a:r>
          </a:p>
          <a:p>
            <a:r>
              <a:rPr lang="es-ES_tradnl" dirty="0"/>
              <a:t>Los modelos se guardan en app</a:t>
            </a:r>
          </a:p>
          <a:p>
            <a:endParaRPr lang="es-ES_tradnl" dirty="0"/>
          </a:p>
          <a:p>
            <a:r>
              <a:rPr lang="es-ES_tradnl" dirty="0"/>
              <a:t>Si no seguimos la </a:t>
            </a:r>
            <a:r>
              <a:rPr lang="es-ES_tradnl" dirty="0" err="1"/>
              <a:t>convenci</a:t>
            </a:r>
            <a:r>
              <a:rPr lang="es-ES" dirty="0" err="1"/>
              <a:t>ón</a:t>
            </a:r>
            <a:r>
              <a:rPr lang="es-ES" dirty="0"/>
              <a:t> de </a:t>
            </a:r>
            <a:r>
              <a:rPr lang="es-ES" dirty="0" err="1"/>
              <a:t>Laravel</a:t>
            </a:r>
            <a:r>
              <a:rPr lang="es-ES" dirty="0"/>
              <a:t>, deberemos de agregar lo siguiente al archivo</a:t>
            </a:r>
          </a:p>
          <a:p>
            <a:pPr lvl="1"/>
            <a:r>
              <a:rPr lang="en-US" dirty="0"/>
              <a:t>protected $table = '</a:t>
            </a:r>
            <a:r>
              <a:rPr lang="en-US" dirty="0" err="1"/>
              <a:t>my_flights</a:t>
            </a:r>
            <a:r>
              <a:rPr lang="en-US" dirty="0"/>
              <a:t>’; </a:t>
            </a:r>
            <a:br>
              <a:rPr lang="en-US" dirty="0"/>
            </a:br>
            <a:r>
              <a:rPr lang="en-US" dirty="0"/>
              <a:t>protected $</a:t>
            </a:r>
            <a:r>
              <a:rPr lang="en-US" dirty="0" err="1"/>
              <a:t>primaryKey</a:t>
            </a:r>
            <a:r>
              <a:rPr lang="en-US" dirty="0"/>
              <a:t> = ‘</a:t>
            </a:r>
            <a:r>
              <a:rPr lang="en-US" dirty="0" err="1"/>
              <a:t>my_id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protected $table = '</a:t>
            </a:r>
            <a:r>
              <a:rPr lang="en-US" dirty="0" err="1"/>
              <a:t>my_flights</a:t>
            </a:r>
            <a:r>
              <a:rPr lang="en-US" dirty="0"/>
              <a:t>’; </a:t>
            </a:r>
            <a:br>
              <a:rPr lang="en-US" dirty="0"/>
            </a:b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2268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5D6694-BF3C-5B45-B7B5-65C837C3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Creando el controlador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8C3848-91A7-D84C-AA39-982FBCD65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Primero haremos el ruteo manualmente y luego nos moveremos a una estructura de </a:t>
            </a:r>
            <a:r>
              <a:rPr lang="es-ES_tradnl" dirty="0" err="1"/>
              <a:t>resource</a:t>
            </a:r>
            <a:endParaRPr lang="es-ES_tradnl" dirty="0"/>
          </a:p>
          <a:p>
            <a:r>
              <a:rPr lang="es-ES_tradnl" dirty="0"/>
              <a:t>Para crear el controlador corremos </a:t>
            </a:r>
          </a:p>
          <a:p>
            <a:pPr lvl="1"/>
            <a:r>
              <a:rPr lang="es-ES_tradnl" dirty="0" err="1"/>
              <a:t>php</a:t>
            </a:r>
            <a:r>
              <a:rPr lang="es-ES_tradnl" dirty="0"/>
              <a:t> </a:t>
            </a:r>
            <a:r>
              <a:rPr lang="es-ES_tradnl" dirty="0" err="1"/>
              <a:t>artisan</a:t>
            </a:r>
            <a:r>
              <a:rPr lang="es-ES_tradnl" dirty="0"/>
              <a:t> </a:t>
            </a:r>
            <a:r>
              <a:rPr lang="es-ES_tradnl" dirty="0" err="1"/>
              <a:t>make:controller</a:t>
            </a:r>
            <a:r>
              <a:rPr lang="es-ES_tradnl" dirty="0"/>
              <a:t> &lt;nombre&gt;</a:t>
            </a:r>
          </a:p>
          <a:p>
            <a:endParaRPr lang="es-ES_tradnl" dirty="0"/>
          </a:p>
          <a:p>
            <a:r>
              <a:rPr lang="es-ES_tradnl" dirty="0"/>
              <a:t>El controlador estar</a:t>
            </a:r>
            <a:r>
              <a:rPr lang="es-ES" dirty="0"/>
              <a:t>á en App/Http/</a:t>
            </a:r>
            <a:r>
              <a:rPr lang="es-ES" dirty="0" err="1"/>
              <a:t>Controllers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731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55A18D-0584-D145-8D20-67D018A8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Demo en clase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C07953-EF6A-7040-BA08-759CA7E2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Aprenderemos lo siguiente: </a:t>
            </a:r>
          </a:p>
          <a:p>
            <a:pPr lvl="1"/>
            <a:r>
              <a:rPr lang="es-ES_tradnl" dirty="0"/>
              <a:t>Extender plantillas en </a:t>
            </a:r>
            <a:r>
              <a:rPr lang="es-ES_tradnl" dirty="0" err="1"/>
              <a:t>blade</a:t>
            </a:r>
            <a:r>
              <a:rPr lang="es-ES_tradnl" dirty="0"/>
              <a:t> </a:t>
            </a:r>
          </a:p>
          <a:p>
            <a:pPr lvl="1"/>
            <a:r>
              <a:rPr lang="es-ES_tradnl" dirty="0"/>
              <a:t>Crear un CRUD completo con un modelo</a:t>
            </a:r>
          </a:p>
          <a:p>
            <a:pPr lvl="1"/>
            <a:r>
              <a:rPr lang="es-ES_tradnl" dirty="0"/>
              <a:t>Hacer la ruta como </a:t>
            </a:r>
            <a:r>
              <a:rPr lang="es-ES_tradnl" dirty="0" err="1"/>
              <a:t>resource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181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D6552B-242F-2D43-86D5-9B8248BA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El modelo que usaremos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F10F782-4F68-D241-A125-85ED992B9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50" y="2939558"/>
            <a:ext cx="4537111" cy="2502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2FE161-70EF-2542-95F6-4315626F8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372" y="2938278"/>
            <a:ext cx="4131976" cy="250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072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474</TotalTime>
  <Words>233</Words>
  <Application>Microsoft Macintosh PowerPoint</Application>
  <PresentationFormat>Widescreen</PresentationFormat>
  <Paragraphs>50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Arial</vt:lpstr>
      <vt:lpstr>Parcel</vt:lpstr>
      <vt:lpstr>Taller de Laravel</vt:lpstr>
      <vt:lpstr>Objetivos de hoy</vt:lpstr>
      <vt:lpstr>Estructura básica de un proyecto en Laravel</vt:lpstr>
      <vt:lpstr>La convención de laravel:</vt:lpstr>
      <vt:lpstr>Creando modelos</vt:lpstr>
      <vt:lpstr>Creando el controlador</vt:lpstr>
      <vt:lpstr>Demo en clase</vt:lpstr>
      <vt:lpstr>El modelo que usaremos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git</dc:title>
  <dc:creator>Ricardo Lopez</dc:creator>
  <cp:lastModifiedBy>Ricardo López Fócil</cp:lastModifiedBy>
  <cp:revision>77</cp:revision>
  <dcterms:created xsi:type="dcterms:W3CDTF">2018-02-13T01:11:19Z</dcterms:created>
  <dcterms:modified xsi:type="dcterms:W3CDTF">2018-03-06T17:48:35Z</dcterms:modified>
</cp:coreProperties>
</file>