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9" r:id="rId1"/>
  </p:sldMasterIdLst>
  <p:notesMasterIdLst>
    <p:notesMasterId r:id="rId13"/>
  </p:notesMasterIdLst>
  <p:sldIdLst>
    <p:sldId id="256" r:id="rId2"/>
    <p:sldId id="258" r:id="rId3"/>
    <p:sldId id="282" r:id="rId4"/>
    <p:sldId id="313" r:id="rId5"/>
    <p:sldId id="314" r:id="rId6"/>
    <p:sldId id="315" r:id="rId7"/>
    <p:sldId id="316" r:id="rId8"/>
    <p:sldId id="317" r:id="rId9"/>
    <p:sldId id="320" r:id="rId10"/>
    <p:sldId id="318" r:id="rId11"/>
    <p:sldId id="31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 de Microsoft Office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 autoAdjust="0"/>
    <p:restoredTop sz="92276"/>
  </p:normalViewPr>
  <p:slideViewPr>
    <p:cSldViewPr snapToGrid="0">
      <p:cViewPr>
        <p:scale>
          <a:sx n="156" d="100"/>
          <a:sy n="156" d="100"/>
        </p:scale>
        <p:origin x="-1952" y="-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11A66D-22A1-3147-8693-0DBF4D2FC2C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C2A5923B-7D55-E849-BBCA-72D41A5CDECF}">
      <dgm:prSet phldrT="[Text]"/>
      <dgm:spPr/>
      <dgm:t>
        <a:bodyPr/>
        <a:lstStyle/>
        <a:p>
          <a:r>
            <a:rPr lang="en-US" dirty="0" smtClean="0"/>
            <a:t>Service provider</a:t>
          </a:r>
          <a:endParaRPr lang="en-US" dirty="0"/>
        </a:p>
      </dgm:t>
    </dgm:pt>
    <dgm:pt modelId="{212373E5-AD2D-DE44-92C3-6F898C54A060}" type="parTrans" cxnId="{A16B36BC-665D-D249-A63D-25A2A4E389C3}">
      <dgm:prSet/>
      <dgm:spPr/>
      <dgm:t>
        <a:bodyPr/>
        <a:lstStyle/>
        <a:p>
          <a:endParaRPr lang="en-US"/>
        </a:p>
      </dgm:t>
    </dgm:pt>
    <dgm:pt modelId="{CA6D9476-11BA-254C-9787-BFB0A08EB53D}" type="sibTrans" cxnId="{A16B36BC-665D-D249-A63D-25A2A4E389C3}">
      <dgm:prSet/>
      <dgm:spPr/>
      <dgm:t>
        <a:bodyPr/>
        <a:lstStyle/>
        <a:p>
          <a:r>
            <a:rPr lang="en-US" dirty="0" err="1" smtClean="0"/>
            <a:t>Registra</a:t>
          </a:r>
          <a:endParaRPr lang="en-US" dirty="0"/>
        </a:p>
      </dgm:t>
    </dgm:pt>
    <dgm:pt modelId="{5DDA59E8-CFCF-0943-82F1-9D9C7365CB8B}">
      <dgm:prSet phldrT="[Text]"/>
      <dgm:spPr/>
      <dgm:t>
        <a:bodyPr/>
        <a:lstStyle/>
        <a:p>
          <a:r>
            <a:rPr lang="en-US" dirty="0" smtClean="0"/>
            <a:t>Service container</a:t>
          </a:r>
          <a:endParaRPr lang="en-US" dirty="0"/>
        </a:p>
      </dgm:t>
    </dgm:pt>
    <dgm:pt modelId="{02049DA1-6F83-444D-9D93-62CDB9E8290D}" type="parTrans" cxnId="{570556F1-2233-DC4F-9C0B-BEF858BCC30B}">
      <dgm:prSet/>
      <dgm:spPr/>
      <dgm:t>
        <a:bodyPr/>
        <a:lstStyle/>
        <a:p>
          <a:endParaRPr lang="en-US"/>
        </a:p>
      </dgm:t>
    </dgm:pt>
    <dgm:pt modelId="{6C262563-EFB8-B642-A4F5-58E5C0429ED4}" type="sibTrans" cxnId="{570556F1-2233-DC4F-9C0B-BEF858BCC30B}">
      <dgm:prSet/>
      <dgm:spPr/>
      <dgm:t>
        <a:bodyPr/>
        <a:lstStyle/>
        <a:p>
          <a:r>
            <a:rPr lang="en-US" dirty="0" smtClean="0"/>
            <a:t>Se  </a:t>
          </a:r>
          <a:r>
            <a:rPr lang="en-US" dirty="0" err="1" smtClean="0"/>
            <a:t>interpreta</a:t>
          </a:r>
          <a:r>
            <a:rPr lang="en-US" dirty="0" smtClean="0"/>
            <a:t> </a:t>
          </a:r>
          <a:r>
            <a:rPr lang="en-US" dirty="0" err="1" smtClean="0"/>
            <a:t>como</a:t>
          </a:r>
          <a:endParaRPr lang="en-US" dirty="0"/>
        </a:p>
      </dgm:t>
    </dgm:pt>
    <dgm:pt modelId="{8983EF81-5B30-1749-AAEF-EDCBA723DA5D}">
      <dgm:prSet phldrT="[Text]"/>
      <dgm:spPr/>
      <dgm:t>
        <a:bodyPr/>
        <a:lstStyle/>
        <a:p>
          <a:r>
            <a:rPr lang="en-US" dirty="0" smtClean="0"/>
            <a:t>Facades o Singleton</a:t>
          </a:r>
          <a:endParaRPr lang="en-US" dirty="0"/>
        </a:p>
      </dgm:t>
    </dgm:pt>
    <dgm:pt modelId="{15E96413-99C1-E844-935A-554729F715A9}" type="parTrans" cxnId="{D26081D9-781B-CB41-803B-12037DC55087}">
      <dgm:prSet/>
      <dgm:spPr/>
      <dgm:t>
        <a:bodyPr/>
        <a:lstStyle/>
        <a:p>
          <a:endParaRPr lang="en-US"/>
        </a:p>
      </dgm:t>
    </dgm:pt>
    <dgm:pt modelId="{90984C75-C9F9-0D46-908C-EBF9690D0C6B}" type="sibTrans" cxnId="{D26081D9-781B-CB41-803B-12037DC55087}">
      <dgm:prSet/>
      <dgm:spPr/>
      <dgm:t>
        <a:bodyPr/>
        <a:lstStyle/>
        <a:p>
          <a:endParaRPr lang="en-US"/>
        </a:p>
      </dgm:t>
    </dgm:pt>
    <dgm:pt modelId="{3C041E39-FC26-DF4C-88AC-7D9C47BDF569}" type="pres">
      <dgm:prSet presAssocID="{D411A66D-22A1-3147-8693-0DBF4D2FC2C6}" presName="Name0" presStyleCnt="0">
        <dgm:presLayoutVars>
          <dgm:dir/>
          <dgm:resizeHandles val="exact"/>
        </dgm:presLayoutVars>
      </dgm:prSet>
      <dgm:spPr/>
    </dgm:pt>
    <dgm:pt modelId="{6D4504A7-7C71-6544-8478-71080809EF5D}" type="pres">
      <dgm:prSet presAssocID="{C2A5923B-7D55-E849-BBCA-72D41A5CDEC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FDCFBB-0C4F-434C-BDC0-EB735743AB35}" type="pres">
      <dgm:prSet presAssocID="{CA6D9476-11BA-254C-9787-BFB0A08EB53D}" presName="sibTrans" presStyleLbl="sibTrans2D1" presStyleIdx="0" presStyleCnt="2"/>
      <dgm:spPr/>
    </dgm:pt>
    <dgm:pt modelId="{657F5A01-AB9A-5548-A29C-6D6D52B933DE}" type="pres">
      <dgm:prSet presAssocID="{CA6D9476-11BA-254C-9787-BFB0A08EB53D}" presName="connectorText" presStyleLbl="sibTrans2D1" presStyleIdx="0" presStyleCnt="2"/>
      <dgm:spPr/>
    </dgm:pt>
    <dgm:pt modelId="{BAA97904-CE84-C040-8CB6-F9DF1E633FCD}" type="pres">
      <dgm:prSet presAssocID="{5DDA59E8-CFCF-0943-82F1-9D9C7365CB8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6E9B7E-28A5-5346-902A-47B8A97DAFD9}" type="pres">
      <dgm:prSet presAssocID="{6C262563-EFB8-B642-A4F5-58E5C0429ED4}" presName="sibTrans" presStyleLbl="sibTrans2D1" presStyleIdx="1" presStyleCnt="2"/>
      <dgm:spPr/>
    </dgm:pt>
    <dgm:pt modelId="{10EF2F2A-9DA5-AE4D-902B-C1A07400517D}" type="pres">
      <dgm:prSet presAssocID="{6C262563-EFB8-B642-A4F5-58E5C0429ED4}" presName="connectorText" presStyleLbl="sibTrans2D1" presStyleIdx="1" presStyleCnt="2"/>
      <dgm:spPr/>
    </dgm:pt>
    <dgm:pt modelId="{77A3F818-5930-0B49-A82A-80C7C7A4F2EF}" type="pres">
      <dgm:prSet presAssocID="{8983EF81-5B30-1749-AAEF-EDCBA723DA5D}" presName="node" presStyleLbl="node1" presStyleIdx="2" presStyleCnt="3">
        <dgm:presLayoutVars>
          <dgm:bulletEnabled val="1"/>
        </dgm:presLayoutVars>
      </dgm:prSet>
      <dgm:spPr/>
    </dgm:pt>
  </dgm:ptLst>
  <dgm:cxnLst>
    <dgm:cxn modelId="{BB35F91B-69A7-154E-A4AC-53C06D7D9754}" type="presOf" srcId="{8983EF81-5B30-1749-AAEF-EDCBA723DA5D}" destId="{77A3F818-5930-0B49-A82A-80C7C7A4F2EF}" srcOrd="0" destOrd="0" presId="urn:microsoft.com/office/officeart/2005/8/layout/process1"/>
    <dgm:cxn modelId="{97A475C1-CE1A-8649-92E4-6AC5671015BF}" type="presOf" srcId="{D411A66D-22A1-3147-8693-0DBF4D2FC2C6}" destId="{3C041E39-FC26-DF4C-88AC-7D9C47BDF569}" srcOrd="0" destOrd="0" presId="urn:microsoft.com/office/officeart/2005/8/layout/process1"/>
    <dgm:cxn modelId="{3EEE57D4-A457-0945-9318-EDF7EFEB6114}" type="presOf" srcId="{CA6D9476-11BA-254C-9787-BFB0A08EB53D}" destId="{40FDCFBB-0C4F-434C-BDC0-EB735743AB35}" srcOrd="0" destOrd="0" presId="urn:microsoft.com/office/officeart/2005/8/layout/process1"/>
    <dgm:cxn modelId="{56E31C9E-7F58-6947-9888-11F691EAD5DF}" type="presOf" srcId="{6C262563-EFB8-B642-A4F5-58E5C0429ED4}" destId="{896E9B7E-28A5-5346-902A-47B8A97DAFD9}" srcOrd="0" destOrd="0" presId="urn:microsoft.com/office/officeart/2005/8/layout/process1"/>
    <dgm:cxn modelId="{DC87A8A4-77EC-174B-806B-71EA6AD4B392}" type="presOf" srcId="{C2A5923B-7D55-E849-BBCA-72D41A5CDECF}" destId="{6D4504A7-7C71-6544-8478-71080809EF5D}" srcOrd="0" destOrd="0" presId="urn:microsoft.com/office/officeart/2005/8/layout/process1"/>
    <dgm:cxn modelId="{A16B36BC-665D-D249-A63D-25A2A4E389C3}" srcId="{D411A66D-22A1-3147-8693-0DBF4D2FC2C6}" destId="{C2A5923B-7D55-E849-BBCA-72D41A5CDECF}" srcOrd="0" destOrd="0" parTransId="{212373E5-AD2D-DE44-92C3-6F898C54A060}" sibTransId="{CA6D9476-11BA-254C-9787-BFB0A08EB53D}"/>
    <dgm:cxn modelId="{570556F1-2233-DC4F-9C0B-BEF858BCC30B}" srcId="{D411A66D-22A1-3147-8693-0DBF4D2FC2C6}" destId="{5DDA59E8-CFCF-0943-82F1-9D9C7365CB8B}" srcOrd="1" destOrd="0" parTransId="{02049DA1-6F83-444D-9D93-62CDB9E8290D}" sibTransId="{6C262563-EFB8-B642-A4F5-58E5C0429ED4}"/>
    <dgm:cxn modelId="{D26081D9-781B-CB41-803B-12037DC55087}" srcId="{D411A66D-22A1-3147-8693-0DBF4D2FC2C6}" destId="{8983EF81-5B30-1749-AAEF-EDCBA723DA5D}" srcOrd="2" destOrd="0" parTransId="{15E96413-99C1-E844-935A-554729F715A9}" sibTransId="{90984C75-C9F9-0D46-908C-EBF9690D0C6B}"/>
    <dgm:cxn modelId="{DF96EFC4-63F0-5A44-A37C-18C7998147B0}" type="presOf" srcId="{5DDA59E8-CFCF-0943-82F1-9D9C7365CB8B}" destId="{BAA97904-CE84-C040-8CB6-F9DF1E633FCD}" srcOrd="0" destOrd="0" presId="urn:microsoft.com/office/officeart/2005/8/layout/process1"/>
    <dgm:cxn modelId="{235D2BFB-D4DA-8D43-BBA1-CEEF28C6E4D8}" type="presOf" srcId="{CA6D9476-11BA-254C-9787-BFB0A08EB53D}" destId="{657F5A01-AB9A-5548-A29C-6D6D52B933DE}" srcOrd="1" destOrd="0" presId="urn:microsoft.com/office/officeart/2005/8/layout/process1"/>
    <dgm:cxn modelId="{CD572928-83AD-C048-8B77-0F19E91C490D}" type="presOf" srcId="{6C262563-EFB8-B642-A4F5-58E5C0429ED4}" destId="{10EF2F2A-9DA5-AE4D-902B-C1A07400517D}" srcOrd="1" destOrd="0" presId="urn:microsoft.com/office/officeart/2005/8/layout/process1"/>
    <dgm:cxn modelId="{5420F7E3-EF88-C247-A00F-19AF27B3D1E8}" type="presParOf" srcId="{3C041E39-FC26-DF4C-88AC-7D9C47BDF569}" destId="{6D4504A7-7C71-6544-8478-71080809EF5D}" srcOrd="0" destOrd="0" presId="urn:microsoft.com/office/officeart/2005/8/layout/process1"/>
    <dgm:cxn modelId="{9FDB8ED7-48D5-4B48-9D9C-977A5F46A9F6}" type="presParOf" srcId="{3C041E39-FC26-DF4C-88AC-7D9C47BDF569}" destId="{40FDCFBB-0C4F-434C-BDC0-EB735743AB35}" srcOrd="1" destOrd="0" presId="urn:microsoft.com/office/officeart/2005/8/layout/process1"/>
    <dgm:cxn modelId="{8109D892-5B64-A641-88F2-071E49AE3729}" type="presParOf" srcId="{40FDCFBB-0C4F-434C-BDC0-EB735743AB35}" destId="{657F5A01-AB9A-5548-A29C-6D6D52B933DE}" srcOrd="0" destOrd="0" presId="urn:microsoft.com/office/officeart/2005/8/layout/process1"/>
    <dgm:cxn modelId="{E553025F-B7A6-FB48-8C59-CECF0ED03AE9}" type="presParOf" srcId="{3C041E39-FC26-DF4C-88AC-7D9C47BDF569}" destId="{BAA97904-CE84-C040-8CB6-F9DF1E633FCD}" srcOrd="2" destOrd="0" presId="urn:microsoft.com/office/officeart/2005/8/layout/process1"/>
    <dgm:cxn modelId="{6D11AC9B-D66F-494F-B3B6-31C0A24B91D0}" type="presParOf" srcId="{3C041E39-FC26-DF4C-88AC-7D9C47BDF569}" destId="{896E9B7E-28A5-5346-902A-47B8A97DAFD9}" srcOrd="3" destOrd="0" presId="urn:microsoft.com/office/officeart/2005/8/layout/process1"/>
    <dgm:cxn modelId="{2743A646-6A65-3347-8090-330B2209BA16}" type="presParOf" srcId="{896E9B7E-28A5-5346-902A-47B8A97DAFD9}" destId="{10EF2F2A-9DA5-AE4D-902B-C1A07400517D}" srcOrd="0" destOrd="0" presId="urn:microsoft.com/office/officeart/2005/8/layout/process1"/>
    <dgm:cxn modelId="{A403B1D1-4A33-0145-99C5-442368307AFD}" type="presParOf" srcId="{3C041E39-FC26-DF4C-88AC-7D9C47BDF569}" destId="{77A3F818-5930-0B49-A82A-80C7C7A4F2E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4504A7-7C71-6544-8478-71080809EF5D}">
      <dsp:nvSpPr>
        <dsp:cNvPr id="0" name=""/>
        <dsp:cNvSpPr/>
      </dsp:nvSpPr>
      <dsp:spPr>
        <a:xfrm>
          <a:off x="6794" y="941708"/>
          <a:ext cx="2030930" cy="1218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Service provider</a:t>
          </a:r>
          <a:endParaRPr lang="en-US" sz="3300" kern="1200" dirty="0"/>
        </a:p>
      </dsp:txBody>
      <dsp:txXfrm>
        <a:off x="42484" y="977398"/>
        <a:ext cx="1959550" cy="1147178"/>
      </dsp:txXfrm>
    </dsp:sp>
    <dsp:sp modelId="{40FDCFBB-0C4F-434C-BDC0-EB735743AB35}">
      <dsp:nvSpPr>
        <dsp:cNvPr id="0" name=""/>
        <dsp:cNvSpPr/>
      </dsp:nvSpPr>
      <dsp:spPr>
        <a:xfrm>
          <a:off x="2240818" y="1299152"/>
          <a:ext cx="430557" cy="5036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Registra</a:t>
          </a:r>
          <a:endParaRPr lang="en-US" sz="500" kern="1200" dirty="0"/>
        </a:p>
      </dsp:txBody>
      <dsp:txXfrm>
        <a:off x="2240818" y="1399886"/>
        <a:ext cx="301390" cy="302202"/>
      </dsp:txXfrm>
    </dsp:sp>
    <dsp:sp modelId="{BAA97904-CE84-C040-8CB6-F9DF1E633FCD}">
      <dsp:nvSpPr>
        <dsp:cNvPr id="0" name=""/>
        <dsp:cNvSpPr/>
      </dsp:nvSpPr>
      <dsp:spPr>
        <a:xfrm>
          <a:off x="2850097" y="941708"/>
          <a:ext cx="2030930" cy="1218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Service container</a:t>
          </a:r>
          <a:endParaRPr lang="en-US" sz="3300" kern="1200" dirty="0"/>
        </a:p>
      </dsp:txBody>
      <dsp:txXfrm>
        <a:off x="2885787" y="977398"/>
        <a:ext cx="1959550" cy="1147178"/>
      </dsp:txXfrm>
    </dsp:sp>
    <dsp:sp modelId="{896E9B7E-28A5-5346-902A-47B8A97DAFD9}">
      <dsp:nvSpPr>
        <dsp:cNvPr id="0" name=""/>
        <dsp:cNvSpPr/>
      </dsp:nvSpPr>
      <dsp:spPr>
        <a:xfrm>
          <a:off x="5084120" y="1299152"/>
          <a:ext cx="430557" cy="5036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Se  </a:t>
          </a:r>
          <a:r>
            <a:rPr lang="en-US" sz="500" kern="1200" dirty="0" err="1" smtClean="0"/>
            <a:t>interpreta</a:t>
          </a:r>
          <a:r>
            <a:rPr lang="en-US" sz="500" kern="1200" dirty="0" smtClean="0"/>
            <a:t> </a:t>
          </a:r>
          <a:r>
            <a:rPr lang="en-US" sz="500" kern="1200" dirty="0" err="1" smtClean="0"/>
            <a:t>como</a:t>
          </a:r>
          <a:endParaRPr lang="en-US" sz="500" kern="1200" dirty="0"/>
        </a:p>
      </dsp:txBody>
      <dsp:txXfrm>
        <a:off x="5084120" y="1399886"/>
        <a:ext cx="301390" cy="302202"/>
      </dsp:txXfrm>
    </dsp:sp>
    <dsp:sp modelId="{77A3F818-5930-0B49-A82A-80C7C7A4F2EF}">
      <dsp:nvSpPr>
        <dsp:cNvPr id="0" name=""/>
        <dsp:cNvSpPr/>
      </dsp:nvSpPr>
      <dsp:spPr>
        <a:xfrm>
          <a:off x="5693399" y="941708"/>
          <a:ext cx="2030930" cy="1218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Facades o Singleton</a:t>
          </a:r>
          <a:endParaRPr lang="en-US" sz="3300" kern="1200" dirty="0"/>
        </a:p>
      </dsp:txBody>
      <dsp:txXfrm>
        <a:off x="5729089" y="977398"/>
        <a:ext cx="1959550" cy="1147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37819-A28D-8843-A183-4AE74B96CAFB}" type="datetimeFigureOut">
              <a:rPr lang="en-US" smtClean="0"/>
              <a:t>4/6/18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E3755-901E-0143-A819-6AE7BDB293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13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E3755-901E-0143-A819-6AE7BDB293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02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¿</a:t>
            </a:r>
            <a:r>
              <a:rPr lang="en-US" err="1"/>
              <a:t>Porque</a:t>
            </a:r>
            <a:r>
              <a:rPr lang="en-US" baseline="0"/>
              <a:t> </a:t>
            </a:r>
            <a:r>
              <a:rPr lang="en-US" baseline="0" err="1"/>
              <a:t>si</a:t>
            </a:r>
            <a:r>
              <a:rPr lang="en-US" baseline="0"/>
              <a:t> no </a:t>
            </a:r>
            <a:r>
              <a:rPr lang="en-US" baseline="0" err="1"/>
              <a:t>hemos</a:t>
            </a:r>
            <a:r>
              <a:rPr lang="en-US" baseline="0"/>
              <a:t> </a:t>
            </a:r>
            <a:r>
              <a:rPr lang="en-US" baseline="0" err="1"/>
              <a:t>definido</a:t>
            </a:r>
            <a:r>
              <a:rPr lang="en-US" baseline="0"/>
              <a:t> </a:t>
            </a:r>
            <a:r>
              <a:rPr lang="en-US" baseline="0" err="1"/>
              <a:t>ninguna</a:t>
            </a:r>
            <a:r>
              <a:rPr lang="en-US" baseline="0"/>
              <a:t> </a:t>
            </a:r>
            <a:r>
              <a:rPr lang="en-US" baseline="0" err="1"/>
              <a:t>ruta</a:t>
            </a:r>
            <a:r>
              <a:rPr lang="en-US" baseline="0"/>
              <a:t> </a:t>
            </a:r>
            <a:r>
              <a:rPr lang="en-US" baseline="0" err="1"/>
              <a:t>esto</a:t>
            </a:r>
            <a:r>
              <a:rPr lang="en-US" baseline="0"/>
              <a:t> </a:t>
            </a:r>
            <a:r>
              <a:rPr lang="en-US" baseline="0" err="1"/>
              <a:t>funciona</a:t>
            </a:r>
            <a:r>
              <a:rPr lang="en-US" baseline="0"/>
              <a:t>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E3755-901E-0143-A819-6AE7BDB293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16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E3755-901E-0143-A819-6AE7BDB2932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55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6/4/18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6/4/18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6/4/18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6/4/18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6/4/18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6/4/18</a:t>
            </a:fld>
            <a:endParaRPr lang="es-E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6/4/18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6/4/18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6/4/18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6/4/18</a:t>
            </a:fld>
            <a:endParaRPr lang="es-E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CB1D59E-A200-4429-B13F-42C65375E1C9}" type="datetimeFigureOut">
              <a:rPr lang="es-ES" smtClean="0"/>
              <a:t>6/4/18</a:t>
            </a:fld>
            <a:endParaRPr lang="es-E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CB1D59E-A200-4429-B13F-42C65375E1C9}" type="datetimeFigureOut">
              <a:rPr lang="es-ES" smtClean="0"/>
              <a:t>6/4/18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8256F43-A4FB-42FE-A342-B143ACF354F2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378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44EE69-572A-4881-BF18-8DD674801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753529"/>
            <a:ext cx="8991600" cy="1645759"/>
          </a:xfrm>
        </p:spPr>
        <p:txBody>
          <a:bodyPr>
            <a:normAutofit/>
          </a:bodyPr>
          <a:lstStyle/>
          <a:p>
            <a:r>
              <a:rPr lang="en-US" dirty="0"/>
              <a:t>Taller de </a:t>
            </a:r>
            <a:r>
              <a:rPr lang="en-US" dirty="0" err="1"/>
              <a:t>Laravel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8109F25-FADA-4502-A728-4DE27E5CD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704731"/>
            <a:ext cx="6801612" cy="513189"/>
          </a:xfrm>
        </p:spPr>
        <p:txBody>
          <a:bodyPr>
            <a:normAutofit/>
          </a:bodyPr>
          <a:lstStyle/>
          <a:p>
            <a:r>
              <a:rPr lang="es-MX" dirty="0"/>
              <a:t>Semana </a:t>
            </a:r>
            <a:r>
              <a:rPr lang="es-E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7443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Configuración</a:t>
            </a:r>
            <a:r>
              <a:rPr lang="en-US" dirty="0" smtClean="0"/>
              <a:t> de apache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43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Directiva</a:t>
            </a:r>
            <a:r>
              <a:rPr lang="en-US" dirty="0" smtClean="0"/>
              <a:t> de </a:t>
            </a:r>
            <a:r>
              <a:rPr lang="en-US" dirty="0" err="1" smtClean="0"/>
              <a:t>configuración</a:t>
            </a:r>
            <a:r>
              <a:rPr lang="en-US" dirty="0" smtClean="0"/>
              <a:t> de apache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El </a:t>
            </a:r>
            <a:r>
              <a:rPr lang="en-US" dirty="0" err="1" smtClean="0"/>
              <a:t>archivo</a:t>
            </a:r>
            <a:r>
              <a:rPr lang="en-US" dirty="0" smtClean="0"/>
              <a:t> de </a:t>
            </a:r>
            <a:r>
              <a:rPr lang="en-US" dirty="0" err="1" smtClean="0"/>
              <a:t>configuración</a:t>
            </a:r>
            <a:r>
              <a:rPr lang="en-US" dirty="0" smtClean="0"/>
              <a:t> general de apache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incluir</a:t>
            </a:r>
            <a:r>
              <a:rPr lang="en-US" dirty="0" smtClean="0"/>
              <a:t>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directiva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Directory /</a:t>
            </a:r>
            <a:r>
              <a:rPr lang="en-US" dirty="0" err="1"/>
              <a:t>var</a:t>
            </a:r>
            <a:r>
              <a:rPr lang="en-US" dirty="0"/>
              <a:t>/www/html/your-project&gt;</a:t>
            </a:r>
            <a:br>
              <a:rPr lang="en-US" dirty="0"/>
            </a:br>
            <a:r>
              <a:rPr lang="en-US" dirty="0"/>
              <a:t>        </a:t>
            </a:r>
            <a:r>
              <a:rPr lang="en-US" dirty="0" err="1"/>
              <a:t>AllowOverride</a:t>
            </a:r>
            <a:r>
              <a:rPr lang="en-US" dirty="0"/>
              <a:t> All</a:t>
            </a:r>
            <a:br>
              <a:rPr lang="en-US" dirty="0"/>
            </a:br>
            <a:r>
              <a:rPr lang="en-US" dirty="0"/>
              <a:t>    &lt;/Directory&gt;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deben</a:t>
            </a:r>
            <a:r>
              <a:rPr lang="en-US" dirty="0" smtClean="0"/>
              <a:t> </a:t>
            </a:r>
            <a:r>
              <a:rPr lang="en-US" dirty="0" err="1" smtClean="0"/>
              <a:t>ajustar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permisos</a:t>
            </a:r>
            <a:r>
              <a:rPr lang="en-US" dirty="0" smtClean="0"/>
              <a:t> de storage a </a:t>
            </a:r>
            <a:r>
              <a:rPr lang="en-US" dirty="0" err="1" smtClean="0"/>
              <a:t>g+rw</a:t>
            </a:r>
            <a:r>
              <a:rPr lang="en-US" dirty="0" smtClean="0"/>
              <a:t> y </a:t>
            </a:r>
            <a:r>
              <a:rPr lang="en-US" dirty="0" err="1" smtClean="0"/>
              <a:t>toda</a:t>
            </a:r>
            <a:r>
              <a:rPr lang="en-US" dirty="0" smtClean="0"/>
              <a:t> la </a:t>
            </a:r>
            <a:r>
              <a:rPr lang="en-US" dirty="0" err="1" smtClean="0"/>
              <a:t>carpeta</a:t>
            </a:r>
            <a:r>
              <a:rPr lang="en-US" dirty="0" smtClean="0"/>
              <a:t> a </a:t>
            </a:r>
            <a:r>
              <a:rPr lang="en-US" dirty="0" err="1" smtClean="0"/>
              <a:t>g+x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copiar</a:t>
            </a:r>
            <a:r>
              <a:rPr lang="en-US" dirty="0" smtClean="0"/>
              <a:t> la </a:t>
            </a:r>
            <a:r>
              <a:rPr lang="en-US" dirty="0" err="1" smtClean="0"/>
              <a:t>carpeta</a:t>
            </a:r>
            <a:r>
              <a:rPr lang="en-US" dirty="0" smtClean="0"/>
              <a:t> public y </a:t>
            </a:r>
            <a:r>
              <a:rPr lang="en-US" dirty="0" err="1" smtClean="0"/>
              <a:t>cambiar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paths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cambiar</a:t>
            </a:r>
            <a:r>
              <a:rPr lang="en-US" dirty="0" smtClean="0"/>
              <a:t> el .</a:t>
            </a:r>
            <a:r>
              <a:rPr lang="en-US" dirty="0" err="1" smtClean="0"/>
              <a:t>env</a:t>
            </a:r>
            <a:r>
              <a:rPr lang="en-US" dirty="0" smtClean="0"/>
              <a:t> para </a:t>
            </a:r>
            <a:r>
              <a:rPr lang="en-US" dirty="0" err="1" smtClean="0"/>
              <a:t>quitar</a:t>
            </a:r>
            <a:r>
              <a:rPr lang="en-US" dirty="0" smtClean="0"/>
              <a:t> el </a:t>
            </a:r>
            <a:r>
              <a:rPr lang="en-US" dirty="0" err="1" smtClean="0"/>
              <a:t>modo</a:t>
            </a:r>
            <a:r>
              <a:rPr lang="en-US" smtClean="0"/>
              <a:t> DEBUG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079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5257A9-C129-4354-BF23-4920BB26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Objetivos de hoy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65853B-C64B-4147-AA67-2E2A646C1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 numCol="1">
            <a:normAutofit/>
          </a:bodyPr>
          <a:lstStyle/>
          <a:p>
            <a:endParaRPr lang="es-ES" dirty="0"/>
          </a:p>
          <a:p>
            <a:r>
              <a:rPr lang="es-ES" dirty="0" smtClean="0"/>
              <a:t>Resolver dudas</a:t>
            </a:r>
          </a:p>
          <a:p>
            <a:r>
              <a:rPr lang="es-ES" dirty="0"/>
              <a:t>Hablar un poco de la arquitectura de </a:t>
            </a:r>
            <a:r>
              <a:rPr lang="es-ES" dirty="0" err="1" smtClean="0"/>
              <a:t>Laravel</a:t>
            </a:r>
            <a:endParaRPr lang="es-ES" dirty="0" smtClean="0"/>
          </a:p>
          <a:p>
            <a:r>
              <a:rPr lang="es-ES" dirty="0" smtClean="0"/>
              <a:t>Aprender a usar la documentación y la API</a:t>
            </a:r>
          </a:p>
          <a:p>
            <a:r>
              <a:rPr lang="es-ES" dirty="0" smtClean="0"/>
              <a:t>Aprender a montar un proyecto en Apache </a:t>
            </a:r>
          </a:p>
        </p:txBody>
      </p:sp>
    </p:spTree>
    <p:extLst>
      <p:ext uri="{BB962C8B-B14F-4D97-AF65-F5344CB8AC3E}">
        <p14:creationId xmlns:p14="http://schemas.microsoft.com/office/powerpoint/2010/main" val="363506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Estructura</a:t>
            </a:r>
            <a:r>
              <a:rPr lang="en-US"/>
              <a:t> </a:t>
            </a:r>
            <a:r>
              <a:rPr lang="en-US" err="1"/>
              <a:t>básica</a:t>
            </a:r>
            <a:r>
              <a:rPr lang="en-US"/>
              <a:t> de un </a:t>
            </a:r>
            <a:r>
              <a:rPr lang="en-US" err="1"/>
              <a:t>proyecto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Laravel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79871" y="2507226"/>
            <a:ext cx="1843548" cy="870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/>
              <a:t>Petición</a:t>
            </a:r>
            <a:r>
              <a:rPr lang="en-US"/>
              <a:t> Web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6258" y="2507225"/>
            <a:ext cx="1843548" cy="870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err="1"/>
              <a:t>Kernel</a:t>
            </a:r>
            <a:r>
              <a:rPr lang="es-ES"/>
              <a:t> de </a:t>
            </a:r>
            <a:r>
              <a:rPr lang="es-ES" err="1"/>
              <a:t>Laravel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92645" y="2507225"/>
            <a:ext cx="1843548" cy="870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err="1">
                <a:solidFill>
                  <a:srgbClr val="FF0000"/>
                </a:solidFill>
              </a:rPr>
              <a:t>Router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49032" y="2507224"/>
            <a:ext cx="1843548" cy="870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Middleware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92645" y="3819682"/>
            <a:ext cx="1843548" cy="870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rgbClr val="FF0000"/>
                </a:solidFill>
              </a:rPr>
              <a:t>Controlador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49032" y="3819682"/>
            <a:ext cx="1843548" cy="870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Middleware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36256" y="3819681"/>
            <a:ext cx="1843548" cy="870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Respuesta web</a:t>
            </a:r>
          </a:p>
          <a:p>
            <a:pPr algn="ctr"/>
            <a:r>
              <a:rPr lang="es-ES" dirty="0">
                <a:solidFill>
                  <a:srgbClr val="FF0000"/>
                </a:solidFill>
              </a:rPr>
              <a:t>(vista o </a:t>
            </a:r>
            <a:r>
              <a:rPr lang="es-ES" dirty="0" err="1">
                <a:solidFill>
                  <a:srgbClr val="FF0000"/>
                </a:solidFill>
              </a:rPr>
              <a:t>json</a:t>
            </a:r>
            <a:r>
              <a:rPr lang="es-ES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 flipV="1">
            <a:off x="3023419" y="2942303"/>
            <a:ext cx="71283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579806" y="2942300"/>
            <a:ext cx="71283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0" idx="1"/>
          </p:cNvCxnSpPr>
          <p:nvPr/>
        </p:nvCxnSpPr>
        <p:spPr>
          <a:xfrm>
            <a:off x="8136193" y="4254760"/>
            <a:ext cx="71283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136192" y="2942300"/>
            <a:ext cx="71283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5579805" y="4324662"/>
            <a:ext cx="71283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</p:cNvCxnSpPr>
          <p:nvPr/>
        </p:nvCxnSpPr>
        <p:spPr>
          <a:xfrm>
            <a:off x="7214419" y="4689837"/>
            <a:ext cx="0" cy="752318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92645" y="5478728"/>
            <a:ext cx="1843548" cy="8701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Modelos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6" idx="2"/>
            <a:endCxn id="8" idx="0"/>
          </p:cNvCxnSpPr>
          <p:nvPr/>
        </p:nvCxnSpPr>
        <p:spPr>
          <a:xfrm>
            <a:off x="7214419" y="3377380"/>
            <a:ext cx="0" cy="4423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604B14-2F28-5045-95D6-628DA04AD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Obteniendo un proyecto desde el repositorio</a:t>
            </a:r>
            <a:endParaRPr lang="es-ES_tradnl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CFDEE89-886E-DE41-BB98-98E8851351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5492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Clonar</a:t>
            </a:r>
            <a:r>
              <a:rPr lang="en-US" dirty="0" smtClean="0"/>
              <a:t> el </a:t>
            </a:r>
            <a:r>
              <a:rPr lang="en-US" dirty="0" err="1" smtClean="0"/>
              <a:t>repositorio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Crear</a:t>
            </a:r>
            <a:r>
              <a:rPr lang="en-US" dirty="0" smtClean="0"/>
              <a:t> el </a:t>
            </a:r>
            <a:r>
              <a:rPr lang="en-US" dirty="0" err="1" smtClean="0"/>
              <a:t>archivo</a:t>
            </a:r>
            <a:r>
              <a:rPr lang="en-US" dirty="0" smtClean="0"/>
              <a:t> .</a:t>
            </a:r>
            <a:r>
              <a:rPr lang="en-US" dirty="0" err="1" smtClean="0"/>
              <a:t>env</a:t>
            </a:r>
            <a:r>
              <a:rPr lang="en-US" dirty="0" smtClean="0"/>
              <a:t> </a:t>
            </a:r>
            <a:r>
              <a:rPr lang="en-US" dirty="0" err="1" smtClean="0"/>
              <a:t>basado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archivo</a:t>
            </a:r>
            <a:r>
              <a:rPr lang="en-US" dirty="0" smtClean="0"/>
              <a:t> .</a:t>
            </a:r>
            <a:r>
              <a:rPr lang="en-US" dirty="0" err="1" smtClean="0"/>
              <a:t>env.example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Cambiar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del .</a:t>
            </a:r>
            <a:r>
              <a:rPr lang="en-US" dirty="0" err="1" smtClean="0"/>
              <a:t>env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de </a:t>
            </a:r>
            <a:r>
              <a:rPr lang="en-US" dirty="0" err="1" smtClean="0"/>
              <a:t>nuestra</a:t>
            </a:r>
            <a:r>
              <a:rPr lang="en-US" dirty="0" smtClean="0"/>
              <a:t> </a:t>
            </a:r>
            <a:r>
              <a:rPr lang="en-US" dirty="0" err="1" smtClean="0"/>
              <a:t>computadora</a:t>
            </a:r>
            <a:r>
              <a:rPr lang="en-US" dirty="0" smtClean="0"/>
              <a:t> local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Correr</a:t>
            </a:r>
            <a:r>
              <a:rPr lang="en-US" dirty="0" smtClean="0"/>
              <a:t> el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comando</a:t>
            </a:r>
            <a:r>
              <a:rPr lang="en-US" dirty="0" smtClean="0"/>
              <a:t> para </a:t>
            </a:r>
            <a:r>
              <a:rPr lang="en-US" dirty="0" err="1" smtClean="0"/>
              <a:t>instalar</a:t>
            </a:r>
            <a:r>
              <a:rPr lang="en-US" dirty="0" smtClean="0"/>
              <a:t> las </a:t>
            </a:r>
            <a:r>
              <a:rPr lang="en-US" dirty="0" err="1" smtClean="0"/>
              <a:t>librerias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omposer install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</a:t>
            </a:r>
            <a:r>
              <a:rPr lang="en-US" dirty="0" err="1" smtClean="0"/>
              <a:t>rear</a:t>
            </a:r>
            <a:r>
              <a:rPr lang="en-US" dirty="0" smtClean="0"/>
              <a:t> la base de </a:t>
            </a:r>
            <a:r>
              <a:rPr lang="en-US" dirty="0" err="1" smtClean="0"/>
              <a:t>datos</a:t>
            </a:r>
            <a:endParaRPr lang="en-US" dirty="0" smtClean="0"/>
          </a:p>
          <a:p>
            <a:pPr lvl="1"/>
            <a:r>
              <a:rPr lang="en-US" dirty="0" err="1" smtClean="0"/>
              <a:t>Php</a:t>
            </a:r>
            <a:r>
              <a:rPr lang="en-US" dirty="0" smtClean="0"/>
              <a:t> artisan migrate </a:t>
            </a:r>
            <a:r>
              <a:rPr lang="mr-IN" dirty="0" smtClean="0"/>
              <a:t>--</a:t>
            </a:r>
            <a:r>
              <a:rPr lang="en-US" dirty="0" smtClean="0"/>
              <a:t>seed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Crear</a:t>
            </a:r>
            <a:r>
              <a:rPr lang="en-US" dirty="0" smtClean="0"/>
              <a:t> la </a:t>
            </a:r>
            <a:r>
              <a:rPr lang="en-US" dirty="0" err="1" smtClean="0"/>
              <a:t>llave</a:t>
            </a:r>
            <a:endParaRPr lang="en-US" dirty="0" smtClean="0"/>
          </a:p>
          <a:p>
            <a:pPr lvl="1"/>
            <a:r>
              <a:rPr lang="en-US" dirty="0" err="1" smtClean="0"/>
              <a:t>Php</a:t>
            </a:r>
            <a:r>
              <a:rPr lang="en-US" dirty="0" smtClean="0"/>
              <a:t> artisan </a:t>
            </a:r>
            <a:r>
              <a:rPr lang="en-US" dirty="0" err="1" smtClean="0"/>
              <a:t>key:generate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Crear</a:t>
            </a:r>
            <a:r>
              <a:rPr lang="en-US" dirty="0" smtClean="0"/>
              <a:t> el storage link</a:t>
            </a:r>
          </a:p>
          <a:p>
            <a:pPr lvl="1"/>
            <a:r>
              <a:rPr lang="en-US" dirty="0" err="1" smtClean="0"/>
              <a:t>Php</a:t>
            </a:r>
            <a:r>
              <a:rPr lang="en-US" dirty="0" smtClean="0"/>
              <a:t> artisan </a:t>
            </a:r>
            <a:r>
              <a:rPr lang="en-US" dirty="0" err="1" smtClean="0"/>
              <a:t>storage:link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8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Arquitectura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LAravel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856243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307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agregan</a:t>
            </a:r>
            <a:r>
              <a:rPr lang="en-US" dirty="0" smtClean="0"/>
              <a:t> </a:t>
            </a:r>
            <a:r>
              <a:rPr lang="en-US" dirty="0" err="1" smtClean="0"/>
              <a:t>funcionalidad</a:t>
            </a:r>
            <a:r>
              <a:rPr lang="en-US" dirty="0" smtClean="0"/>
              <a:t> a </a:t>
            </a:r>
            <a:r>
              <a:rPr lang="en-US" dirty="0" err="1" smtClean="0"/>
              <a:t>nuestra</a:t>
            </a:r>
            <a:r>
              <a:rPr lang="en-US" dirty="0" smtClean="0"/>
              <a:t> </a:t>
            </a:r>
            <a:r>
              <a:rPr lang="en-US" dirty="0" err="1" smtClean="0"/>
              <a:t>aplicación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Tienen</a:t>
            </a:r>
            <a:r>
              <a:rPr lang="en-US" dirty="0" smtClean="0"/>
              <a:t> dos </a:t>
            </a:r>
            <a:r>
              <a:rPr lang="en-US" dirty="0" err="1" smtClean="0"/>
              <a:t>métodos</a:t>
            </a:r>
            <a:r>
              <a:rPr lang="en-US" dirty="0" smtClean="0"/>
              <a:t>, boot y register</a:t>
            </a:r>
          </a:p>
          <a:p>
            <a:r>
              <a:rPr lang="en-US" dirty="0" err="1" smtClean="0"/>
              <a:t>Registran</a:t>
            </a:r>
            <a:r>
              <a:rPr lang="en-US" dirty="0" smtClean="0"/>
              <a:t> </a:t>
            </a:r>
            <a:r>
              <a:rPr lang="en-US" dirty="0" err="1" smtClean="0"/>
              <a:t>clases</a:t>
            </a:r>
            <a:r>
              <a:rPr lang="en-US" dirty="0" smtClean="0"/>
              <a:t> singletons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Agregan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al Service Container</a:t>
            </a:r>
          </a:p>
          <a:p>
            <a:r>
              <a:rPr lang="en-US" dirty="0" smtClean="0"/>
              <a:t>Su scope </a:t>
            </a:r>
            <a:r>
              <a:rPr lang="en-US" dirty="0" err="1" smtClean="0"/>
              <a:t>es</a:t>
            </a:r>
            <a:r>
              <a:rPr lang="en-US" dirty="0" smtClean="0"/>
              <a:t> global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configuran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app.php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93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mágico</a:t>
            </a:r>
            <a:r>
              <a:rPr lang="en-US" dirty="0" smtClean="0"/>
              <a:t> de </a:t>
            </a:r>
            <a:r>
              <a:rPr lang="en-US" dirty="0" err="1" smtClean="0"/>
              <a:t>Laravel</a:t>
            </a:r>
            <a:r>
              <a:rPr lang="en-US" dirty="0" smtClean="0"/>
              <a:t> que </a:t>
            </a:r>
            <a:r>
              <a:rPr lang="en-US" dirty="0" err="1" smtClean="0"/>
              <a:t>inyecta</a:t>
            </a:r>
            <a:r>
              <a:rPr lang="en-US" dirty="0" smtClean="0"/>
              <a:t> </a:t>
            </a:r>
            <a:r>
              <a:rPr lang="en-US" dirty="0" err="1" smtClean="0"/>
              <a:t>dependencias</a:t>
            </a:r>
            <a:r>
              <a:rPr lang="en-US" dirty="0" smtClean="0"/>
              <a:t> </a:t>
            </a:r>
            <a:r>
              <a:rPr lang="en-US" dirty="0" err="1" smtClean="0"/>
              <a:t>según</a:t>
            </a:r>
            <a:r>
              <a:rPr lang="en-US" dirty="0" smtClean="0"/>
              <a:t> las </a:t>
            </a:r>
            <a:r>
              <a:rPr lang="en-US" dirty="0" err="1" smtClean="0"/>
              <a:t>necesitamos</a:t>
            </a:r>
            <a:endParaRPr lang="en-US" dirty="0" smtClean="0"/>
          </a:p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inyectar</a:t>
            </a:r>
            <a:r>
              <a:rPr lang="en-US" dirty="0" smtClean="0"/>
              <a:t> </a:t>
            </a:r>
            <a:r>
              <a:rPr lang="en-US" dirty="0" err="1" smtClean="0"/>
              <a:t>directamente</a:t>
            </a:r>
            <a:r>
              <a:rPr lang="en-US" dirty="0" smtClean="0"/>
              <a:t> las </a:t>
            </a:r>
            <a:r>
              <a:rPr lang="en-US" dirty="0" err="1" smtClean="0"/>
              <a:t>dependencias</a:t>
            </a:r>
            <a:r>
              <a:rPr lang="en-US" dirty="0" smtClean="0"/>
              <a:t> o </a:t>
            </a:r>
            <a:r>
              <a:rPr lang="en-US" dirty="0" err="1" smtClean="0"/>
              <a:t>pedir</a:t>
            </a:r>
            <a:r>
              <a:rPr lang="en-US" dirty="0" smtClean="0"/>
              <a:t> </a:t>
            </a:r>
            <a:r>
              <a:rPr lang="en-US" dirty="0" err="1" smtClean="0"/>
              <a:t>alguna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específico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26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Proporcionan</a:t>
            </a:r>
            <a:r>
              <a:rPr lang="en-US" dirty="0" smtClean="0"/>
              <a:t> </a:t>
            </a:r>
            <a:r>
              <a:rPr lang="en-US" dirty="0" err="1" smtClean="0"/>
              <a:t>acceso</a:t>
            </a:r>
            <a:r>
              <a:rPr lang="en-US" dirty="0" smtClean="0"/>
              <a:t> </a:t>
            </a:r>
            <a:r>
              <a:rPr lang="en-US" dirty="0" err="1" smtClean="0"/>
              <a:t>estático</a:t>
            </a:r>
            <a:r>
              <a:rPr lang="en-US" dirty="0" smtClean="0"/>
              <a:t> 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clase</a:t>
            </a:r>
            <a:r>
              <a:rPr lang="en-US" dirty="0" smtClean="0"/>
              <a:t> se </a:t>
            </a:r>
            <a:r>
              <a:rPr lang="en-US" dirty="0" err="1" smtClean="0"/>
              <a:t>debe</a:t>
            </a:r>
            <a:r>
              <a:rPr lang="en-US" dirty="0" smtClean="0"/>
              <a:t> registrar </a:t>
            </a:r>
            <a:r>
              <a:rPr lang="en-US" dirty="0" err="1" smtClean="0"/>
              <a:t>en</a:t>
            </a:r>
            <a:r>
              <a:rPr lang="en-US" dirty="0" smtClean="0"/>
              <a:t> el service container </a:t>
            </a:r>
            <a:r>
              <a:rPr lang="en-US" dirty="0" err="1" smtClean="0"/>
              <a:t>mediante</a:t>
            </a:r>
            <a:r>
              <a:rPr lang="en-US" dirty="0" smtClean="0"/>
              <a:t> un service provider</a:t>
            </a:r>
          </a:p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 saber </a:t>
            </a:r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hacemos</a:t>
            </a:r>
            <a:r>
              <a:rPr lang="en-US" dirty="0" smtClean="0"/>
              <a:t> </a:t>
            </a:r>
            <a:r>
              <a:rPr lang="en-US" dirty="0" err="1" smtClean="0"/>
              <a:t>consultas</a:t>
            </a:r>
            <a:r>
              <a:rPr lang="en-US" dirty="0" smtClean="0"/>
              <a:t> a la API</a:t>
            </a:r>
          </a:p>
          <a:p>
            <a:r>
              <a:rPr lang="en-US" dirty="0" err="1" smtClean="0"/>
              <a:t>Hemos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algunos</a:t>
            </a:r>
            <a:r>
              <a:rPr lang="en-US" dirty="0" smtClean="0"/>
              <a:t> facades </a:t>
            </a:r>
            <a:r>
              <a:rPr lang="en-US" dirty="0" err="1" smtClean="0"/>
              <a:t>como</a:t>
            </a:r>
            <a:r>
              <a:rPr lang="en-US" dirty="0" smtClean="0"/>
              <a:t>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1438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638</TotalTime>
  <Words>266</Words>
  <Application>Microsoft Macintosh PowerPoint</Application>
  <PresentationFormat>Widescreen</PresentationFormat>
  <Paragraphs>64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Gill Sans MT</vt:lpstr>
      <vt:lpstr>Mangal</vt:lpstr>
      <vt:lpstr>Arial</vt:lpstr>
      <vt:lpstr>Parcel</vt:lpstr>
      <vt:lpstr>Taller de Laravel</vt:lpstr>
      <vt:lpstr>Objetivos de hoy</vt:lpstr>
      <vt:lpstr>Estructura básica de un proyecto en Laravel</vt:lpstr>
      <vt:lpstr>Obteniendo un proyecto desde el repositorio</vt:lpstr>
      <vt:lpstr>Pasos</vt:lpstr>
      <vt:lpstr>Arquitectura en LAravel</vt:lpstr>
      <vt:lpstr>Service provider</vt:lpstr>
      <vt:lpstr>Service container</vt:lpstr>
      <vt:lpstr>Facades</vt:lpstr>
      <vt:lpstr>Configuración de apache</vt:lpstr>
      <vt:lpstr>Directiva de configuración de apache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git</dc:title>
  <dc:creator>Ricardo Lopez</dc:creator>
  <cp:lastModifiedBy>Ricardo López Fócil</cp:lastModifiedBy>
  <cp:revision>94</cp:revision>
  <dcterms:created xsi:type="dcterms:W3CDTF">2018-02-13T01:11:19Z</dcterms:created>
  <dcterms:modified xsi:type="dcterms:W3CDTF">2018-04-06T16:58:48Z</dcterms:modified>
</cp:coreProperties>
</file>