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4" r:id="rId13"/>
    <p:sldId id="285" r:id="rId14"/>
    <p:sldId id="286" r:id="rId15"/>
    <p:sldId id="277" r:id="rId16"/>
    <p:sldId id="287" r:id="rId17"/>
    <p:sldId id="288" r:id="rId18"/>
    <p:sldId id="280" r:id="rId19"/>
    <p:sldId id="289" r:id="rId20"/>
    <p:sldId id="279" r:id="rId21"/>
    <p:sldId id="278" r:id="rId22"/>
    <p:sldId id="293" r:id="rId23"/>
    <p:sldId id="292" r:id="rId24"/>
    <p:sldId id="282" r:id="rId25"/>
    <p:sldId id="291" r:id="rId26"/>
    <p:sldId id="290" r:id="rId27"/>
    <p:sldId id="28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8A24-6A68-8D47-ADF6-CAB6E4EE01A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70DD-A30D-0D47-87AA-44EEB9B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1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7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20/3/19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de git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Git básico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0F741-F0B9-470C-BA06-9C6369D3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8" y="46623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22" r="125" b="2"/>
          <a:stretch/>
        </p:blipFill>
        <p:spPr>
          <a:xfrm>
            <a:off x="2470373" y="2814845"/>
            <a:ext cx="5401168" cy="3129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Los tres estados de git</a:t>
            </a:r>
          </a:p>
        </p:txBody>
      </p:sp>
    </p:spTree>
    <p:extLst>
      <p:ext uri="{BB962C8B-B14F-4D97-AF65-F5344CB8AC3E}">
        <p14:creationId xmlns:p14="http://schemas.microsoft.com/office/powerpoint/2010/main" val="3075758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Consultando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limitada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Untracked -&gt; el </a:t>
            </a:r>
            <a:r>
              <a:rPr lang="en-US" dirty="0" err="1"/>
              <a:t>archivo</a:t>
            </a:r>
            <a:r>
              <a:rPr lang="en-US" dirty="0"/>
              <a:t>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  <a:p>
            <a:pPr lvl="2"/>
            <a:r>
              <a:rPr lang="en-US" dirty="0"/>
              <a:t>Modified</a:t>
            </a:r>
          </a:p>
          <a:p>
            <a:pPr lvl="2"/>
            <a:r>
              <a:rPr lang="en-US" dirty="0"/>
              <a:t>Added</a:t>
            </a:r>
          </a:p>
          <a:p>
            <a:pPr lvl="2"/>
            <a:r>
              <a:rPr lang="en-US" dirty="0"/>
              <a:t>Deleted</a:t>
            </a:r>
          </a:p>
          <a:p>
            <a:pPr lvl="2"/>
            <a:r>
              <a:rPr lang="en-US" dirty="0"/>
              <a:t>Renamed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opción</a:t>
            </a:r>
            <a:r>
              <a:rPr lang="en-US" dirty="0"/>
              <a:t>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resumido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dos </a:t>
            </a:r>
            <a:r>
              <a:rPr lang="en-US" dirty="0" err="1"/>
              <a:t>columnas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derecha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working directory </a:t>
            </a:r>
          </a:p>
          <a:p>
            <a:r>
              <a:rPr lang="en-US" dirty="0"/>
              <a:t>La </a:t>
            </a:r>
            <a:r>
              <a:rPr lang="en-US" dirty="0" err="1"/>
              <a:t>izquierda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staging area</a:t>
            </a:r>
          </a:p>
          <a:p>
            <a:endParaRPr lang="en-US" dirty="0"/>
          </a:p>
          <a:p>
            <a:r>
              <a:rPr lang="en-US" dirty="0"/>
              <a:t>?? </a:t>
            </a:r>
            <a:r>
              <a:rPr lang="en-US" dirty="0" err="1"/>
              <a:t>Significa</a:t>
            </a:r>
            <a:r>
              <a:rPr lang="en-US" dirty="0"/>
              <a:t> que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untracked</a:t>
            </a:r>
          </a:p>
        </p:txBody>
      </p:sp>
    </p:spTree>
    <p:extLst>
      <p:ext uri="{BB962C8B-B14F-4D97-AF65-F5344CB8AC3E}">
        <p14:creationId xmlns:p14="http://schemas.microsoft.com/office/powerpoint/2010/main" val="182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  <a:p>
            <a:r>
              <a:rPr lang="en-US" dirty="0" err="1"/>
              <a:t>Comparar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con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 </a:t>
            </a:r>
            <a:r>
              <a:rPr lang="mr-IN" dirty="0"/>
              <a:t>–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y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22" y="4047754"/>
            <a:ext cx="5714294" cy="794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22" y="2033321"/>
            <a:ext cx="4911480" cy="1637158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7" y="1880685"/>
            <a:ext cx="5105276" cy="4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31322" y="4430333"/>
            <a:ext cx="2125014" cy="7598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Moviendo</a:t>
            </a:r>
            <a:r>
              <a:rPr lang="en-US" dirty="0"/>
              <a:t> De working directory a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 para mover de working directory al staging area 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</a:t>
            </a:r>
            <a:r>
              <a:rPr lang="en-US" dirty="0" err="1"/>
              <a:t>archivo</a:t>
            </a:r>
            <a:r>
              <a:rPr lang="en-US" dirty="0"/>
              <a:t>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22" r="125" b="2"/>
          <a:stretch/>
        </p:blipFill>
        <p:spPr>
          <a:xfrm>
            <a:off x="3394375" y="2865578"/>
            <a:ext cx="5401168" cy="31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-n </a:t>
            </a:r>
            <a:r>
              <a:rPr lang="mr-IN" dirty="0"/>
              <a:t>--</a:t>
            </a:r>
            <a:r>
              <a:rPr lang="en-US" dirty="0"/>
              <a:t>dry-run</a:t>
            </a:r>
          </a:p>
          <a:p>
            <a:pPr lvl="1"/>
            <a:r>
              <a:rPr lang="en-US" dirty="0" err="1"/>
              <a:t>Simula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  <a:p>
            <a:r>
              <a:rPr lang="en-US" dirty="0"/>
              <a:t>-A --all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endParaRPr lang="en-US" dirty="0"/>
          </a:p>
          <a:p>
            <a:r>
              <a:rPr lang="en-US" dirty="0"/>
              <a:t>.</a:t>
            </a:r>
          </a:p>
          <a:p>
            <a:pPr lvl="1"/>
            <a:r>
              <a:rPr lang="en-US" dirty="0" err="1"/>
              <a:t>Directorio</a:t>
            </a:r>
            <a:r>
              <a:rPr lang="en-US" dirty="0"/>
              <a:t> actual y </a:t>
            </a:r>
            <a:r>
              <a:rPr lang="en-US" dirty="0" err="1"/>
              <a:t>subdirectorios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-f </a:t>
            </a:r>
            <a:r>
              <a:rPr lang="mr-IN" dirty="0"/>
              <a:t>--</a:t>
            </a:r>
            <a:r>
              <a:rPr lang="en-US" dirty="0"/>
              <a:t>force</a:t>
            </a:r>
          </a:p>
          <a:p>
            <a:pPr lvl="1"/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ignorados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5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 el </a:t>
                </a:r>
                <a:r>
                  <a:rPr lang="en-US" dirty="0" err="1"/>
                  <a:t>repositorio</a:t>
                </a:r>
                <a:r>
                  <a:rPr lang="en-US" dirty="0"/>
                  <a:t> que </a:t>
                </a:r>
                <a:r>
                  <a:rPr lang="en-US" dirty="0" err="1"/>
                  <a:t>trabajaron</a:t>
                </a:r>
                <a:r>
                  <a:rPr lang="en-US" dirty="0"/>
                  <a:t> la </a:t>
                </a:r>
                <a:r>
                  <a:rPr lang="en-US" dirty="0" err="1"/>
                  <a:t>sesión</a:t>
                </a:r>
                <a:r>
                  <a:rPr lang="en-US" dirty="0"/>
                  <a:t> </a:t>
                </a:r>
                <a:r>
                  <a:rPr lang="en-US" dirty="0" err="1"/>
                  <a:t>pasada</a:t>
                </a:r>
                <a:r>
                  <a:rPr lang="en-US" dirty="0"/>
                  <a:t>:</a:t>
                </a:r>
              </a:p>
              <a:p>
                <a:pPr marL="6858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¡</m:t>
                    </m:r>
                  </m:oMath>
                </a14:m>
                <a:r>
                  <a:rPr lang="en-US" dirty="0"/>
                  <a:t>Aseg</a:t>
                </a:r>
                <a:r>
                  <a:rPr lang="es-ES" dirty="0"/>
                  <a:t>ú</a:t>
                </a:r>
                <a:r>
                  <a:rPr lang="en-US" dirty="0"/>
                  <a:t>rense que no </a:t>
                </a:r>
                <a:r>
                  <a:rPr lang="en-US" dirty="0" err="1"/>
                  <a:t>haya</a:t>
                </a:r>
                <a:r>
                  <a:rPr lang="en-US" dirty="0"/>
                  <a:t> </a:t>
                </a:r>
                <a:r>
                  <a:rPr lang="en-US" dirty="0" err="1"/>
                  <a:t>archivos</a:t>
                </a:r>
                <a:r>
                  <a:rPr lang="en-US" dirty="0"/>
                  <a:t> </a:t>
                </a:r>
                <a:r>
                  <a:rPr lang="en-US" dirty="0" err="1"/>
                  <a:t>fuera</a:t>
                </a:r>
                <a:r>
                  <a:rPr lang="en-US" dirty="0"/>
                  <a:t> del commit!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Creen</a:t>
                </a:r>
                <a:r>
                  <a:rPr lang="en-US" dirty="0"/>
                  <a:t> un </a:t>
                </a:r>
                <a:r>
                  <a:rPr lang="en-US" dirty="0" err="1"/>
                  <a:t>archivo</a:t>
                </a:r>
                <a:r>
                  <a:rPr lang="en-US" dirty="0"/>
                  <a:t> </a:t>
                </a:r>
                <a:r>
                  <a:rPr lang="en-US" dirty="0" err="1"/>
                  <a:t>nuevo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Modifiquen</a:t>
                </a:r>
                <a:r>
                  <a:rPr lang="en-US" dirty="0"/>
                  <a:t> un </a:t>
                </a:r>
                <a:r>
                  <a:rPr lang="en-US" dirty="0" err="1"/>
                  <a:t>archivo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Eliminen</a:t>
                </a:r>
                <a:r>
                  <a:rPr lang="en-US" dirty="0"/>
                  <a:t> un </a:t>
                </a:r>
                <a:r>
                  <a:rPr lang="en-US" dirty="0" err="1"/>
                  <a:t>archivo</a:t>
                </a:r>
                <a:endParaRPr lang="en-US" dirty="0"/>
              </a:p>
              <a:p>
                <a:pPr lvl="2"/>
                <a:r>
                  <a:rPr lang="en-US" dirty="0"/>
                  <a:t>Los </a:t>
                </a:r>
                <a:r>
                  <a:rPr lang="en-US" dirty="0" err="1"/>
                  <a:t>tres</a:t>
                </a:r>
                <a:r>
                  <a:rPr lang="en-US" dirty="0"/>
                  <a:t> </a:t>
                </a:r>
                <a:r>
                  <a:rPr lang="en-US" dirty="0" err="1"/>
                  <a:t>archivos</a:t>
                </a:r>
                <a:r>
                  <a:rPr lang="en-US" dirty="0"/>
                  <a:t> </a:t>
                </a:r>
                <a:r>
                  <a:rPr lang="en-US" dirty="0" err="1"/>
                  <a:t>deben</a:t>
                </a:r>
                <a:r>
                  <a:rPr lang="en-US" dirty="0"/>
                  <a:t> </a:t>
                </a:r>
                <a:r>
                  <a:rPr lang="en-US" dirty="0" err="1"/>
                  <a:t>ser</a:t>
                </a:r>
                <a:r>
                  <a:rPr lang="en-US" dirty="0"/>
                  <a:t> </a:t>
                </a:r>
                <a:r>
                  <a:rPr lang="en-US" dirty="0" err="1"/>
                  <a:t>diferentes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favor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Ejecuten</a:t>
                </a:r>
                <a:r>
                  <a:rPr lang="en-US" dirty="0"/>
                  <a:t> </a:t>
                </a:r>
                <a:r>
                  <a:rPr lang="en-US" dirty="0" err="1"/>
                  <a:t>git</a:t>
                </a:r>
                <a:r>
                  <a:rPr lang="en-US" dirty="0"/>
                  <a:t> status para </a:t>
                </a:r>
                <a:r>
                  <a:rPr lang="en-US" dirty="0" err="1"/>
                  <a:t>ver</a:t>
                </a:r>
                <a:r>
                  <a:rPr lang="en-US" dirty="0"/>
                  <a:t> el </a:t>
                </a:r>
                <a:r>
                  <a:rPr lang="en-US" dirty="0" err="1"/>
                  <a:t>resultado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Simulen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cambios</a:t>
                </a:r>
                <a:r>
                  <a:rPr lang="en-US" dirty="0"/>
                  <a:t> a staging area con -n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Agreguen</a:t>
                </a:r>
                <a:r>
                  <a:rPr lang="en-US" dirty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cambios</a:t>
                </a:r>
                <a:r>
                  <a:rPr lang="en-US" dirty="0"/>
                  <a:t> al staging area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/>
                  <a:t>Modifiquen</a:t>
                </a:r>
                <a:r>
                  <a:rPr lang="en-US" dirty="0"/>
                  <a:t> de </a:t>
                </a:r>
                <a:r>
                  <a:rPr lang="en-US" dirty="0" err="1"/>
                  <a:t>nuevo</a:t>
                </a:r>
                <a:r>
                  <a:rPr lang="en-US" dirty="0"/>
                  <a:t> el </a:t>
                </a:r>
                <a:r>
                  <a:rPr lang="en-US" dirty="0" err="1"/>
                  <a:t>archivo</a:t>
                </a:r>
                <a:r>
                  <a:rPr lang="en-US" dirty="0"/>
                  <a:t> que </a:t>
                </a:r>
                <a:r>
                  <a:rPr lang="en-US" dirty="0" err="1"/>
                  <a:t>modificaron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 err="1"/>
                  <a:t>Corran</a:t>
                </a:r>
                <a:r>
                  <a:rPr lang="en-US" dirty="0"/>
                  <a:t> </a:t>
                </a:r>
                <a:r>
                  <a:rPr lang="en-US" dirty="0" err="1"/>
                  <a:t>git</a:t>
                </a:r>
                <a:r>
                  <a:rPr lang="en-US" dirty="0"/>
                  <a:t> status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versión</a:t>
                </a:r>
                <a:r>
                  <a:rPr lang="en-US" dirty="0"/>
                  <a:t> </a:t>
                </a:r>
                <a:r>
                  <a:rPr lang="en-US" dirty="0" err="1"/>
                  <a:t>larga</a:t>
                </a:r>
                <a:r>
                  <a:rPr lang="en-US" dirty="0"/>
                  <a:t> y </a:t>
                </a:r>
                <a:r>
                  <a:rPr lang="en-US" dirty="0" err="1"/>
                  <a:t>corta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9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4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Aprendiendo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110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glob patterns</a:t>
            </a:r>
          </a:p>
          <a:p>
            <a:r>
              <a:rPr lang="en-US" dirty="0"/>
              <a:t>Son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para </a:t>
            </a:r>
            <a:r>
              <a:rPr lang="en-US" dirty="0" err="1"/>
              <a:t>manipular</a:t>
            </a:r>
            <a:r>
              <a:rPr lang="en-US" dirty="0"/>
              <a:t> strings con  </a:t>
            </a:r>
            <a:r>
              <a:rPr lang="en-US" dirty="0" err="1"/>
              <a:t>una</a:t>
            </a:r>
            <a:r>
              <a:rPr lang="en-US" dirty="0"/>
              <a:t> mayor </a:t>
            </a:r>
            <a:r>
              <a:rPr lang="en-US" dirty="0" err="1"/>
              <a:t>facilidad</a:t>
            </a:r>
            <a:endParaRPr lang="en-US" dirty="0"/>
          </a:p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Nota: 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escondidos</a:t>
            </a:r>
            <a:r>
              <a:rPr lang="en-US" dirty="0"/>
              <a:t> son </a:t>
            </a:r>
            <a:r>
              <a:rPr lang="en-US" dirty="0" err="1"/>
              <a:t>excluidos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s-ES" dirty="0"/>
              <a:t>é</a:t>
            </a:r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empiecen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84627"/>
              </p:ext>
            </p:extLst>
          </p:nvPr>
        </p:nvGraphicFramePr>
        <p:xfrm>
          <a:off x="1645634" y="3462866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que 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solo car</a:t>
                      </a:r>
                      <a:r>
                        <a:rPr lang="es-ES" dirty="0"/>
                        <a:t>á</a:t>
                      </a:r>
                      <a:r>
                        <a:rPr lang="en-US" dirty="0" err="1"/>
                        <a:t>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Cualquier</a:t>
                      </a:r>
                      <a:r>
                        <a:rPr lang="en-US" dirty="0"/>
                        <a:t> car</a:t>
                      </a:r>
                      <a:r>
                        <a:rPr lang="es-ES" dirty="0"/>
                        <a:t>á</a:t>
                      </a:r>
                      <a:r>
                        <a:rPr lang="en-US" dirty="0" err="1"/>
                        <a:t>cter</a:t>
                      </a:r>
                      <a:r>
                        <a:rPr lang="en-US" dirty="0"/>
                        <a:t> entre A y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[!ab]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Cualquier</a:t>
                      </a:r>
                      <a:r>
                        <a:rPr lang="en-US" dirty="0"/>
                        <a:t> car</a:t>
                      </a:r>
                      <a:r>
                        <a:rPr lang="es-ES" dirty="0"/>
                        <a:t>á</a:t>
                      </a:r>
                      <a:r>
                        <a:rPr lang="en-US" dirty="0" err="1"/>
                        <a:t>cter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excepto</a:t>
                      </a:r>
                      <a:r>
                        <a:rPr lang="en-US" baseline="0" dirty="0"/>
                        <a:t> a y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4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Escribir expresiones regulares que hagan lo siguiente: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Agreguen todos los archivos con extensión </a:t>
            </a:r>
            <a:r>
              <a:rPr lang="es-ES_tradnl" dirty="0" err="1"/>
              <a:t>cpp</a:t>
            </a:r>
            <a:endParaRPr lang="es-ES_tradnl" dirty="0"/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empiecen con una letra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terminen con un número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empiecen con un número y terminen con una letra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Todos los archivos que tengan exactamente 3 letras en su nombre y cualquier extensión</a:t>
            </a:r>
          </a:p>
          <a:p>
            <a:pPr marL="685800" lvl="1" indent="-457200">
              <a:buFont typeface="+mj-lt"/>
              <a:buAutoNum type="arabicPeriod"/>
            </a:pP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6121"/>
              </p:ext>
            </p:extLst>
          </p:nvPr>
        </p:nvGraphicFramePr>
        <p:xfrm>
          <a:off x="2882006" y="4644768"/>
          <a:ext cx="5695324" cy="15731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*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 que sea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?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 solo </a:t>
                      </a:r>
                      <a:r>
                        <a:rPr lang="en-US" sz="1300" dirty="0" err="1"/>
                        <a:t>caracter</a:t>
                      </a:r>
                      <a:endParaRPr lang="en-US" sz="1300" dirty="0"/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[AB]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 o B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[A-F]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Cualquier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caracter</a:t>
                      </a:r>
                      <a:r>
                        <a:rPr lang="en-US" sz="1300" dirty="0"/>
                        <a:t> entre A y F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\*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*</a:t>
                      </a:r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49">
                <a:tc>
                  <a:txBody>
                    <a:bodyPr/>
                    <a:lstStyle/>
                    <a:p>
                      <a:r>
                        <a:rPr lang="en-US" sz="1300" dirty="0"/>
                        <a:t>[!ab]</a:t>
                      </a:r>
                    </a:p>
                  </a:txBody>
                  <a:tcPr marL="64072" marR="64072" marT="32036" marB="32036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Cualquier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caracter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exepto</a:t>
                      </a:r>
                      <a:r>
                        <a:rPr lang="en-US" sz="1300" baseline="0" dirty="0"/>
                        <a:t> a y b</a:t>
                      </a:r>
                      <a:endParaRPr lang="en-US" sz="1300" dirty="0"/>
                    </a:p>
                  </a:txBody>
                  <a:tcPr marL="64072" marR="64072" marT="32036" marB="320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rápido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66" y="2154637"/>
            <a:ext cx="7181385" cy="2447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4266" y="4790941"/>
            <a:ext cx="743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PIN: </a:t>
            </a:r>
            <a:r>
              <a:rPr lang="en-US" sz="6000" b="1" dirty="0"/>
              <a:t>606470</a:t>
            </a:r>
            <a:r>
              <a:rPr lang="en-US" sz="72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Quitando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380" y="2011680"/>
            <a:ext cx="8475619" cy="924703"/>
          </a:xfrm>
        </p:spPr>
        <p:txBody>
          <a:bodyPr/>
          <a:lstStyle/>
          <a:p>
            <a:r>
              <a:rPr lang="en-US" dirty="0" err="1"/>
              <a:t>Aseg</a:t>
            </a:r>
            <a:r>
              <a:rPr lang="es-ES" dirty="0"/>
              <a:t>ú</a:t>
            </a:r>
            <a:r>
              <a:rPr lang="en-US" dirty="0" err="1"/>
              <a:t>rense</a:t>
            </a:r>
            <a:r>
              <a:rPr lang="en-US" dirty="0"/>
              <a:t> de no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resultar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1040613" cy="1040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6670" y="3271037"/>
            <a:ext cx="10420329" cy="3374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cometido</a:t>
            </a:r>
            <a:r>
              <a:rPr lang="en-US" dirty="0"/>
              <a:t> un error,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del staging area.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Agregamos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que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ignorar</a:t>
            </a:r>
            <a:endParaRPr lang="en-US" dirty="0"/>
          </a:p>
          <a:p>
            <a:pPr lvl="1"/>
            <a:r>
              <a:rPr lang="en-US" dirty="0" err="1"/>
              <a:t>Agregamos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incompleto</a:t>
            </a:r>
            <a:r>
              <a:rPr lang="en-US" dirty="0"/>
              <a:t> o con </a:t>
            </a:r>
            <a:r>
              <a:rPr lang="en-US" dirty="0" err="1"/>
              <a:t>cambios</a:t>
            </a:r>
            <a:r>
              <a:rPr lang="en-US" dirty="0"/>
              <a:t> que </a:t>
            </a:r>
            <a:r>
              <a:rPr lang="en-US" dirty="0" err="1"/>
              <a:t>aún</a:t>
            </a:r>
            <a:r>
              <a:rPr lang="en-US" dirty="0"/>
              <a:t> no </a:t>
            </a:r>
            <a:r>
              <a:rPr lang="en-US" dirty="0" err="1"/>
              <a:t>est</a:t>
            </a:r>
            <a:r>
              <a:rPr lang="es-ES" dirty="0"/>
              <a:t>á</a:t>
            </a:r>
            <a:r>
              <a:rPr lang="en-US" dirty="0"/>
              <a:t>n </a:t>
            </a:r>
            <a:r>
              <a:rPr lang="en-US" dirty="0" err="1"/>
              <a:t>listos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deshacer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</a:t>
            </a:r>
            <a:r>
              <a:rPr lang="en-US" dirty="0" err="1"/>
              <a:t>archivo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volverá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working directory. </a:t>
            </a:r>
          </a:p>
          <a:p>
            <a:r>
              <a:rPr lang="en-US" dirty="0"/>
              <a:t>HEAD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palabra especial para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staging area al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S" dirty="0"/>
              <a:t>é</a:t>
            </a:r>
            <a:r>
              <a:rPr lang="en-US" dirty="0"/>
              <a:t>n </a:t>
            </a:r>
            <a:r>
              <a:rPr lang="en-US" dirty="0" err="1"/>
              <a:t>listos</a:t>
            </a:r>
            <a:r>
              <a:rPr lang="en-US" dirty="0"/>
              <a:t> para </a:t>
            </a:r>
            <a:r>
              <a:rPr lang="en-US" dirty="0" err="1"/>
              <a:t>quedarse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hora de </a:t>
            </a:r>
            <a:r>
              <a:rPr lang="en-US" dirty="0" err="1"/>
              <a:t>pasarlos</a:t>
            </a:r>
            <a:r>
              <a:rPr lang="en-US" dirty="0"/>
              <a:t> del staging area al commit area (o </a:t>
            </a:r>
            <a:r>
              <a:rPr lang="es-ES" dirty="0"/>
              <a:t>.</a:t>
            </a:r>
            <a:r>
              <a:rPr lang="en-US" dirty="0" err="1"/>
              <a:t>git</a:t>
            </a:r>
            <a:r>
              <a:rPr lang="en-US" dirty="0"/>
              <a:t> area) </a:t>
            </a:r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</a:p>
          <a:p>
            <a:pPr lvl="1"/>
            <a:endParaRPr lang="en-US" dirty="0"/>
          </a:p>
          <a:p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, 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solicitará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prompt </a:t>
            </a:r>
            <a:r>
              <a:rPr lang="en-US" dirty="0" err="1"/>
              <a:t>elegido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l</a:t>
            </a:r>
            <a:r>
              <a:rPr lang="es-ES" dirty="0"/>
              <a:t>í</a:t>
            </a:r>
            <a:r>
              <a:rPr lang="en-US" dirty="0" err="1"/>
              <a:t>nea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con la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m, sin embargo, </a:t>
            </a:r>
            <a:r>
              <a:rPr lang="en-US" dirty="0" err="1"/>
              <a:t>esto</a:t>
            </a:r>
            <a:r>
              <a:rPr lang="en-US" dirty="0"/>
              <a:t> solo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recomendable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insignificante</a:t>
            </a:r>
            <a:r>
              <a:rPr lang="en-US" dirty="0"/>
              <a:t> y no </a:t>
            </a:r>
            <a:r>
              <a:rPr lang="en-US" dirty="0" err="1"/>
              <a:t>amerita</a:t>
            </a:r>
            <a:r>
              <a:rPr lang="en-US" dirty="0"/>
              <a:t> gran </a:t>
            </a:r>
            <a:r>
              <a:rPr lang="en-US" dirty="0" err="1"/>
              <a:t>explicación</a:t>
            </a:r>
            <a:endParaRPr lang="en-US" dirty="0"/>
          </a:p>
          <a:p>
            <a:pPr lvl="1"/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local que </a:t>
            </a:r>
            <a:r>
              <a:rPr lang="en-US" dirty="0" err="1"/>
              <a:t>integraremos</a:t>
            </a:r>
            <a:r>
              <a:rPr lang="en-US" dirty="0"/>
              <a:t> con </a:t>
            </a:r>
            <a:r>
              <a:rPr lang="en-US" dirty="0" err="1"/>
              <a:t>más</a:t>
            </a:r>
            <a:r>
              <a:rPr lang="en-US" dirty="0"/>
              <a:t> commits</a:t>
            </a:r>
          </a:p>
        </p:txBody>
      </p:sp>
    </p:spTree>
    <p:extLst>
      <p:ext uri="{BB962C8B-B14F-4D97-AF65-F5344CB8AC3E}">
        <p14:creationId xmlns:p14="http://schemas.microsoft.com/office/powerpoint/2010/main" val="194847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70490" y="4481848"/>
            <a:ext cx="4262908" cy="155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22" r="125" b="2"/>
          <a:stretch/>
        </p:blipFill>
        <p:spPr>
          <a:xfrm>
            <a:off x="867982" y="399243"/>
            <a:ext cx="10246485" cy="59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olvid</a:t>
            </a:r>
            <a:r>
              <a:rPr lang="es-ES" dirty="0"/>
              <a:t>é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último</a:t>
            </a:r>
            <a:r>
              <a:rPr lang="en-US" dirty="0"/>
              <a:t> commit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arreglar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faltante</a:t>
            </a:r>
            <a:endParaRPr lang="en-US" dirty="0"/>
          </a:p>
          <a:p>
            <a:pPr lvl="1"/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 de commit</a:t>
            </a:r>
          </a:p>
          <a:p>
            <a:pPr lvl="1"/>
            <a:r>
              <a:rPr lang="en-US" dirty="0" err="1"/>
              <a:t>Eliminar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del commit * </a:t>
            </a:r>
          </a:p>
          <a:p>
            <a:pPr lvl="1"/>
            <a:endParaRPr lang="en-US" dirty="0"/>
          </a:p>
          <a:p>
            <a:r>
              <a:rPr lang="en-US" dirty="0"/>
              <a:t>Sin embargo, s</a:t>
            </a:r>
            <a:r>
              <a:rPr lang="es-ES" dirty="0" err="1"/>
              <a:t>ó</a:t>
            </a:r>
            <a:r>
              <a:rPr lang="en-US" dirty="0"/>
              <a:t>lo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recomendable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commit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local. NUNCA </a:t>
            </a:r>
            <a:r>
              <a:rPr lang="en-US" dirty="0" err="1"/>
              <a:t>arreglen</a:t>
            </a:r>
            <a:r>
              <a:rPr lang="en-US" dirty="0"/>
              <a:t> un commit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arreglar</a:t>
            </a:r>
            <a:r>
              <a:rPr lang="en-US" dirty="0"/>
              <a:t> un commit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Hagan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que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corregir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/>
              <a:t>Ejecuten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commit --amend</a:t>
            </a:r>
          </a:p>
          <a:p>
            <a:pPr lvl="1"/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Esto</a:t>
            </a:r>
            <a:r>
              <a:rPr lang="en-US" dirty="0"/>
              <a:t> no lo </a:t>
            </a:r>
            <a:r>
              <a:rPr lang="en-US" dirty="0" err="1"/>
              <a:t>haremos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requiere</a:t>
            </a:r>
            <a:r>
              <a:rPr lang="en-US" dirty="0"/>
              <a:t> un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conocimientos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la </a:t>
            </a:r>
            <a:r>
              <a:rPr lang="en-US" dirty="0" err="1"/>
              <a:t>historia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2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ocasiones</a:t>
            </a:r>
            <a:r>
              <a:rPr lang="en-US" dirty="0"/>
              <a:t> no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entren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liga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search?l</a:t>
            </a:r>
            <a:r>
              <a:rPr lang="en-US" dirty="0"/>
              <a:t>=</a:t>
            </a:r>
            <a:r>
              <a:rPr lang="en-US" dirty="0" err="1"/>
              <a:t>PHP&amp;q</a:t>
            </a:r>
            <a:r>
              <a:rPr lang="en-US" dirty="0"/>
              <a:t>=</a:t>
            </a:r>
            <a:r>
              <a:rPr lang="en-US" dirty="0" err="1"/>
              <a:t>wp-config.php&amp;type</a:t>
            </a:r>
            <a:r>
              <a:rPr lang="en-US" dirty="0"/>
              <a:t>=Commits&amp;utf8=✓</a:t>
            </a:r>
          </a:p>
          <a:p>
            <a:pPr lvl="1"/>
            <a:endParaRPr lang="en-US" dirty="0"/>
          </a:p>
          <a:p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que </a:t>
            </a:r>
            <a:r>
              <a:rPr lang="en-US" dirty="0" err="1"/>
              <a:t>aparecen</a:t>
            </a:r>
            <a:r>
              <a:rPr lang="en-US" dirty="0"/>
              <a:t> son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e </a:t>
            </a:r>
            <a:r>
              <a:rPr lang="en-US" dirty="0" err="1"/>
              <a:t>incuyen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 de las </a:t>
            </a:r>
            <a:r>
              <a:rPr lang="en-US" dirty="0" err="1"/>
              <a:t>aplicaciones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, sin embargo, </a:t>
            </a:r>
            <a:r>
              <a:rPr lang="en-US" dirty="0" err="1"/>
              <a:t>ya</a:t>
            </a:r>
            <a:r>
              <a:rPr lang="en-US" dirty="0"/>
              <a:t> 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creados</a:t>
            </a:r>
            <a:r>
              <a:rPr lang="en-US" dirty="0"/>
              <a:t> para </a:t>
            </a:r>
            <a:r>
              <a:rPr lang="en-US" dirty="0" err="1"/>
              <a:t>nosotros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reglas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15187"/>
              </p:ext>
            </p:extLst>
          </p:nvPr>
        </p:nvGraphicFramePr>
        <p:xfrm>
          <a:off x="1203235" y="2664609"/>
          <a:ext cx="9783764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Comentario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Directorio</a:t>
                      </a:r>
                      <a:r>
                        <a:rPr lang="en-US" dirty="0"/>
                        <a:t> 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Archivo</a:t>
                      </a:r>
                      <a:r>
                        <a:rPr lang="en-US" dirty="0"/>
                        <a:t> 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**/foo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archivos</a:t>
                      </a:r>
                      <a:r>
                        <a:rPr lang="en-US" baseline="0" dirty="0"/>
                        <a:t> foo sin </a:t>
                      </a:r>
                      <a:r>
                        <a:rPr lang="en-US" baseline="0" dirty="0" err="1"/>
                        <a:t>importar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donde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esten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foo/**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archivos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adentro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directorio</a:t>
                      </a:r>
                      <a:r>
                        <a:rPr lang="en-US" dirty="0"/>
                        <a:t> 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83896" y="5653825"/>
            <a:ext cx="542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https://</a:t>
            </a:r>
            <a:r>
              <a:rPr lang="en-US" dirty="0" err="1"/>
              <a:t>git-scm.com</a:t>
            </a:r>
            <a:r>
              <a:rPr lang="en-US" dirty="0"/>
              <a:t>/docs/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5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liga</a:t>
            </a:r>
            <a:r>
              <a:rPr lang="en-US" dirty="0"/>
              <a:t> anterior un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apropiado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y </a:t>
            </a:r>
            <a:r>
              <a:rPr lang="en-US" dirty="0" err="1"/>
              <a:t>agregarlo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. </a:t>
            </a:r>
          </a:p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regular a </a:t>
            </a:r>
            <a:r>
              <a:rPr lang="en-US" dirty="0" err="1"/>
              <a:t>su</a:t>
            </a:r>
            <a:r>
              <a:rPr lang="en-US" dirty="0"/>
              <a:t>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un commit con el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agregado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294247"/>
              </p:ext>
            </p:extLst>
          </p:nvPr>
        </p:nvGraphicFramePr>
        <p:xfrm>
          <a:off x="1976311" y="4036636"/>
          <a:ext cx="8237296" cy="21812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46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Comentario</a:t>
                      </a:r>
                      <a:endParaRPr lang="en-US" sz="1500" dirty="0"/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\#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!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Negación</a:t>
                      </a:r>
                      <a:endParaRPr lang="en-US" sz="1500" dirty="0"/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Foo/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Directorio</a:t>
                      </a:r>
                      <a:r>
                        <a:rPr lang="en-US" sz="1500" dirty="0"/>
                        <a:t> Foo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Foo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Archivo</a:t>
                      </a:r>
                      <a:r>
                        <a:rPr lang="en-US" sz="1500" dirty="0"/>
                        <a:t> Foo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**/foo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Todos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archivos</a:t>
                      </a:r>
                      <a:r>
                        <a:rPr lang="en-US" sz="1500" baseline="0" dirty="0"/>
                        <a:t> foo sin </a:t>
                      </a:r>
                      <a:r>
                        <a:rPr lang="en-US" sz="1500" baseline="0" dirty="0" err="1"/>
                        <a:t>importar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donde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esten</a:t>
                      </a:r>
                      <a:endParaRPr lang="en-US" sz="1500" dirty="0"/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223">
                <a:tc>
                  <a:txBody>
                    <a:bodyPr/>
                    <a:lstStyle/>
                    <a:p>
                      <a:r>
                        <a:rPr lang="en-US" sz="1500" dirty="0"/>
                        <a:t>foo/**</a:t>
                      </a:r>
                    </a:p>
                  </a:txBody>
                  <a:tcPr marL="76987" marR="76987" marT="38493" marB="3849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Todos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archivos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adentro</a:t>
                      </a:r>
                      <a:r>
                        <a:rPr lang="en-US" sz="1500" dirty="0"/>
                        <a:t> del </a:t>
                      </a:r>
                      <a:r>
                        <a:rPr lang="en-US" sz="1500" dirty="0" err="1"/>
                        <a:t>directorio</a:t>
                      </a:r>
                      <a:r>
                        <a:rPr lang="en-US" sz="1500" dirty="0"/>
                        <a:t> foo</a:t>
                      </a:r>
                    </a:p>
                  </a:txBody>
                  <a:tcPr marL="76987" marR="76987" marT="38493" marB="38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3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521683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-r --cached .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-A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'Removing ignored files'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3743" y="4591318"/>
            <a:ext cx="8475619" cy="92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pesar</a:t>
            </a:r>
            <a:r>
              <a:rPr lang="en-US" dirty="0"/>
              <a:t> de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se </a:t>
            </a:r>
            <a:r>
              <a:rPr lang="en-US" dirty="0" err="1"/>
              <a:t>eliminan</a:t>
            </a:r>
            <a:r>
              <a:rPr lang="en-US" dirty="0"/>
              <a:t> de la </a:t>
            </a:r>
            <a:r>
              <a:rPr lang="en-US" dirty="0" err="1"/>
              <a:t>rama</a:t>
            </a:r>
            <a:r>
              <a:rPr lang="en-US" dirty="0"/>
              <a:t> actual, </a:t>
            </a:r>
            <a:r>
              <a:rPr lang="es-ES" dirty="0"/>
              <a:t>é</a:t>
            </a:r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siguen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aún</a:t>
            </a:r>
            <a:r>
              <a:rPr lang="en-US" dirty="0"/>
              <a:t> se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consultar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3" y="4533363"/>
            <a:ext cx="1040613" cy="10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2B2D-D51D-4D69-9E04-0C0FE07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</a:t>
            </a:r>
            <a:r>
              <a:rPr lang="es-ES" dirty="0"/>
              <a:t>é</a:t>
            </a:r>
            <a:r>
              <a:rPr lang="es-MX" dirty="0"/>
              <a:t>ditos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4EB-0126-4F4B-B807-D1B777E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Diagramas de Git de Scott Chacon en su libro Pro Git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8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 hoy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Consultando</a:t>
            </a:r>
            <a:r>
              <a:rPr lang="en-US" dirty="0"/>
              <a:t> la </a:t>
            </a:r>
            <a:r>
              <a:rPr lang="en-US" dirty="0" err="1"/>
              <a:t>ayuda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global y </a:t>
            </a:r>
            <a:r>
              <a:rPr lang="en-US" dirty="0" err="1"/>
              <a:t>localmente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regex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git</a:t>
            </a:r>
            <a:r>
              <a:rPr lang="en-US" dirty="0"/>
              <a:t> ignore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Consultar</a:t>
            </a:r>
            <a:r>
              <a:rPr lang="en-US" dirty="0"/>
              <a:t> la </a:t>
            </a:r>
            <a:r>
              <a:rPr lang="en-US" dirty="0" err="1"/>
              <a:t>documentación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documentación</a:t>
            </a:r>
            <a:r>
              <a:rPr lang="en-US" dirty="0"/>
              <a:t> que </a:t>
            </a:r>
            <a:r>
              <a:rPr lang="en-US" dirty="0" err="1"/>
              <a:t>aparece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</a:t>
            </a:r>
            <a:r>
              <a:rPr lang="es-ES" dirty="0"/>
              <a:t>í</a:t>
            </a:r>
            <a:r>
              <a:rPr lang="en-US" dirty="0" err="1"/>
              <a:t>nea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la que </a:t>
            </a:r>
            <a:r>
              <a:rPr lang="en-US" dirty="0" err="1"/>
              <a:t>otorga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argumento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a </a:t>
            </a:r>
            <a:r>
              <a:rPr lang="en-US" dirty="0" err="1"/>
              <a:t>correr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ayuda</a:t>
            </a:r>
            <a:r>
              <a:rPr lang="en-US" dirty="0"/>
              <a:t>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more, para </a:t>
            </a:r>
            <a:r>
              <a:rPr lang="en-US" dirty="0" err="1"/>
              <a:t>salir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presionar</a:t>
            </a:r>
            <a:r>
              <a:rPr lang="en-US" dirty="0"/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104324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Probemos</a:t>
            </a:r>
            <a:r>
              <a:rPr lang="en-US" dirty="0"/>
              <a:t> el </a:t>
            </a:r>
            <a:r>
              <a:rPr lang="en-US" dirty="0" err="1"/>
              <a:t>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Ejecuten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</a:t>
            </a:r>
          </a:p>
          <a:p>
            <a:pPr lvl="1"/>
            <a:endParaRPr lang="en-US" dirty="0"/>
          </a:p>
          <a:p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corran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 status</a:t>
            </a:r>
          </a:p>
          <a:p>
            <a:pPr lvl="1"/>
            <a:endParaRPr lang="en-US" dirty="0"/>
          </a:p>
          <a:p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corran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help </a:t>
            </a:r>
            <a:r>
              <a:rPr lang="mr-IN" dirty="0"/>
              <a:t>–</a:t>
            </a:r>
            <a:r>
              <a:rPr lang="en-US" dirty="0"/>
              <a:t>a</a:t>
            </a:r>
          </a:p>
          <a:p>
            <a:pPr lvl="1"/>
            <a:endParaRPr lang="en-US" dirty="0"/>
          </a:p>
          <a:p>
            <a:r>
              <a:rPr lang="en-US" dirty="0" err="1"/>
              <a:t>Por</a:t>
            </a:r>
            <a:r>
              <a:rPr lang="en-US" dirty="0"/>
              <a:t> ultimo, </a:t>
            </a:r>
            <a:r>
              <a:rPr lang="en-US" dirty="0" err="1"/>
              <a:t>corran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help -g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9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Configuramos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para que se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a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necesidades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Indica</a:t>
            </a:r>
            <a:r>
              <a:rPr lang="en-US" dirty="0"/>
              <a:t> qui</a:t>
            </a:r>
            <a:r>
              <a:rPr lang="es-ES" dirty="0"/>
              <a:t>é</a:t>
            </a:r>
            <a:r>
              <a:rPr lang="en-US" dirty="0" err="1"/>
              <a:t>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preferencias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Hay 3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System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del </a:t>
            </a:r>
            <a:r>
              <a:rPr lang="en-US" dirty="0" err="1"/>
              <a:t>equipo</a:t>
            </a:r>
            <a:endParaRPr lang="en-US" dirty="0"/>
          </a:p>
          <a:p>
            <a:pPr lvl="1"/>
            <a:r>
              <a:rPr lang="en-US" dirty="0"/>
              <a:t>Global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actual</a:t>
            </a:r>
          </a:p>
          <a:p>
            <a:pPr lvl="1"/>
            <a:r>
              <a:rPr lang="en-US" dirty="0"/>
              <a:t>Local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actual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nombre</a:t>
            </a:r>
            <a:endParaRPr lang="en-US" dirty="0"/>
          </a:p>
          <a:p>
            <a:pPr lvl="1"/>
            <a:r>
              <a:rPr lang="en-US" dirty="0" err="1"/>
              <a:t>user.name</a:t>
            </a:r>
            <a:endParaRPr lang="en-US" dirty="0"/>
          </a:p>
          <a:p>
            <a:r>
              <a:rPr lang="en-US" dirty="0" err="1"/>
              <a:t>Nuestro</a:t>
            </a:r>
            <a:r>
              <a:rPr lang="en-US" dirty="0"/>
              <a:t> email</a:t>
            </a:r>
          </a:p>
          <a:p>
            <a:pPr lvl="1"/>
            <a:r>
              <a:rPr lang="en-US" dirty="0" err="1"/>
              <a:t>user.email</a:t>
            </a:r>
            <a:endParaRPr lang="en-US" dirty="0"/>
          </a:p>
          <a:p>
            <a:r>
              <a:rPr lang="en-US" dirty="0" err="1"/>
              <a:t>Nuestro</a:t>
            </a:r>
            <a:r>
              <a:rPr lang="en-US" dirty="0"/>
              <a:t> editor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 err="1"/>
              <a:t>core.editor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¿C</a:t>
            </a:r>
            <a:r>
              <a:rPr lang="es-ES" dirty="0" err="1"/>
              <a:t>ó</a:t>
            </a:r>
            <a:r>
              <a:rPr lang="en-US" dirty="0" err="1"/>
              <a:t>mo</a:t>
            </a:r>
            <a:r>
              <a:rPr lang="en-US" dirty="0"/>
              <a:t> lo </a:t>
            </a:r>
            <a:r>
              <a:rPr lang="en-US" dirty="0" err="1"/>
              <a:t>hacemos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 | --system] &lt;</a:t>
            </a:r>
            <a:r>
              <a:rPr lang="en-US" dirty="0" err="1"/>
              <a:t>opción</a:t>
            </a:r>
            <a:r>
              <a:rPr lang="en-US" dirty="0"/>
              <a:t>&gt; &lt;valor&gt;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[] =  </a:t>
            </a:r>
            <a:r>
              <a:rPr lang="en-US" dirty="0" err="1"/>
              <a:t>Opcional</a:t>
            </a:r>
            <a:endParaRPr lang="en-US" dirty="0"/>
          </a:p>
          <a:p>
            <a:pPr lvl="3"/>
            <a:r>
              <a:rPr lang="en-US" dirty="0"/>
              <a:t>| =  or</a:t>
            </a:r>
          </a:p>
          <a:p>
            <a:pPr lvl="3"/>
            <a:r>
              <a:rPr lang="en-US" dirty="0"/>
              <a:t>&lt;valor&gt; = Cadena a </a:t>
            </a:r>
            <a:r>
              <a:rPr lang="en-US" dirty="0" err="1"/>
              <a:t>remplazar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8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útiles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commit.template</a:t>
            </a:r>
            <a:endParaRPr lang="en-US" dirty="0"/>
          </a:p>
          <a:p>
            <a:pPr lvl="1"/>
            <a:r>
              <a:rPr lang="en-US" dirty="0" err="1"/>
              <a:t>Establece</a:t>
            </a:r>
            <a:r>
              <a:rPr lang="en-US" dirty="0"/>
              <a:t> un template global que </a:t>
            </a:r>
            <a:r>
              <a:rPr lang="en-US" dirty="0" err="1"/>
              <a:t>aparece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commit.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seguir</a:t>
            </a:r>
            <a:r>
              <a:rPr lang="en-US" dirty="0"/>
              <a:t> un </a:t>
            </a:r>
            <a:r>
              <a:rPr lang="en-US" dirty="0" err="1"/>
              <a:t>est</a:t>
            </a:r>
            <a:r>
              <a:rPr lang="es-ES" dirty="0"/>
              <a:t>á</a:t>
            </a:r>
            <a:r>
              <a:rPr lang="en-US" dirty="0" err="1"/>
              <a:t>ndar</a:t>
            </a:r>
            <a:endParaRPr lang="en-US" dirty="0"/>
          </a:p>
          <a:p>
            <a:r>
              <a:rPr lang="en-US" dirty="0" err="1"/>
              <a:t>core.excludesfile</a:t>
            </a:r>
            <a:endParaRPr lang="en-US" dirty="0"/>
          </a:p>
          <a:p>
            <a:pPr lvl="1"/>
            <a:r>
              <a:rPr lang="en-US" dirty="0" err="1"/>
              <a:t>Establece</a:t>
            </a:r>
            <a:r>
              <a:rPr lang="en-US" dirty="0"/>
              <a:t> un .</a:t>
            </a:r>
            <a:r>
              <a:rPr lang="en-US" dirty="0" err="1"/>
              <a:t>gitignore</a:t>
            </a:r>
            <a:r>
              <a:rPr lang="en-US" dirty="0"/>
              <a:t> general</a:t>
            </a:r>
          </a:p>
          <a:p>
            <a:pPr lvl="1"/>
            <a:endParaRPr lang="en-US" dirty="0"/>
          </a:p>
          <a:p>
            <a:r>
              <a:rPr lang="en-US" dirty="0" err="1"/>
              <a:t>help.autocorrect</a:t>
            </a:r>
            <a:endParaRPr lang="en-US" dirty="0"/>
          </a:p>
          <a:p>
            <a:pPr lvl="1"/>
            <a:r>
              <a:rPr lang="en-US" dirty="0"/>
              <a:t>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</a:t>
            </a:r>
            <a:r>
              <a:rPr lang="es-ES" dirty="0"/>
              <a:t>é</a:t>
            </a:r>
            <a:r>
              <a:rPr lang="en-US" dirty="0" err="1"/>
              <a:t>cimas</a:t>
            </a:r>
            <a:r>
              <a:rPr lang="en-US" dirty="0"/>
              <a:t> de </a:t>
            </a:r>
            <a:r>
              <a:rPr lang="en-US" dirty="0" err="1"/>
              <a:t>segundo</a:t>
            </a:r>
            <a:r>
              <a:rPr lang="en-US" dirty="0"/>
              <a:t>. Si </a:t>
            </a:r>
            <a:r>
              <a:rPr lang="en-US" dirty="0" err="1"/>
              <a:t>escribimos</a:t>
            </a:r>
            <a:r>
              <a:rPr lang="en-US" dirty="0"/>
              <a:t> mal,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tratará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que </a:t>
            </a:r>
            <a:r>
              <a:rPr lang="en-US" dirty="0" err="1"/>
              <a:t>queríamos</a:t>
            </a:r>
            <a:r>
              <a:rPr lang="en-US" dirty="0"/>
              <a:t> y lo </a:t>
            </a:r>
            <a:r>
              <a:rPr lang="en-US" dirty="0" err="1"/>
              <a:t>correra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Pongan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Si lo </a:t>
            </a:r>
            <a:r>
              <a:rPr lang="en-US" dirty="0" err="1"/>
              <a:t>desean</a:t>
            </a:r>
            <a:r>
              <a:rPr lang="en-US" dirty="0"/>
              <a:t> </a:t>
            </a:r>
            <a:r>
              <a:rPr lang="en-US" dirty="0" err="1"/>
              <a:t>cambien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editor a Sublime:</a:t>
            </a:r>
          </a:p>
          <a:p>
            <a:endParaRPr lang="en-US" dirty="0"/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</a:t>
            </a:r>
            <a:r>
              <a:rPr lang="en-US" dirty="0" err="1"/>
              <a:t>subl</a:t>
            </a:r>
            <a:r>
              <a:rPr lang="en-US" dirty="0"/>
              <a:t> -n -w”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2" fontAlgn="base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files/sublime text 3/</a:t>
            </a:r>
            <a:r>
              <a:rPr lang="en-US" dirty="0" err="1"/>
              <a:t>subl.exe</a:t>
            </a:r>
            <a:r>
              <a:rPr lang="en-US" dirty="0"/>
              <a:t>' -w" </a:t>
            </a:r>
          </a:p>
          <a:p>
            <a:pPr lvl="2" fontAlgn="base"/>
            <a:endParaRPr lang="en-US" dirty="0"/>
          </a:p>
          <a:p>
            <a:pPr lvl="1" fontAlgn="base"/>
            <a:r>
              <a:rPr lang="en-US" dirty="0"/>
              <a:t>¿</a:t>
            </a:r>
            <a:r>
              <a:rPr lang="en-US" dirty="0" err="1"/>
              <a:t>Otro</a:t>
            </a:r>
            <a:r>
              <a:rPr lang="en-US" dirty="0"/>
              <a:t> editor?</a:t>
            </a:r>
          </a:p>
          <a:p>
            <a:pPr lvl="2" fontAlgn="base"/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/articles/associating-text-editors-with-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5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1377</Words>
  <Application>Microsoft Macintosh PowerPoint</Application>
  <PresentationFormat>Widescreen</PresentationFormat>
  <Paragraphs>255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Cambria Math</vt:lpstr>
      <vt:lpstr>Corbel</vt:lpstr>
      <vt:lpstr>Wingdings</vt:lpstr>
      <vt:lpstr>Banded</vt:lpstr>
      <vt:lpstr>Taller de git</vt:lpstr>
      <vt:lpstr>Repaso rápido</vt:lpstr>
      <vt:lpstr>Objetivos de hoy</vt:lpstr>
      <vt:lpstr>Consultar la documentación de git</vt:lpstr>
      <vt:lpstr>Probemos el comando</vt:lpstr>
      <vt:lpstr>Configuración de git</vt:lpstr>
      <vt:lpstr>¿Qué debemos configurar?</vt:lpstr>
      <vt:lpstr>Opciones útiles</vt:lpstr>
      <vt:lpstr>Práctica</vt:lpstr>
      <vt:lpstr>Los tres estados de git</vt:lpstr>
      <vt:lpstr>Consultando el estado actual</vt:lpstr>
      <vt:lpstr>La opción s</vt:lpstr>
      <vt:lpstr>Ejercicio 1</vt:lpstr>
      <vt:lpstr>PowerPoint Presentation</vt:lpstr>
      <vt:lpstr>Moviendo De working directory a staging area</vt:lpstr>
      <vt:lpstr>Opciones</vt:lpstr>
      <vt:lpstr>Ejercicio 2</vt:lpstr>
      <vt:lpstr>Aprendiendo patrones regulares</vt:lpstr>
      <vt:lpstr>Ejercicio 3</vt:lpstr>
      <vt:lpstr>Quitando archivos de staging area</vt:lpstr>
      <vt:lpstr>De staging area al repositorio de git</vt:lpstr>
      <vt:lpstr>PowerPoint Presentation</vt:lpstr>
      <vt:lpstr>¿Y si olvidé un archivo?</vt:lpstr>
      <vt:lpstr>.gitignore</vt:lpstr>
      <vt:lpstr>.gitignore reglas</vt:lpstr>
      <vt:lpstr>Ejercicio</vt:lpstr>
      <vt:lpstr>.gitignore de archivos en el repositorio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Salvador Orozco Villalever</cp:lastModifiedBy>
  <cp:revision>53</cp:revision>
  <dcterms:created xsi:type="dcterms:W3CDTF">2018-02-13T01:11:19Z</dcterms:created>
  <dcterms:modified xsi:type="dcterms:W3CDTF">2019-03-20T14:37:05Z</dcterms:modified>
</cp:coreProperties>
</file>