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0992-BD6E-483D-AC0B-2602C735F77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97E9F-55AB-4F95-B6FF-B815EB62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8708"/>
            <a:ext cx="9519557" cy="110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Davera Gabriel</dc:creator>
  <cp:lastModifiedBy>Davera Gabriel</cp:lastModifiedBy>
  <cp:revision>2</cp:revision>
  <dcterms:created xsi:type="dcterms:W3CDTF">2020-04-20T17:23:10Z</dcterms:created>
  <dcterms:modified xsi:type="dcterms:W3CDTF">2020-04-20T17:54:35Z</dcterms:modified>
</cp:coreProperties>
</file>