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1" r:id="rId1"/>
  </p:sldMasterIdLst>
  <p:notesMasterIdLst>
    <p:notesMasterId r:id="rId30"/>
  </p:notesMasterIdLst>
  <p:sldIdLst>
    <p:sldId id="256" r:id="rId2"/>
    <p:sldId id="270" r:id="rId3"/>
    <p:sldId id="268" r:id="rId4"/>
    <p:sldId id="269" r:id="rId5"/>
    <p:sldId id="271" r:id="rId6"/>
    <p:sldId id="272" r:id="rId7"/>
    <p:sldId id="273" r:id="rId8"/>
    <p:sldId id="274" r:id="rId9"/>
    <p:sldId id="275" r:id="rId10"/>
    <p:sldId id="276" r:id="rId11"/>
    <p:sldId id="277" r:id="rId12"/>
    <p:sldId id="278" r:id="rId13"/>
    <p:sldId id="279" r:id="rId14"/>
    <p:sldId id="280" r:id="rId15"/>
    <p:sldId id="281" r:id="rId16"/>
    <p:sldId id="282" r:id="rId17"/>
    <p:sldId id="293" r:id="rId18"/>
    <p:sldId id="294" r:id="rId19"/>
    <p:sldId id="283" r:id="rId20"/>
    <p:sldId id="284" r:id="rId21"/>
    <p:sldId id="285" r:id="rId22"/>
    <p:sldId id="286" r:id="rId23"/>
    <p:sldId id="287" r:id="rId24"/>
    <p:sldId id="291" r:id="rId25"/>
    <p:sldId id="288" r:id="rId26"/>
    <p:sldId id="289" r:id="rId27"/>
    <p:sldId id="290" r:id="rId28"/>
    <p:sldId id="292" r:id="rId29"/>
  </p:sldIdLst>
  <p:sldSz cx="9144000" cy="5715000" type="screen16x10"/>
  <p:notesSz cx="6858000" cy="9144000"/>
  <p:embeddedFontLst>
    <p:embeddedFont>
      <p:font typeface="Bahnschrift" panose="020B0502040204020203" pitchFamily="34" charset="0"/>
      <p:regular r:id="rId31"/>
      <p:bold r:id="rId32"/>
    </p:embeddedFont>
    <p:embeddedFont>
      <p:font typeface="Century Gothic" panose="020B0502020202020204" pitchFamily="34" charset="0"/>
      <p:regular r:id="rId33"/>
      <p:bold r:id="rId34"/>
      <p:italic r:id="rId35"/>
      <p:boldItalic r:id="rId36"/>
    </p:embeddedFont>
    <p:embeddedFont>
      <p:font typeface="Elephant" panose="02020904090505020303" pitchFamily="18" charset="0"/>
      <p:regular r:id="rId37"/>
      <p:italic r:id="rId38"/>
    </p:embeddedFont>
    <p:embeddedFont>
      <p:font typeface="Oswald" panose="00000500000000000000" pitchFamily="2" charset="0"/>
      <p:regular r:id="rId39"/>
      <p:bold r:id="rId40"/>
    </p:embeddedFont>
    <p:embeddedFont>
      <p:font typeface="Playfair Display" panose="00000500000000000000" pitchFamily="2" charset="0"/>
      <p:regular r:id="rId41"/>
      <p:bold r:id="rId42"/>
      <p:italic r:id="rId43"/>
      <p:boldItalic r:id="rId4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gJnH4tv3dkkilV8G367xvAOmD7g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marendra Vajjhala"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EF77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92" autoAdjust="0"/>
  </p:normalViewPr>
  <p:slideViewPr>
    <p:cSldViewPr>
      <p:cViewPr>
        <p:scale>
          <a:sx n="98" d="100"/>
          <a:sy n="98" d="100"/>
        </p:scale>
        <p:origin x="1018" y="34"/>
      </p:cViewPr>
      <p:guideLst>
        <p:guide orient="horz" pos="180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customschemas.google.com/relationships/presentationmetadata" Target="meta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53"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an Reddy" userId="fb149ba7e36c67b6" providerId="LiveId" clId="{DE19488B-1F0B-49AB-B9FE-F9E65D012D03}"/>
    <pc:docChg chg="undo redo custSel modSld sldOrd">
      <pc:chgData name="Chandan Reddy" userId="fb149ba7e36c67b6" providerId="LiveId" clId="{DE19488B-1F0B-49AB-B9FE-F9E65D012D03}" dt="2025-08-17T12:04:42.656" v="1861" actId="20577"/>
      <pc:docMkLst>
        <pc:docMk/>
      </pc:docMkLst>
      <pc:sldChg chg="addSp delSp modSp mod ord">
        <pc:chgData name="Chandan Reddy" userId="fb149ba7e36c67b6" providerId="LiveId" clId="{DE19488B-1F0B-49AB-B9FE-F9E65D012D03}" dt="2025-08-17T11:33:58.129" v="967" actId="1076"/>
        <pc:sldMkLst>
          <pc:docMk/>
          <pc:sldMk cId="0" sldId="256"/>
        </pc:sldMkLst>
        <pc:spChg chg="add del">
          <ac:chgData name="Chandan Reddy" userId="fb149ba7e36c67b6" providerId="LiveId" clId="{DE19488B-1F0B-49AB-B9FE-F9E65D012D03}" dt="2025-08-17T11:33:01.198" v="960" actId="22"/>
          <ac:spMkLst>
            <pc:docMk/>
            <pc:sldMk cId="0" sldId="256"/>
            <ac:spMk id="3" creationId="{2C75CBB0-315A-C189-0697-8833689DB253}"/>
          </ac:spMkLst>
        </pc:spChg>
        <pc:spChg chg="add del mod">
          <ac:chgData name="Chandan Reddy" userId="fb149ba7e36c67b6" providerId="LiveId" clId="{DE19488B-1F0B-49AB-B9FE-F9E65D012D03}" dt="2025-08-17T11:30:32.056" v="957" actId="20577"/>
          <ac:spMkLst>
            <pc:docMk/>
            <pc:sldMk cId="0" sldId="256"/>
            <ac:spMk id="4" creationId="{A49B6E9A-6DBF-F048-DBF3-CD2F5E1204B4}"/>
          </ac:spMkLst>
        </pc:spChg>
        <pc:spChg chg="mod">
          <ac:chgData name="Chandan Reddy" userId="fb149ba7e36c67b6" providerId="LiveId" clId="{DE19488B-1F0B-49AB-B9FE-F9E65D012D03}" dt="2025-08-17T11:17:17.057" v="804" actId="20577"/>
          <ac:spMkLst>
            <pc:docMk/>
            <pc:sldMk cId="0" sldId="256"/>
            <ac:spMk id="5" creationId="{00000000-0000-0000-0000-000000000000}"/>
          </ac:spMkLst>
        </pc:spChg>
        <pc:spChg chg="add mod">
          <ac:chgData name="Chandan Reddy" userId="fb149ba7e36c67b6" providerId="LiveId" clId="{DE19488B-1F0B-49AB-B9FE-F9E65D012D03}" dt="2025-08-17T11:33:07.239" v="962" actId="1076"/>
          <ac:spMkLst>
            <pc:docMk/>
            <pc:sldMk cId="0" sldId="256"/>
            <ac:spMk id="8" creationId="{666587E4-29AD-0F19-250F-ECF184C9FDF1}"/>
          </ac:spMkLst>
        </pc:spChg>
        <pc:spChg chg="mod">
          <ac:chgData name="Chandan Reddy" userId="fb149ba7e36c67b6" providerId="LiveId" clId="{DE19488B-1F0B-49AB-B9FE-F9E65D012D03}" dt="2025-08-17T11:30:50.483" v="958" actId="1076"/>
          <ac:spMkLst>
            <pc:docMk/>
            <pc:sldMk cId="0" sldId="256"/>
            <ac:spMk id="107" creationId="{00000000-0000-0000-0000-000000000000}"/>
          </ac:spMkLst>
        </pc:spChg>
        <pc:picChg chg="del mod">
          <ac:chgData name="Chandan Reddy" userId="fb149ba7e36c67b6" providerId="LiveId" clId="{DE19488B-1F0B-49AB-B9FE-F9E65D012D03}" dt="2025-08-16T13:48:33.902" v="781" actId="478"/>
          <ac:picMkLst>
            <pc:docMk/>
            <pc:sldMk cId="0" sldId="256"/>
            <ac:picMk id="3" creationId="{00000000-0000-0000-0000-000000000000}"/>
          </ac:picMkLst>
        </pc:picChg>
        <pc:picChg chg="add mod">
          <ac:chgData name="Chandan Reddy" userId="fb149ba7e36c67b6" providerId="LiveId" clId="{DE19488B-1F0B-49AB-B9FE-F9E65D012D03}" dt="2025-08-16T13:48:58.443" v="785" actId="14100"/>
          <ac:picMkLst>
            <pc:docMk/>
            <pc:sldMk cId="0" sldId="256"/>
            <ac:picMk id="6" creationId="{8B847B26-99E4-F158-588D-4B2EB3F8329E}"/>
          </ac:picMkLst>
        </pc:picChg>
        <pc:picChg chg="add mod">
          <ac:chgData name="Chandan Reddy" userId="fb149ba7e36c67b6" providerId="LiveId" clId="{DE19488B-1F0B-49AB-B9FE-F9E65D012D03}" dt="2025-08-17T11:33:58.129" v="967" actId="1076"/>
          <ac:picMkLst>
            <pc:docMk/>
            <pc:sldMk cId="0" sldId="256"/>
            <ac:picMk id="1026" creationId="{DA2DCDDE-94C3-AC81-D62B-F422EDCD5536}"/>
          </ac:picMkLst>
        </pc:picChg>
      </pc:sldChg>
      <pc:sldChg chg="modSp mod">
        <pc:chgData name="Chandan Reddy" userId="fb149ba7e36c67b6" providerId="LiveId" clId="{DE19488B-1F0B-49AB-B9FE-F9E65D012D03}" dt="2025-08-17T11:56:59.218" v="1834" actId="20577"/>
        <pc:sldMkLst>
          <pc:docMk/>
          <pc:sldMk cId="4283347514" sldId="268"/>
        </pc:sldMkLst>
        <pc:spChg chg="mod">
          <ac:chgData name="Chandan Reddy" userId="fb149ba7e36c67b6" providerId="LiveId" clId="{DE19488B-1F0B-49AB-B9FE-F9E65D012D03}" dt="2025-08-17T11:56:59.218" v="1834" actId="20577"/>
          <ac:spMkLst>
            <pc:docMk/>
            <pc:sldMk cId="4283347514" sldId="268"/>
            <ac:spMk id="2" creationId="{00000000-0000-0000-0000-000000000000}"/>
          </ac:spMkLst>
        </pc:spChg>
      </pc:sldChg>
      <pc:sldChg chg="modSp mod">
        <pc:chgData name="Chandan Reddy" userId="fb149ba7e36c67b6" providerId="LiveId" clId="{DE19488B-1F0B-49AB-B9FE-F9E65D012D03}" dt="2025-08-17T11:56:51.027" v="1823" actId="20577"/>
        <pc:sldMkLst>
          <pc:docMk/>
          <pc:sldMk cId="3925269254" sldId="269"/>
        </pc:sldMkLst>
        <pc:spChg chg="mod">
          <ac:chgData name="Chandan Reddy" userId="fb149ba7e36c67b6" providerId="LiveId" clId="{DE19488B-1F0B-49AB-B9FE-F9E65D012D03}" dt="2025-08-17T11:56:51.027" v="1823" actId="20577"/>
          <ac:spMkLst>
            <pc:docMk/>
            <pc:sldMk cId="3925269254" sldId="269"/>
            <ac:spMk id="2" creationId="{00000000-0000-0000-0000-000000000000}"/>
          </ac:spMkLst>
        </pc:spChg>
      </pc:sldChg>
      <pc:sldChg chg="addSp delSp modSp mod">
        <pc:chgData name="Chandan Reddy" userId="fb149ba7e36c67b6" providerId="LiveId" clId="{DE19488B-1F0B-49AB-B9FE-F9E65D012D03}" dt="2025-08-17T11:44:23.775" v="1220" actId="20577"/>
        <pc:sldMkLst>
          <pc:docMk/>
          <pc:sldMk cId="2176381273" sldId="270"/>
        </pc:sldMkLst>
        <pc:spChg chg="mod">
          <ac:chgData name="Chandan Reddy" userId="fb149ba7e36c67b6" providerId="LiveId" clId="{DE19488B-1F0B-49AB-B9FE-F9E65D012D03}" dt="2025-08-17T11:44:23.775" v="1220" actId="20577"/>
          <ac:spMkLst>
            <pc:docMk/>
            <pc:sldMk cId="2176381273" sldId="270"/>
            <ac:spMk id="2" creationId="{00000000-0000-0000-0000-000000000000}"/>
          </ac:spMkLst>
        </pc:spChg>
        <pc:spChg chg="add mod">
          <ac:chgData name="Chandan Reddy" userId="fb149ba7e36c67b6" providerId="LiveId" clId="{DE19488B-1F0B-49AB-B9FE-F9E65D012D03}" dt="2025-08-17T11:17:40.723" v="807" actId="20577"/>
          <ac:spMkLst>
            <pc:docMk/>
            <pc:sldMk cId="2176381273" sldId="270"/>
            <ac:spMk id="3" creationId="{94529A47-03E3-31DB-1802-F4B6535E65E7}"/>
          </ac:spMkLst>
        </pc:spChg>
        <pc:spChg chg="add mod">
          <ac:chgData name="Chandan Reddy" userId="fb149ba7e36c67b6" providerId="LiveId" clId="{DE19488B-1F0B-49AB-B9FE-F9E65D012D03}" dt="2025-08-07T10:41:21.767" v="201" actId="2711"/>
          <ac:spMkLst>
            <pc:docMk/>
            <pc:sldMk cId="2176381273" sldId="270"/>
            <ac:spMk id="8" creationId="{485D23F7-E849-2909-00DF-2CDD2B534E50}"/>
          </ac:spMkLst>
        </pc:spChg>
        <pc:picChg chg="add del mod modCrop">
          <ac:chgData name="Chandan Reddy" userId="fb149ba7e36c67b6" providerId="LiveId" clId="{DE19488B-1F0B-49AB-B9FE-F9E65D012D03}" dt="2025-08-17T11:28:22.642" v="941" actId="478"/>
          <ac:picMkLst>
            <pc:docMk/>
            <pc:sldMk cId="2176381273" sldId="270"/>
            <ac:picMk id="4" creationId="{A907132B-2ACA-2FB1-5193-8B692692383B}"/>
          </ac:picMkLst>
        </pc:picChg>
        <pc:picChg chg="add mod">
          <ac:chgData name="Chandan Reddy" userId="fb149ba7e36c67b6" providerId="LiveId" clId="{DE19488B-1F0B-49AB-B9FE-F9E65D012D03}" dt="2025-08-17T11:28:51.132" v="949" actId="1076"/>
          <ac:picMkLst>
            <pc:docMk/>
            <pc:sldMk cId="2176381273" sldId="270"/>
            <ac:picMk id="6" creationId="{4F07888D-982A-0CE1-A393-DD2267382D17}"/>
          </ac:picMkLst>
        </pc:picChg>
        <pc:picChg chg="del">
          <ac:chgData name="Chandan Reddy" userId="fb149ba7e36c67b6" providerId="LiveId" clId="{DE19488B-1F0B-49AB-B9FE-F9E65D012D03}" dt="2025-08-16T13:49:10.091" v="786" actId="478"/>
          <ac:picMkLst>
            <pc:docMk/>
            <pc:sldMk cId="2176381273" sldId="270"/>
            <ac:picMk id="9" creationId="{00000000-0000-0000-0000-000000000000}"/>
          </ac:picMkLst>
        </pc:picChg>
      </pc:sldChg>
      <pc:sldChg chg="addSp delSp modSp mod">
        <pc:chgData name="Chandan Reddy" userId="fb149ba7e36c67b6" providerId="LiveId" clId="{DE19488B-1F0B-49AB-B9FE-F9E65D012D03}" dt="2025-08-17T11:56:36.011" v="1809" actId="20577"/>
        <pc:sldMkLst>
          <pc:docMk/>
          <pc:sldMk cId="3728635494" sldId="271"/>
        </pc:sldMkLst>
        <pc:spChg chg="del">
          <ac:chgData name="Chandan Reddy" userId="fb149ba7e36c67b6" providerId="LiveId" clId="{DE19488B-1F0B-49AB-B9FE-F9E65D012D03}" dt="2025-08-17T11:18:16.035" v="809" actId="478"/>
          <ac:spMkLst>
            <pc:docMk/>
            <pc:sldMk cId="3728635494" sldId="271"/>
            <ac:spMk id="4" creationId="{00000000-0000-0000-0000-000000000000}"/>
          </ac:spMkLst>
        </pc:spChg>
        <pc:spChg chg="del">
          <ac:chgData name="Chandan Reddy" userId="fb149ba7e36c67b6" providerId="LiveId" clId="{DE19488B-1F0B-49AB-B9FE-F9E65D012D03}" dt="2025-08-17T11:18:29.476" v="810" actId="478"/>
          <ac:spMkLst>
            <pc:docMk/>
            <pc:sldMk cId="3728635494" sldId="271"/>
            <ac:spMk id="5" creationId="{00000000-0000-0000-0000-000000000000}"/>
          </ac:spMkLst>
        </pc:spChg>
        <pc:spChg chg="del">
          <ac:chgData name="Chandan Reddy" userId="fb149ba7e36c67b6" providerId="LiveId" clId="{DE19488B-1F0B-49AB-B9FE-F9E65D012D03}" dt="2025-08-17T11:18:32.190" v="811" actId="478"/>
          <ac:spMkLst>
            <pc:docMk/>
            <pc:sldMk cId="3728635494" sldId="271"/>
            <ac:spMk id="6" creationId="{00000000-0000-0000-0000-000000000000}"/>
          </ac:spMkLst>
        </pc:spChg>
        <pc:spChg chg="add del mod">
          <ac:chgData name="Chandan Reddy" userId="fb149ba7e36c67b6" providerId="LiveId" clId="{DE19488B-1F0B-49AB-B9FE-F9E65D012D03}" dt="2025-08-17T11:56:36.011" v="1809" actId="20577"/>
          <ac:spMkLst>
            <pc:docMk/>
            <pc:sldMk cId="3728635494" sldId="271"/>
            <ac:spMk id="8" creationId="{DDB1493D-81E4-3BFF-AFE1-256CAAAD755C}"/>
          </ac:spMkLst>
        </pc:spChg>
      </pc:sldChg>
      <pc:sldChg chg="addSp delSp modSp mod">
        <pc:chgData name="Chandan Reddy" userId="fb149ba7e36c67b6" providerId="LiveId" clId="{DE19488B-1F0B-49AB-B9FE-F9E65D012D03}" dt="2025-08-17T11:56:26.017" v="1807" actId="20577"/>
        <pc:sldMkLst>
          <pc:docMk/>
          <pc:sldMk cId="3467842098" sldId="272"/>
        </pc:sldMkLst>
        <pc:spChg chg="mod">
          <ac:chgData name="Chandan Reddy" userId="fb149ba7e36c67b6" providerId="LiveId" clId="{DE19488B-1F0B-49AB-B9FE-F9E65D012D03}" dt="2025-08-17T11:56:26.017" v="1807" actId="20577"/>
          <ac:spMkLst>
            <pc:docMk/>
            <pc:sldMk cId="3467842098" sldId="272"/>
            <ac:spMk id="2" creationId="{00000000-0000-0000-0000-000000000000}"/>
          </ac:spMkLst>
        </pc:spChg>
        <pc:spChg chg="del mod">
          <ac:chgData name="Chandan Reddy" userId="fb149ba7e36c67b6" providerId="LiveId" clId="{DE19488B-1F0B-49AB-B9FE-F9E65D012D03}" dt="2025-08-17T11:35:37.240" v="975" actId="478"/>
          <ac:spMkLst>
            <pc:docMk/>
            <pc:sldMk cId="3467842098" sldId="272"/>
            <ac:spMk id="3" creationId="{00000000-0000-0000-0000-000000000000}"/>
          </ac:spMkLst>
        </pc:spChg>
        <pc:spChg chg="add del mod">
          <ac:chgData name="Chandan Reddy" userId="fb149ba7e36c67b6" providerId="LiveId" clId="{DE19488B-1F0B-49AB-B9FE-F9E65D012D03}" dt="2025-08-17T11:36:44.142" v="981" actId="478"/>
          <ac:spMkLst>
            <pc:docMk/>
            <pc:sldMk cId="3467842098" sldId="272"/>
            <ac:spMk id="5" creationId="{BC693FD5-73DC-273A-09D9-97296D7BCBC6}"/>
          </ac:spMkLst>
        </pc:spChg>
        <pc:spChg chg="add mod">
          <ac:chgData name="Chandan Reddy" userId="fb149ba7e36c67b6" providerId="LiveId" clId="{DE19488B-1F0B-49AB-B9FE-F9E65D012D03}" dt="2025-08-17T11:37:25.581" v="987" actId="20577"/>
          <ac:spMkLst>
            <pc:docMk/>
            <pc:sldMk cId="3467842098" sldId="272"/>
            <ac:spMk id="7" creationId="{5D854DD8-86D6-3B7B-173F-156B399A95E3}"/>
          </ac:spMkLst>
        </pc:spChg>
      </pc:sldChg>
      <pc:sldChg chg="addSp delSp modSp mod">
        <pc:chgData name="Chandan Reddy" userId="fb149ba7e36c67b6" providerId="LiveId" clId="{DE19488B-1F0B-49AB-B9FE-F9E65D012D03}" dt="2025-08-17T11:19:48.156" v="818" actId="14100"/>
        <pc:sldMkLst>
          <pc:docMk/>
          <pc:sldMk cId="2272376313" sldId="273"/>
        </pc:sldMkLst>
        <pc:spChg chg="add mod">
          <ac:chgData name="Chandan Reddy" userId="fb149ba7e36c67b6" providerId="LiveId" clId="{DE19488B-1F0B-49AB-B9FE-F9E65D012D03}" dt="2025-08-17T11:19:48.156" v="818" actId="14100"/>
          <ac:spMkLst>
            <pc:docMk/>
            <pc:sldMk cId="2272376313" sldId="273"/>
            <ac:spMk id="4" creationId="{BBA05B78-2A3C-4594-113E-8A24569DB3F6}"/>
          </ac:spMkLst>
        </pc:spChg>
        <pc:spChg chg="add del mod">
          <ac:chgData name="Chandan Reddy" userId="fb149ba7e36c67b6" providerId="LiveId" clId="{DE19488B-1F0B-49AB-B9FE-F9E65D012D03}" dt="2025-08-17T11:19:33.135" v="815" actId="478"/>
          <ac:spMkLst>
            <pc:docMk/>
            <pc:sldMk cId="2272376313" sldId="273"/>
            <ac:spMk id="7" creationId="{00000000-0000-0000-0000-000000000000}"/>
          </ac:spMkLst>
        </pc:spChg>
        <pc:graphicFrameChg chg="modGraphic">
          <ac:chgData name="Chandan Reddy" userId="fb149ba7e36c67b6" providerId="LiveId" clId="{DE19488B-1F0B-49AB-B9FE-F9E65D012D03}" dt="2025-08-14T12:00:49.153" v="778" actId="207"/>
          <ac:graphicFrameMkLst>
            <pc:docMk/>
            <pc:sldMk cId="2272376313" sldId="273"/>
            <ac:graphicFrameMk id="6" creationId="{00000000-0000-0000-0000-000000000000}"/>
          </ac:graphicFrameMkLst>
        </pc:graphicFrameChg>
      </pc:sldChg>
      <pc:sldChg chg="addSp delSp modSp mod">
        <pc:chgData name="Chandan Reddy" userId="fb149ba7e36c67b6" providerId="LiveId" clId="{DE19488B-1F0B-49AB-B9FE-F9E65D012D03}" dt="2025-08-17T11:55:49.202" v="1790" actId="122"/>
        <pc:sldMkLst>
          <pc:docMk/>
          <pc:sldMk cId="792414687" sldId="274"/>
        </pc:sldMkLst>
        <pc:spChg chg="mod">
          <ac:chgData name="Chandan Reddy" userId="fb149ba7e36c67b6" providerId="LiveId" clId="{DE19488B-1F0B-49AB-B9FE-F9E65D012D03}" dt="2025-08-17T11:55:49.202" v="1790" actId="122"/>
          <ac:spMkLst>
            <pc:docMk/>
            <pc:sldMk cId="792414687" sldId="274"/>
            <ac:spMk id="2" creationId="{00000000-0000-0000-0000-000000000000}"/>
          </ac:spMkLst>
        </pc:spChg>
        <pc:spChg chg="del mod">
          <ac:chgData name="Chandan Reddy" userId="fb149ba7e36c67b6" providerId="LiveId" clId="{DE19488B-1F0B-49AB-B9FE-F9E65D012D03}" dt="2025-08-17T11:20:05.015" v="820" actId="478"/>
          <ac:spMkLst>
            <pc:docMk/>
            <pc:sldMk cId="792414687" sldId="274"/>
            <ac:spMk id="4" creationId="{00000000-0000-0000-0000-000000000000}"/>
          </ac:spMkLst>
        </pc:spChg>
        <pc:spChg chg="add mod">
          <ac:chgData name="Chandan Reddy" userId="fb149ba7e36c67b6" providerId="LiveId" clId="{DE19488B-1F0B-49AB-B9FE-F9E65D012D03}" dt="2025-08-17T11:20:20.119" v="824" actId="1076"/>
          <ac:spMkLst>
            <pc:docMk/>
            <pc:sldMk cId="792414687" sldId="274"/>
            <ac:spMk id="6" creationId="{BBA8749B-128B-7564-7BD0-45AC4799D635}"/>
          </ac:spMkLst>
        </pc:spChg>
        <pc:picChg chg="add mod">
          <ac:chgData name="Chandan Reddy" userId="fb149ba7e36c67b6" providerId="LiveId" clId="{DE19488B-1F0B-49AB-B9FE-F9E65D012D03}" dt="2025-08-07T09:42:29.566" v="12" actId="1076"/>
          <ac:picMkLst>
            <pc:docMk/>
            <pc:sldMk cId="792414687" sldId="274"/>
            <ac:picMk id="1028" creationId="{A855CFFA-FD46-172D-1920-1FAA0774B5E2}"/>
          </ac:picMkLst>
        </pc:picChg>
      </pc:sldChg>
      <pc:sldChg chg="modSp mod">
        <pc:chgData name="Chandan Reddy" userId="fb149ba7e36c67b6" providerId="LiveId" clId="{DE19488B-1F0B-49AB-B9FE-F9E65D012D03}" dt="2025-08-17T11:55:14.381" v="1753" actId="20577"/>
        <pc:sldMkLst>
          <pc:docMk/>
          <pc:sldMk cId="4189728344" sldId="275"/>
        </pc:sldMkLst>
        <pc:spChg chg="mod">
          <ac:chgData name="Chandan Reddy" userId="fb149ba7e36c67b6" providerId="LiveId" clId="{DE19488B-1F0B-49AB-B9FE-F9E65D012D03}" dt="2025-08-17T11:55:14.381" v="1753" actId="20577"/>
          <ac:spMkLst>
            <pc:docMk/>
            <pc:sldMk cId="4189728344" sldId="275"/>
            <ac:spMk id="2" creationId="{00000000-0000-0000-0000-000000000000}"/>
          </ac:spMkLst>
        </pc:spChg>
      </pc:sldChg>
      <pc:sldChg chg="addSp delSp modSp mod">
        <pc:chgData name="Chandan Reddy" userId="fb149ba7e36c67b6" providerId="LiveId" clId="{DE19488B-1F0B-49AB-B9FE-F9E65D012D03}" dt="2025-08-17T11:55:05.615" v="1725" actId="20577"/>
        <pc:sldMkLst>
          <pc:docMk/>
          <pc:sldMk cId="967647072" sldId="276"/>
        </pc:sldMkLst>
        <pc:spChg chg="mod">
          <ac:chgData name="Chandan Reddy" userId="fb149ba7e36c67b6" providerId="LiveId" clId="{DE19488B-1F0B-49AB-B9FE-F9E65D012D03}" dt="2025-08-17T11:55:05.615" v="1725" actId="20577"/>
          <ac:spMkLst>
            <pc:docMk/>
            <pc:sldMk cId="967647072" sldId="276"/>
            <ac:spMk id="2" creationId="{00000000-0000-0000-0000-000000000000}"/>
          </ac:spMkLst>
        </pc:spChg>
        <pc:picChg chg="add mod">
          <ac:chgData name="Chandan Reddy" userId="fb149ba7e36c67b6" providerId="LiveId" clId="{DE19488B-1F0B-49AB-B9FE-F9E65D012D03}" dt="2025-08-07T09:44:17.547" v="22" actId="1076"/>
          <ac:picMkLst>
            <pc:docMk/>
            <pc:sldMk cId="967647072" sldId="276"/>
            <ac:picMk id="2050" creationId="{2E2AB6F8-F494-6C65-06E0-8F274EEBABAF}"/>
          </ac:picMkLst>
        </pc:picChg>
      </pc:sldChg>
      <pc:sldChg chg="addSp delSp modSp mod">
        <pc:chgData name="Chandan Reddy" userId="fb149ba7e36c67b6" providerId="LiveId" clId="{DE19488B-1F0B-49AB-B9FE-F9E65D012D03}" dt="2025-08-17T11:54:56.321" v="1698" actId="20577"/>
        <pc:sldMkLst>
          <pc:docMk/>
          <pc:sldMk cId="1231260780" sldId="277"/>
        </pc:sldMkLst>
        <pc:spChg chg="mod">
          <ac:chgData name="Chandan Reddy" userId="fb149ba7e36c67b6" providerId="LiveId" clId="{DE19488B-1F0B-49AB-B9FE-F9E65D012D03}" dt="2025-08-17T11:54:56.321" v="1698" actId="20577"/>
          <ac:spMkLst>
            <pc:docMk/>
            <pc:sldMk cId="1231260780" sldId="277"/>
            <ac:spMk id="2" creationId="{00000000-0000-0000-0000-000000000000}"/>
          </ac:spMkLst>
        </pc:spChg>
        <pc:picChg chg="add mod">
          <ac:chgData name="Chandan Reddy" userId="fb149ba7e36c67b6" providerId="LiveId" clId="{DE19488B-1F0B-49AB-B9FE-F9E65D012D03}" dt="2025-08-07T09:46:00.181" v="33" actId="1076"/>
          <ac:picMkLst>
            <pc:docMk/>
            <pc:sldMk cId="1231260780" sldId="277"/>
            <ac:picMk id="3074" creationId="{34C3262F-A252-5196-711A-D3ADBC176591}"/>
          </ac:picMkLst>
        </pc:picChg>
      </pc:sldChg>
      <pc:sldChg chg="modSp mod">
        <pc:chgData name="Chandan Reddy" userId="fb149ba7e36c67b6" providerId="LiveId" clId="{DE19488B-1F0B-49AB-B9FE-F9E65D012D03}" dt="2025-08-17T11:54:49.002" v="1670" actId="20577"/>
        <pc:sldMkLst>
          <pc:docMk/>
          <pc:sldMk cId="1450294677" sldId="278"/>
        </pc:sldMkLst>
        <pc:spChg chg="mod">
          <ac:chgData name="Chandan Reddy" userId="fb149ba7e36c67b6" providerId="LiveId" clId="{DE19488B-1F0B-49AB-B9FE-F9E65D012D03}" dt="2025-08-17T11:54:49.002" v="1670" actId="20577"/>
          <ac:spMkLst>
            <pc:docMk/>
            <pc:sldMk cId="1450294677" sldId="278"/>
            <ac:spMk id="2" creationId="{00000000-0000-0000-0000-000000000000}"/>
          </ac:spMkLst>
        </pc:spChg>
        <pc:graphicFrameChg chg="mod modGraphic">
          <ac:chgData name="Chandan Reddy" userId="fb149ba7e36c67b6" providerId="LiveId" clId="{DE19488B-1F0B-49AB-B9FE-F9E65D012D03}" dt="2025-08-14T11:47:30.136" v="579" actId="14734"/>
          <ac:graphicFrameMkLst>
            <pc:docMk/>
            <pc:sldMk cId="1450294677" sldId="278"/>
            <ac:graphicFrameMk id="5" creationId="{00000000-0000-0000-0000-000000000000}"/>
          </ac:graphicFrameMkLst>
        </pc:graphicFrameChg>
      </pc:sldChg>
      <pc:sldChg chg="modSp mod">
        <pc:chgData name="Chandan Reddy" userId="fb149ba7e36c67b6" providerId="LiveId" clId="{DE19488B-1F0B-49AB-B9FE-F9E65D012D03}" dt="2025-08-17T11:54:41.217" v="1659" actId="20577"/>
        <pc:sldMkLst>
          <pc:docMk/>
          <pc:sldMk cId="4020098069" sldId="279"/>
        </pc:sldMkLst>
        <pc:spChg chg="mod">
          <ac:chgData name="Chandan Reddy" userId="fb149ba7e36c67b6" providerId="LiveId" clId="{DE19488B-1F0B-49AB-B9FE-F9E65D012D03}" dt="2025-08-17T11:54:41.217" v="1659" actId="20577"/>
          <ac:spMkLst>
            <pc:docMk/>
            <pc:sldMk cId="4020098069" sldId="279"/>
            <ac:spMk id="2" creationId="{00000000-0000-0000-0000-000000000000}"/>
          </ac:spMkLst>
        </pc:spChg>
        <pc:graphicFrameChg chg="mod modGraphic">
          <ac:chgData name="Chandan Reddy" userId="fb149ba7e36c67b6" providerId="LiveId" clId="{DE19488B-1F0B-49AB-B9FE-F9E65D012D03}" dt="2025-08-14T11:55:56.999" v="765" actId="20577"/>
          <ac:graphicFrameMkLst>
            <pc:docMk/>
            <pc:sldMk cId="4020098069" sldId="279"/>
            <ac:graphicFrameMk id="4" creationId="{00000000-0000-0000-0000-000000000000}"/>
          </ac:graphicFrameMkLst>
        </pc:graphicFrameChg>
      </pc:sldChg>
      <pc:sldChg chg="modSp mod">
        <pc:chgData name="Chandan Reddy" userId="fb149ba7e36c67b6" providerId="LiveId" clId="{DE19488B-1F0B-49AB-B9FE-F9E65D012D03}" dt="2025-08-17T11:54:34.487" v="1647" actId="20577"/>
        <pc:sldMkLst>
          <pc:docMk/>
          <pc:sldMk cId="1024020141" sldId="280"/>
        </pc:sldMkLst>
        <pc:spChg chg="mod">
          <ac:chgData name="Chandan Reddy" userId="fb149ba7e36c67b6" providerId="LiveId" clId="{DE19488B-1F0B-49AB-B9FE-F9E65D012D03}" dt="2025-08-17T11:54:34.487" v="1647" actId="20577"/>
          <ac:spMkLst>
            <pc:docMk/>
            <pc:sldMk cId="1024020141" sldId="280"/>
            <ac:spMk id="2" creationId="{00000000-0000-0000-0000-000000000000}"/>
          </ac:spMkLst>
        </pc:spChg>
        <pc:graphicFrameChg chg="mod modGraphic">
          <ac:chgData name="Chandan Reddy" userId="fb149ba7e36c67b6" providerId="LiveId" clId="{DE19488B-1F0B-49AB-B9FE-F9E65D012D03}" dt="2025-08-14T11:52:38.260" v="673" actId="20577"/>
          <ac:graphicFrameMkLst>
            <pc:docMk/>
            <pc:sldMk cId="1024020141" sldId="280"/>
            <ac:graphicFrameMk id="3" creationId="{00000000-0000-0000-0000-000000000000}"/>
          </ac:graphicFrameMkLst>
        </pc:graphicFrameChg>
      </pc:sldChg>
      <pc:sldChg chg="modSp mod">
        <pc:chgData name="Chandan Reddy" userId="fb149ba7e36c67b6" providerId="LiveId" clId="{DE19488B-1F0B-49AB-B9FE-F9E65D012D03}" dt="2025-08-17T11:48:01.130" v="1333" actId="20577"/>
        <pc:sldMkLst>
          <pc:docMk/>
          <pc:sldMk cId="3835989029" sldId="281"/>
        </pc:sldMkLst>
        <pc:spChg chg="mod">
          <ac:chgData name="Chandan Reddy" userId="fb149ba7e36c67b6" providerId="LiveId" clId="{DE19488B-1F0B-49AB-B9FE-F9E65D012D03}" dt="2025-08-17T11:48:01.130" v="1333" actId="20577"/>
          <ac:spMkLst>
            <pc:docMk/>
            <pc:sldMk cId="3835989029" sldId="281"/>
            <ac:spMk id="2" creationId="{00000000-0000-0000-0000-000000000000}"/>
          </ac:spMkLst>
        </pc:spChg>
        <pc:graphicFrameChg chg="modGraphic">
          <ac:chgData name="Chandan Reddy" userId="fb149ba7e36c67b6" providerId="LiveId" clId="{DE19488B-1F0B-49AB-B9FE-F9E65D012D03}" dt="2025-08-14T11:56:48.533" v="767" actId="207"/>
          <ac:graphicFrameMkLst>
            <pc:docMk/>
            <pc:sldMk cId="3835989029" sldId="281"/>
            <ac:graphicFrameMk id="3" creationId="{00000000-0000-0000-0000-000000000000}"/>
          </ac:graphicFrameMkLst>
        </pc:graphicFrameChg>
      </pc:sldChg>
      <pc:sldChg chg="modSp mod">
        <pc:chgData name="Chandan Reddy" userId="fb149ba7e36c67b6" providerId="LiveId" clId="{DE19488B-1F0B-49AB-B9FE-F9E65D012D03}" dt="2025-08-17T11:54:22.130" v="1635" actId="20577"/>
        <pc:sldMkLst>
          <pc:docMk/>
          <pc:sldMk cId="543702604" sldId="282"/>
        </pc:sldMkLst>
        <pc:spChg chg="mod">
          <ac:chgData name="Chandan Reddy" userId="fb149ba7e36c67b6" providerId="LiveId" clId="{DE19488B-1F0B-49AB-B9FE-F9E65D012D03}" dt="2025-08-17T11:54:22.130" v="1635" actId="20577"/>
          <ac:spMkLst>
            <pc:docMk/>
            <pc:sldMk cId="543702604" sldId="282"/>
            <ac:spMk id="2" creationId="{00000000-0000-0000-0000-000000000000}"/>
          </ac:spMkLst>
        </pc:spChg>
        <pc:graphicFrameChg chg="mod modGraphic">
          <ac:chgData name="Chandan Reddy" userId="fb149ba7e36c67b6" providerId="LiveId" clId="{DE19488B-1F0B-49AB-B9FE-F9E65D012D03}" dt="2025-08-14T11:57:21.143" v="770" actId="207"/>
          <ac:graphicFrameMkLst>
            <pc:docMk/>
            <pc:sldMk cId="543702604" sldId="282"/>
            <ac:graphicFrameMk id="3" creationId="{00000000-0000-0000-0000-000000000000}"/>
          </ac:graphicFrameMkLst>
        </pc:graphicFrameChg>
      </pc:sldChg>
      <pc:sldChg chg="modSp mod">
        <pc:chgData name="Chandan Reddy" userId="fb149ba7e36c67b6" providerId="LiveId" clId="{DE19488B-1F0B-49AB-B9FE-F9E65D012D03}" dt="2025-08-17T11:54:03.913" v="1613" actId="20577"/>
        <pc:sldMkLst>
          <pc:docMk/>
          <pc:sldMk cId="2372966330" sldId="283"/>
        </pc:sldMkLst>
        <pc:spChg chg="mod">
          <ac:chgData name="Chandan Reddy" userId="fb149ba7e36c67b6" providerId="LiveId" clId="{DE19488B-1F0B-49AB-B9FE-F9E65D012D03}" dt="2025-08-17T11:54:03.913" v="1613" actId="20577"/>
          <ac:spMkLst>
            <pc:docMk/>
            <pc:sldMk cId="2372966330" sldId="283"/>
            <ac:spMk id="2" creationId="{00000000-0000-0000-0000-000000000000}"/>
          </ac:spMkLst>
        </pc:spChg>
        <pc:graphicFrameChg chg="mod modGraphic">
          <ac:chgData name="Chandan Reddy" userId="fb149ba7e36c67b6" providerId="LiveId" clId="{DE19488B-1F0B-49AB-B9FE-F9E65D012D03}" dt="2025-08-14T11:59:03.950" v="774" actId="207"/>
          <ac:graphicFrameMkLst>
            <pc:docMk/>
            <pc:sldMk cId="2372966330" sldId="283"/>
            <ac:graphicFrameMk id="3" creationId="{00000000-0000-0000-0000-000000000000}"/>
          </ac:graphicFrameMkLst>
        </pc:graphicFrameChg>
      </pc:sldChg>
      <pc:sldChg chg="modSp mod">
        <pc:chgData name="Chandan Reddy" userId="fb149ba7e36c67b6" providerId="LiveId" clId="{DE19488B-1F0B-49AB-B9FE-F9E65D012D03}" dt="2025-08-17T11:53:56.388" v="1609" actId="20577"/>
        <pc:sldMkLst>
          <pc:docMk/>
          <pc:sldMk cId="541177075" sldId="284"/>
        </pc:sldMkLst>
        <pc:spChg chg="mod">
          <ac:chgData name="Chandan Reddy" userId="fb149ba7e36c67b6" providerId="LiveId" clId="{DE19488B-1F0B-49AB-B9FE-F9E65D012D03}" dt="2025-08-17T11:53:56.388" v="1609" actId="20577"/>
          <ac:spMkLst>
            <pc:docMk/>
            <pc:sldMk cId="541177075" sldId="284"/>
            <ac:spMk id="2" creationId="{00000000-0000-0000-0000-000000000000}"/>
          </ac:spMkLst>
        </pc:spChg>
      </pc:sldChg>
      <pc:sldChg chg="addSp modSp mod">
        <pc:chgData name="Chandan Reddy" userId="fb149ba7e36c67b6" providerId="LiveId" clId="{DE19488B-1F0B-49AB-B9FE-F9E65D012D03}" dt="2025-08-17T12:04:42.656" v="1861" actId="20577"/>
        <pc:sldMkLst>
          <pc:docMk/>
          <pc:sldMk cId="894767604" sldId="285"/>
        </pc:sldMkLst>
        <pc:spChg chg="mod ord">
          <ac:chgData name="Chandan Reddy" userId="fb149ba7e36c67b6" providerId="LiveId" clId="{DE19488B-1F0B-49AB-B9FE-F9E65D012D03}" dt="2025-08-17T12:04:42.656" v="1861" actId="20577"/>
          <ac:spMkLst>
            <pc:docMk/>
            <pc:sldMk cId="894767604" sldId="285"/>
            <ac:spMk id="2" creationId="{00000000-0000-0000-0000-000000000000}"/>
          </ac:spMkLst>
        </pc:spChg>
        <pc:spChg chg="mod">
          <ac:chgData name="Chandan Reddy" userId="fb149ba7e36c67b6" providerId="LiveId" clId="{DE19488B-1F0B-49AB-B9FE-F9E65D012D03}" dt="2025-08-17T11:59:57.227" v="1851" actId="14100"/>
          <ac:spMkLst>
            <pc:docMk/>
            <pc:sldMk cId="894767604" sldId="285"/>
            <ac:spMk id="6" creationId="{00000000-0000-0000-0000-000000000000}"/>
          </ac:spMkLst>
        </pc:spChg>
        <pc:picChg chg="add mod">
          <ac:chgData name="Chandan Reddy" userId="fb149ba7e36c67b6" providerId="LiveId" clId="{DE19488B-1F0B-49AB-B9FE-F9E65D012D03}" dt="2025-08-17T12:00:35.822" v="1854" actId="1036"/>
          <ac:picMkLst>
            <pc:docMk/>
            <pc:sldMk cId="894767604" sldId="285"/>
            <ac:picMk id="2050" creationId="{277F945D-81DC-CE40-A30F-C39BC0BCEA06}"/>
          </ac:picMkLst>
        </pc:picChg>
      </pc:sldChg>
      <pc:sldChg chg="addSp delSp modSp mod">
        <pc:chgData name="Chandan Reddy" userId="fb149ba7e36c67b6" providerId="LiveId" clId="{DE19488B-1F0B-49AB-B9FE-F9E65D012D03}" dt="2025-08-07T09:55:32.710" v="54" actId="1076"/>
        <pc:sldMkLst>
          <pc:docMk/>
          <pc:sldMk cId="1708506817" sldId="287"/>
        </pc:sldMkLst>
        <pc:picChg chg="add mod modCrop">
          <ac:chgData name="Chandan Reddy" userId="fb149ba7e36c67b6" providerId="LiveId" clId="{DE19488B-1F0B-49AB-B9FE-F9E65D012D03}" dt="2025-08-07T09:55:32.710" v="54" actId="1076"/>
          <ac:picMkLst>
            <pc:docMk/>
            <pc:sldMk cId="1708506817" sldId="287"/>
            <ac:picMk id="10" creationId="{2A279110-D322-7FBB-191D-A695BF64EA07}"/>
          </ac:picMkLst>
        </pc:picChg>
      </pc:sldChg>
      <pc:sldChg chg="addSp delSp modSp mod">
        <pc:chgData name="Chandan Reddy" userId="fb149ba7e36c67b6" providerId="LiveId" clId="{DE19488B-1F0B-49AB-B9FE-F9E65D012D03}" dt="2025-08-17T11:53:34.312" v="1570" actId="1076"/>
        <pc:sldMkLst>
          <pc:docMk/>
          <pc:sldMk cId="4012893213" sldId="288"/>
        </pc:sldMkLst>
        <pc:spChg chg="mod">
          <ac:chgData name="Chandan Reddy" userId="fb149ba7e36c67b6" providerId="LiveId" clId="{DE19488B-1F0B-49AB-B9FE-F9E65D012D03}" dt="2025-08-17T11:51:05.138" v="1472" actId="113"/>
          <ac:spMkLst>
            <pc:docMk/>
            <pc:sldMk cId="4012893213" sldId="288"/>
            <ac:spMk id="2" creationId="{00000000-0000-0000-0000-000000000000}"/>
          </ac:spMkLst>
        </pc:spChg>
        <pc:spChg chg="add del">
          <ac:chgData name="Chandan Reddy" userId="fb149ba7e36c67b6" providerId="LiveId" clId="{DE19488B-1F0B-49AB-B9FE-F9E65D012D03}" dt="2025-08-17T11:40:13.483" v="1000" actId="22"/>
          <ac:spMkLst>
            <pc:docMk/>
            <pc:sldMk cId="4012893213" sldId="288"/>
            <ac:spMk id="5" creationId="{DAF577AA-D3BD-8792-314E-6C250B5622BE}"/>
          </ac:spMkLst>
        </pc:spChg>
        <pc:picChg chg="add mod modCrop">
          <ac:chgData name="Chandan Reddy" userId="fb149ba7e36c67b6" providerId="LiveId" clId="{DE19488B-1F0B-49AB-B9FE-F9E65D012D03}" dt="2025-08-17T11:53:34.312" v="1570" actId="1076"/>
          <ac:picMkLst>
            <pc:docMk/>
            <pc:sldMk cId="4012893213" sldId="288"/>
            <ac:picMk id="6" creationId="{520CA8C9-3FA8-FD40-6DF6-4EAC48445E4D}"/>
          </ac:picMkLst>
        </pc:picChg>
      </pc:sldChg>
      <pc:sldChg chg="addSp delSp modSp mod">
        <pc:chgData name="Chandan Reddy" userId="fb149ba7e36c67b6" providerId="LiveId" clId="{DE19488B-1F0B-49AB-B9FE-F9E65D012D03}" dt="2025-08-17T11:51:40.387" v="1506" actId="20577"/>
        <pc:sldMkLst>
          <pc:docMk/>
          <pc:sldMk cId="4242484809" sldId="289"/>
        </pc:sldMkLst>
        <pc:spChg chg="mod">
          <ac:chgData name="Chandan Reddy" userId="fb149ba7e36c67b6" providerId="LiveId" clId="{DE19488B-1F0B-49AB-B9FE-F9E65D012D03}" dt="2025-08-17T11:51:40.387" v="1506" actId="20577"/>
          <ac:spMkLst>
            <pc:docMk/>
            <pc:sldMk cId="4242484809" sldId="289"/>
            <ac:spMk id="2" creationId="{00000000-0000-0000-0000-000000000000}"/>
          </ac:spMkLst>
        </pc:spChg>
        <pc:picChg chg="add mod">
          <ac:chgData name="Chandan Reddy" userId="fb149ba7e36c67b6" providerId="LiveId" clId="{DE19488B-1F0B-49AB-B9FE-F9E65D012D03}" dt="2025-08-07T10:19:04.140" v="110" actId="1076"/>
          <ac:picMkLst>
            <pc:docMk/>
            <pc:sldMk cId="4242484809" sldId="289"/>
            <ac:picMk id="8" creationId="{FFE3C245-C921-C4F5-4F9B-1101B745AD11}"/>
          </ac:picMkLst>
        </pc:picChg>
      </pc:sldChg>
      <pc:sldChg chg="addSp delSp modSp mod">
        <pc:chgData name="Chandan Reddy" userId="fb149ba7e36c67b6" providerId="LiveId" clId="{DE19488B-1F0B-49AB-B9FE-F9E65D012D03}" dt="2025-08-17T11:53:24.051" v="1568" actId="1076"/>
        <pc:sldMkLst>
          <pc:docMk/>
          <pc:sldMk cId="1601780306" sldId="290"/>
        </pc:sldMkLst>
        <pc:spChg chg="mod">
          <ac:chgData name="Chandan Reddy" userId="fb149ba7e36c67b6" providerId="LiveId" clId="{DE19488B-1F0B-49AB-B9FE-F9E65D012D03}" dt="2025-08-17T11:53:24.051" v="1568" actId="1076"/>
          <ac:spMkLst>
            <pc:docMk/>
            <pc:sldMk cId="1601780306" sldId="290"/>
            <ac:spMk id="2" creationId="{00000000-0000-0000-0000-000000000000}"/>
          </ac:spMkLst>
        </pc:spChg>
        <pc:picChg chg="add mod">
          <ac:chgData name="Chandan Reddy" userId="fb149ba7e36c67b6" providerId="LiveId" clId="{DE19488B-1F0B-49AB-B9FE-F9E65D012D03}" dt="2025-08-07T10:23:42.355" v="131" actId="1076"/>
          <ac:picMkLst>
            <pc:docMk/>
            <pc:sldMk cId="1601780306" sldId="290"/>
            <ac:picMk id="6" creationId="{D7C04B26-42D7-35DE-C107-0DA05B2CB94D}"/>
          </ac:picMkLst>
        </pc:picChg>
      </pc:sldChg>
      <pc:sldChg chg="addSp delSp modSp mod">
        <pc:chgData name="Chandan Reddy" userId="fb149ba7e36c67b6" providerId="LiveId" clId="{DE19488B-1F0B-49AB-B9FE-F9E65D012D03}" dt="2025-08-17T11:53:39.625" v="1586" actId="20577"/>
        <pc:sldMkLst>
          <pc:docMk/>
          <pc:sldMk cId="2842091092" sldId="291"/>
        </pc:sldMkLst>
        <pc:spChg chg="mod">
          <ac:chgData name="Chandan Reddy" userId="fb149ba7e36c67b6" providerId="LiveId" clId="{DE19488B-1F0B-49AB-B9FE-F9E65D012D03}" dt="2025-08-17T11:53:39.625" v="1586" actId="20577"/>
          <ac:spMkLst>
            <pc:docMk/>
            <pc:sldMk cId="2842091092" sldId="291"/>
            <ac:spMk id="2" creationId="{00000000-0000-0000-0000-000000000000}"/>
          </ac:spMkLst>
        </pc:spChg>
        <pc:picChg chg="add mod">
          <ac:chgData name="Chandan Reddy" userId="fb149ba7e36c67b6" providerId="LiveId" clId="{DE19488B-1F0B-49AB-B9FE-F9E65D012D03}" dt="2025-08-07T10:07:54.014" v="74" actId="1076"/>
          <ac:picMkLst>
            <pc:docMk/>
            <pc:sldMk cId="2842091092" sldId="291"/>
            <ac:picMk id="12" creationId="{DEE57D69-3BD7-D4EF-920E-3CE356F94046}"/>
          </ac:picMkLst>
        </pc:picChg>
      </pc:sldChg>
      <pc:sldChg chg="addSp delSp modSp mod">
        <pc:chgData name="Chandan Reddy" userId="fb149ba7e36c67b6" providerId="LiveId" clId="{DE19488B-1F0B-49AB-B9FE-F9E65D012D03}" dt="2025-08-17T11:53:11.754" v="1567" actId="1076"/>
        <pc:sldMkLst>
          <pc:docMk/>
          <pc:sldMk cId="2564935726" sldId="292"/>
        </pc:sldMkLst>
        <pc:spChg chg="mod">
          <ac:chgData name="Chandan Reddy" userId="fb149ba7e36c67b6" providerId="LiveId" clId="{DE19488B-1F0B-49AB-B9FE-F9E65D012D03}" dt="2025-08-17T11:53:11.754" v="1567" actId="1076"/>
          <ac:spMkLst>
            <pc:docMk/>
            <pc:sldMk cId="2564935726" sldId="292"/>
            <ac:spMk id="2" creationId="{00000000-0000-0000-0000-000000000000}"/>
          </ac:spMkLst>
        </pc:spChg>
        <pc:picChg chg="add mod">
          <ac:chgData name="Chandan Reddy" userId="fb149ba7e36c67b6" providerId="LiveId" clId="{DE19488B-1F0B-49AB-B9FE-F9E65D012D03}" dt="2025-08-07T10:23:12.613" v="126" actId="1076"/>
          <ac:picMkLst>
            <pc:docMk/>
            <pc:sldMk cId="2564935726" sldId="292"/>
            <ac:picMk id="5" creationId="{A2A96E0C-A4E2-8531-69EE-CDD64D7B2982}"/>
          </ac:picMkLst>
        </pc:picChg>
      </pc:sldChg>
      <pc:sldChg chg="addSp delSp modSp mod">
        <pc:chgData name="Chandan Reddy" userId="fb149ba7e36c67b6" providerId="LiveId" clId="{DE19488B-1F0B-49AB-B9FE-F9E65D012D03}" dt="2025-08-17T11:54:14.226" v="1625" actId="20577"/>
        <pc:sldMkLst>
          <pc:docMk/>
          <pc:sldMk cId="1464786712" sldId="293"/>
        </pc:sldMkLst>
        <pc:spChg chg="mod">
          <ac:chgData name="Chandan Reddy" userId="fb149ba7e36c67b6" providerId="LiveId" clId="{DE19488B-1F0B-49AB-B9FE-F9E65D012D03}" dt="2025-08-17T11:54:14.226" v="1625" actId="20577"/>
          <ac:spMkLst>
            <pc:docMk/>
            <pc:sldMk cId="1464786712" sldId="293"/>
            <ac:spMk id="2" creationId="{00000000-0000-0000-0000-000000000000}"/>
          </ac:spMkLst>
        </pc:spChg>
        <pc:picChg chg="add mod">
          <ac:chgData name="Chandan Reddy" userId="fb149ba7e36c67b6" providerId="LiveId" clId="{DE19488B-1F0B-49AB-B9FE-F9E65D012D03}" dt="2025-08-07T09:47:10.703" v="38" actId="1076"/>
          <ac:picMkLst>
            <pc:docMk/>
            <pc:sldMk cId="1464786712" sldId="293"/>
            <ac:picMk id="4098" creationId="{E33DD003-613C-405A-A759-5B3A852BAAA1}"/>
          </ac:picMkLst>
        </pc:picChg>
      </pc:sldChg>
      <pc:sldChg chg="modSp mod">
        <pc:chgData name="Chandan Reddy" userId="fb149ba7e36c67b6" providerId="LiveId" clId="{DE19488B-1F0B-49AB-B9FE-F9E65D012D03}" dt="2025-08-17T11:54:08.156" v="1619" actId="20577"/>
        <pc:sldMkLst>
          <pc:docMk/>
          <pc:sldMk cId="4030970049" sldId="294"/>
        </pc:sldMkLst>
        <pc:spChg chg="mod">
          <ac:chgData name="Chandan Reddy" userId="fb149ba7e36c67b6" providerId="LiveId" clId="{DE19488B-1F0B-49AB-B9FE-F9E65D012D03}" dt="2025-08-17T11:54:08.156" v="1619" actId="20577"/>
          <ac:spMkLst>
            <pc:docMk/>
            <pc:sldMk cId="4030970049" sldId="294"/>
            <ac:spMk id="2" creationId="{00000000-0000-0000-0000-000000000000}"/>
          </ac:spMkLst>
        </pc:spChg>
        <pc:graphicFrameChg chg="modGraphic">
          <ac:chgData name="Chandan Reddy" userId="fb149ba7e36c67b6" providerId="LiveId" clId="{DE19488B-1F0B-49AB-B9FE-F9E65D012D03}" dt="2025-08-14T11:59:25.515" v="776" actId="207"/>
          <ac:graphicFrameMkLst>
            <pc:docMk/>
            <pc:sldMk cId="4030970049" sldId="294"/>
            <ac:graphicFrameMk id="4" creationId="{00000000-0000-0000-0000-000000000000}"/>
          </ac:graphicFrameMkLst>
        </pc:graphicFrame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0" dt="2022-09-27T13:04:06.966" idx="1">
    <p:pos x="6000" y="0"/>
    <p:text>Add a backgroud image or illustration associated with the project name, industry</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AgiuAp64"/>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799" cy="457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2" y="0"/>
            <a:ext cx="2971799" cy="457200"/>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799"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799" cy="4572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2" y="8685213"/>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057713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1:notes"/>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200" b="0" i="0" u="none" strike="noStrike" cap="none" dirty="0">
              <a:solidFill>
                <a:schemeClr val="dk1"/>
              </a:solidFill>
              <a:latin typeface="Calibri"/>
              <a:ea typeface="Calibri"/>
              <a:cs typeface="Calibri"/>
              <a:sym typeface="Calibri"/>
            </a:endParaRPr>
          </a:p>
        </p:txBody>
      </p:sp>
      <p:sp>
        <p:nvSpPr>
          <p:cNvPr id="103" name="Google Shape;103;p1:notes"/>
          <p:cNvSpPr txBox="1">
            <a:spLocks noGrp="1"/>
          </p:cNvSpPr>
          <p:nvPr>
            <p:ph type="sldNum" idx="12"/>
          </p:nvPr>
        </p:nvSpPr>
        <p:spPr>
          <a:xfrm>
            <a:off x="3884612" y="8685213"/>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dirty="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smtClean="0">
                <a:solidFill>
                  <a:schemeClr val="dk1"/>
                </a:solidFill>
                <a:latin typeface="Calibri"/>
                <a:ea typeface="Calibri"/>
                <a:cs typeface="Calibri"/>
                <a:sym typeface="Calibri"/>
              </a:rPr>
              <a:t>24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22379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5334000"/>
            <a:ext cx="9141619"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5278597"/>
            <a:ext cx="9141619" cy="533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632460"/>
            <a:ext cx="7543800" cy="297180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713017"/>
            <a:ext cx="7543800" cy="95250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C83649-21D4-4B2E-86BC-2E4A6A635C4D}" type="datetimeFigureOut">
              <a:rPr lang="en-IN" smtClean="0"/>
              <a:t>17-08-2025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905744" y="36195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346197"/>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C83649-21D4-4B2E-86BC-2E4A6A635C4D}" type="datetimeFigureOut">
              <a:rPr lang="en-IN" smtClean="0"/>
              <a:t>17-08-2025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79879350"/>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5334000"/>
            <a:ext cx="9141619"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5278597"/>
            <a:ext cx="9141619" cy="533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45649"/>
            <a:ext cx="1971675" cy="479785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45648"/>
            <a:ext cx="5800725" cy="479785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C83649-21D4-4B2E-86BC-2E4A6A635C4D}" type="datetimeFigureOut">
              <a:rPr lang="en-IN" smtClean="0"/>
              <a:t>17-08-2025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06650589"/>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13"/>
          <p:cNvSpPr txBox="1">
            <a:spLocks noGrp="1"/>
          </p:cNvSpPr>
          <p:nvPr>
            <p:ph type="title"/>
          </p:nvPr>
        </p:nvSpPr>
        <p:spPr>
          <a:xfrm>
            <a:off x="671250" y="2379166"/>
            <a:ext cx="7852200" cy="9567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1400"/>
              <a:buFont typeface="Oswald"/>
              <a:buNone/>
              <a:defRPr sz="3600" b="0" i="0" u="none" strike="noStrike" cap="none">
                <a:solidFill>
                  <a:schemeClr val="dk1"/>
                </a:solidFill>
                <a:latin typeface="Oswald"/>
                <a:ea typeface="Oswald"/>
                <a:cs typeface="Oswald"/>
                <a:sym typeface="Oswald"/>
              </a:defRPr>
            </a:lvl1pPr>
            <a:lvl2pPr lvl="1" algn="ctr">
              <a:lnSpc>
                <a:spcPct val="100000"/>
              </a:lnSpc>
              <a:spcBef>
                <a:spcPts val="0"/>
              </a:spcBef>
              <a:spcAft>
                <a:spcPts val="0"/>
              </a:spcAft>
              <a:buClr>
                <a:schemeClr val="dk1"/>
              </a:buClr>
              <a:buSzPts val="1400"/>
              <a:buFont typeface="Oswald"/>
              <a:buNone/>
              <a:defRPr sz="3600">
                <a:solidFill>
                  <a:schemeClr val="dk1"/>
                </a:solidFill>
                <a:latin typeface="Oswald"/>
                <a:ea typeface="Oswald"/>
                <a:cs typeface="Oswald"/>
                <a:sym typeface="Oswald"/>
              </a:defRPr>
            </a:lvl2pPr>
            <a:lvl3pPr lvl="2" algn="ctr">
              <a:lnSpc>
                <a:spcPct val="100000"/>
              </a:lnSpc>
              <a:spcBef>
                <a:spcPts val="0"/>
              </a:spcBef>
              <a:spcAft>
                <a:spcPts val="0"/>
              </a:spcAft>
              <a:buClr>
                <a:schemeClr val="dk1"/>
              </a:buClr>
              <a:buSzPts val="1400"/>
              <a:buFont typeface="Oswald"/>
              <a:buNone/>
              <a:defRPr sz="3600">
                <a:solidFill>
                  <a:schemeClr val="dk1"/>
                </a:solidFill>
                <a:latin typeface="Oswald"/>
                <a:ea typeface="Oswald"/>
                <a:cs typeface="Oswald"/>
                <a:sym typeface="Oswald"/>
              </a:defRPr>
            </a:lvl3pPr>
            <a:lvl4pPr lvl="3" algn="ctr">
              <a:lnSpc>
                <a:spcPct val="100000"/>
              </a:lnSpc>
              <a:spcBef>
                <a:spcPts val="0"/>
              </a:spcBef>
              <a:spcAft>
                <a:spcPts val="0"/>
              </a:spcAft>
              <a:buClr>
                <a:schemeClr val="dk1"/>
              </a:buClr>
              <a:buSzPts val="1400"/>
              <a:buFont typeface="Oswald"/>
              <a:buNone/>
              <a:defRPr sz="3600">
                <a:solidFill>
                  <a:schemeClr val="dk1"/>
                </a:solidFill>
                <a:latin typeface="Oswald"/>
                <a:ea typeface="Oswald"/>
                <a:cs typeface="Oswald"/>
                <a:sym typeface="Oswald"/>
              </a:defRPr>
            </a:lvl4pPr>
            <a:lvl5pPr lvl="4" algn="ctr">
              <a:lnSpc>
                <a:spcPct val="100000"/>
              </a:lnSpc>
              <a:spcBef>
                <a:spcPts val="0"/>
              </a:spcBef>
              <a:spcAft>
                <a:spcPts val="0"/>
              </a:spcAft>
              <a:buClr>
                <a:schemeClr val="dk1"/>
              </a:buClr>
              <a:buSzPts val="1400"/>
              <a:buFont typeface="Oswald"/>
              <a:buNone/>
              <a:defRPr sz="3600">
                <a:solidFill>
                  <a:schemeClr val="dk1"/>
                </a:solidFill>
                <a:latin typeface="Oswald"/>
                <a:ea typeface="Oswald"/>
                <a:cs typeface="Oswald"/>
                <a:sym typeface="Oswald"/>
              </a:defRPr>
            </a:lvl5pPr>
            <a:lvl6pPr lvl="5" algn="ctr">
              <a:lnSpc>
                <a:spcPct val="100000"/>
              </a:lnSpc>
              <a:spcBef>
                <a:spcPts val="0"/>
              </a:spcBef>
              <a:spcAft>
                <a:spcPts val="0"/>
              </a:spcAft>
              <a:buClr>
                <a:schemeClr val="dk1"/>
              </a:buClr>
              <a:buSzPts val="1400"/>
              <a:buFont typeface="Oswald"/>
              <a:buNone/>
              <a:defRPr sz="3600">
                <a:solidFill>
                  <a:schemeClr val="dk1"/>
                </a:solidFill>
                <a:latin typeface="Oswald"/>
                <a:ea typeface="Oswald"/>
                <a:cs typeface="Oswald"/>
                <a:sym typeface="Oswald"/>
              </a:defRPr>
            </a:lvl6pPr>
            <a:lvl7pPr lvl="6" algn="ctr">
              <a:lnSpc>
                <a:spcPct val="100000"/>
              </a:lnSpc>
              <a:spcBef>
                <a:spcPts val="0"/>
              </a:spcBef>
              <a:spcAft>
                <a:spcPts val="0"/>
              </a:spcAft>
              <a:buClr>
                <a:schemeClr val="dk1"/>
              </a:buClr>
              <a:buSzPts val="1400"/>
              <a:buFont typeface="Oswald"/>
              <a:buNone/>
              <a:defRPr sz="3600">
                <a:solidFill>
                  <a:schemeClr val="dk1"/>
                </a:solidFill>
                <a:latin typeface="Oswald"/>
                <a:ea typeface="Oswald"/>
                <a:cs typeface="Oswald"/>
                <a:sym typeface="Oswald"/>
              </a:defRPr>
            </a:lvl7pPr>
            <a:lvl8pPr lvl="7" algn="ctr">
              <a:lnSpc>
                <a:spcPct val="100000"/>
              </a:lnSpc>
              <a:spcBef>
                <a:spcPts val="0"/>
              </a:spcBef>
              <a:spcAft>
                <a:spcPts val="0"/>
              </a:spcAft>
              <a:buClr>
                <a:schemeClr val="dk1"/>
              </a:buClr>
              <a:buSzPts val="1400"/>
              <a:buFont typeface="Oswald"/>
              <a:buNone/>
              <a:defRPr sz="3600">
                <a:solidFill>
                  <a:schemeClr val="dk1"/>
                </a:solidFill>
                <a:latin typeface="Oswald"/>
                <a:ea typeface="Oswald"/>
                <a:cs typeface="Oswald"/>
                <a:sym typeface="Oswald"/>
              </a:defRPr>
            </a:lvl8pPr>
            <a:lvl9pPr lvl="8" algn="ctr">
              <a:lnSpc>
                <a:spcPct val="100000"/>
              </a:lnSpc>
              <a:spcBef>
                <a:spcPts val="0"/>
              </a:spcBef>
              <a:spcAft>
                <a:spcPts val="0"/>
              </a:spcAft>
              <a:buClr>
                <a:schemeClr val="dk1"/>
              </a:buClr>
              <a:buSzPts val="1400"/>
              <a:buFont typeface="Oswald"/>
              <a:buNone/>
              <a:defRPr sz="3600">
                <a:solidFill>
                  <a:schemeClr val="dk1"/>
                </a:solidFill>
                <a:latin typeface="Oswald"/>
                <a:ea typeface="Oswald"/>
                <a:cs typeface="Oswald"/>
                <a:sym typeface="Oswald"/>
              </a:defRPr>
            </a:lvl9pPr>
          </a:lstStyle>
          <a:p>
            <a:endParaRPr/>
          </a:p>
        </p:txBody>
      </p:sp>
      <p:sp>
        <p:nvSpPr>
          <p:cNvPr id="15" name="Google Shape;15;p13"/>
          <p:cNvSpPr txBox="1">
            <a:spLocks noGrp="1"/>
          </p:cNvSpPr>
          <p:nvPr>
            <p:ph type="sldNum" idx="12"/>
          </p:nvPr>
        </p:nvSpPr>
        <p:spPr>
          <a:xfrm>
            <a:off x="8490250" y="5201120"/>
            <a:ext cx="548700" cy="437400"/>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0" marR="0" lvl="1" indent="0"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L="0" marR="0" lvl="2" indent="0"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0" marR="0" lvl="3" indent="0"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L="0" marR="0" lvl="4" indent="0"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L="0" marR="0" lvl="5" indent="0"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L="0" marR="0" lvl="6" indent="0"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L="0" marR="0" lvl="7" indent="0"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L="0" marR="0" lvl="8" indent="0"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95418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C83649-21D4-4B2E-86BC-2E4A6A635C4D}" type="datetimeFigureOut">
              <a:rPr lang="en-IN" smtClean="0"/>
              <a:t>17-08-2025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21861248"/>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5334000"/>
            <a:ext cx="9141619"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5278597"/>
            <a:ext cx="9141619" cy="533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632460"/>
            <a:ext cx="7543800" cy="297180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710940"/>
            <a:ext cx="7543800" cy="95250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C83649-21D4-4B2E-86BC-2E4A6A635C4D}" type="datetimeFigureOut">
              <a:rPr lang="en-IN" smtClean="0"/>
              <a:t>17-08-2025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905744" y="36195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3278835"/>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38836"/>
            <a:ext cx="7543800" cy="1208964"/>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538112"/>
            <a:ext cx="370332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538113"/>
            <a:ext cx="370332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C83649-21D4-4B2E-86BC-2E4A6A635C4D}" type="datetimeFigureOut">
              <a:rPr lang="en-IN" smtClean="0"/>
              <a:t>17-08-2025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79207359"/>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38836"/>
            <a:ext cx="7543800" cy="1208964"/>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538377"/>
            <a:ext cx="3703320" cy="613568"/>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2151945"/>
            <a:ext cx="3703320" cy="2815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538377"/>
            <a:ext cx="3703320" cy="613568"/>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2151945"/>
            <a:ext cx="3703320" cy="2815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C83649-21D4-4B2E-86BC-2E4A6A635C4D}" type="datetimeFigureOut">
              <a:rPr lang="en-IN" smtClean="0"/>
              <a:t>17-08-2025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86110054"/>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C83649-21D4-4B2E-86BC-2E4A6A635C4D}" type="datetimeFigureOut">
              <a:rPr lang="en-IN" smtClean="0"/>
              <a:t>17-08-2025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16029472"/>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5334000"/>
            <a:ext cx="9141619"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5278597"/>
            <a:ext cx="9141619" cy="533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9C83649-21D4-4B2E-86BC-2E4A6A635C4D}" type="datetimeFigureOut">
              <a:rPr lang="en-IN" smtClean="0"/>
              <a:t>17-08-2025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94727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71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715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5299"/>
            <a:ext cx="2400300" cy="19050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609600"/>
            <a:ext cx="4869180" cy="4381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438400"/>
            <a:ext cx="2400300" cy="2815937"/>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5383155"/>
            <a:ext cx="1963883" cy="304271"/>
          </a:xfrm>
        </p:spPr>
        <p:txBody>
          <a:bodyPr/>
          <a:lstStyle>
            <a:lvl1pPr algn="l">
              <a:defRPr/>
            </a:lvl1pPr>
          </a:lstStyle>
          <a:p>
            <a:fld id="{C9C83649-21D4-4B2E-86BC-2E4A6A635C4D}" type="datetimeFigureOut">
              <a:rPr lang="en-IN" smtClean="0"/>
              <a:t>17-08-2025</a:t>
            </a:fld>
            <a:endParaRPr lang="en-IN"/>
          </a:p>
        </p:txBody>
      </p:sp>
      <p:sp>
        <p:nvSpPr>
          <p:cNvPr id="6" name="Footer Placeholder 5"/>
          <p:cNvSpPr>
            <a:spLocks noGrp="1"/>
          </p:cNvSpPr>
          <p:nvPr>
            <p:ph type="ftr" sz="quarter" idx="11"/>
          </p:nvPr>
        </p:nvSpPr>
        <p:spPr>
          <a:xfrm>
            <a:off x="3600450" y="5383155"/>
            <a:ext cx="3486150" cy="304271"/>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41367281"/>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127500"/>
            <a:ext cx="9141619" cy="158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095897"/>
            <a:ext cx="9141619" cy="533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4229100"/>
            <a:ext cx="7584948" cy="68580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09589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922519"/>
            <a:ext cx="7584948" cy="49530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9C83649-21D4-4B2E-86BC-2E4A6A635C4D}" type="datetimeFigureOut">
              <a:rPr lang="en-IN" smtClean="0"/>
              <a:t>17-08-2025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42367824"/>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5334000"/>
            <a:ext cx="9144000" cy="381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5278597"/>
            <a:ext cx="9144001" cy="54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38836"/>
            <a:ext cx="7543800" cy="120896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538112"/>
            <a:ext cx="7543800" cy="33528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5383155"/>
            <a:ext cx="1854203" cy="304271"/>
          </a:xfrm>
          <a:prstGeom prst="rect">
            <a:avLst/>
          </a:prstGeom>
        </p:spPr>
        <p:txBody>
          <a:bodyPr vert="horz" lIns="91440" tIns="45720" rIns="91440" bIns="45720" rtlCol="0" anchor="ctr"/>
          <a:lstStyle>
            <a:lvl1pPr algn="l">
              <a:defRPr sz="675">
                <a:solidFill>
                  <a:srgbClr val="FFFFFF"/>
                </a:solidFill>
              </a:defRPr>
            </a:lvl1pPr>
          </a:lstStyle>
          <a:p>
            <a:fld id="{C9C83649-21D4-4B2E-86BC-2E4A6A635C4D}" type="datetimeFigureOut">
              <a:rPr lang="en-IN" smtClean="0"/>
              <a:t>17-08-2025</a:t>
            </a:fld>
            <a:endParaRPr lang="en-IN"/>
          </a:p>
        </p:txBody>
      </p:sp>
      <p:sp>
        <p:nvSpPr>
          <p:cNvPr id="5" name="Footer Placeholder 4"/>
          <p:cNvSpPr>
            <a:spLocks noGrp="1"/>
          </p:cNvSpPr>
          <p:nvPr>
            <p:ph type="ftr" sz="quarter" idx="3"/>
          </p:nvPr>
        </p:nvSpPr>
        <p:spPr>
          <a:xfrm>
            <a:off x="2764639" y="5383155"/>
            <a:ext cx="3617103" cy="304271"/>
          </a:xfrm>
          <a:prstGeom prst="rect">
            <a:avLst/>
          </a:prstGeom>
        </p:spPr>
        <p:txBody>
          <a:bodyPr vert="horz" lIns="91440" tIns="45720" rIns="91440" bIns="45720" rtlCol="0" anchor="ctr"/>
          <a:lstStyle>
            <a:lvl1pPr algn="ctr">
              <a:defRPr sz="675"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7425344" y="5383155"/>
            <a:ext cx="984019" cy="304271"/>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US" smtClean="0"/>
              <a:t>‹#›</a:t>
            </a:fld>
            <a:endParaRPr lang="en-US"/>
          </a:p>
        </p:txBody>
      </p:sp>
      <p:cxnSp>
        <p:nvCxnSpPr>
          <p:cNvPr id="10" name="Straight Connector 9"/>
          <p:cNvCxnSpPr/>
          <p:nvPr/>
        </p:nvCxnSpPr>
        <p:spPr>
          <a:xfrm>
            <a:off x="895149" y="144820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8176636"/>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Lst>
  <p:hf hd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comments" Target="../comments/commen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11" name="Google Shape;111;p1"/>
          <p:cNvSpPr txBox="1"/>
          <p:nvPr/>
        </p:nvSpPr>
        <p:spPr>
          <a:xfrm>
            <a:off x="609600" y="3494771"/>
            <a:ext cx="6423000" cy="44006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endParaRPr lang="en-US" sz="1600" dirty="0">
              <a:solidFill>
                <a:schemeClr val="dk1"/>
              </a:solidFill>
              <a:latin typeface="Century Gothic"/>
              <a:ea typeface="Century Gothic"/>
              <a:cs typeface="Century Gothic"/>
              <a:sym typeface="Century Gothic"/>
            </a:endParaRPr>
          </a:p>
          <a:p>
            <a:pPr marL="0" marR="0" lvl="0" indent="0" algn="l" rtl="0">
              <a:lnSpc>
                <a:spcPct val="100000"/>
              </a:lnSpc>
              <a:spcBef>
                <a:spcPts val="0"/>
              </a:spcBef>
              <a:spcAft>
                <a:spcPts val="0"/>
              </a:spcAft>
              <a:buClr>
                <a:schemeClr val="dk1"/>
              </a:buClr>
              <a:buSzPts val="1600"/>
              <a:buFont typeface="Arial"/>
              <a:buNone/>
            </a:pPr>
            <a:endParaRPr sz="1600" b="0" i="0" u="none" strike="noStrike" cap="none" dirty="0">
              <a:solidFill>
                <a:schemeClr val="accent4">
                  <a:lumMod val="75000"/>
                </a:schemeClr>
              </a:solidFill>
              <a:latin typeface="Century Gothic"/>
              <a:ea typeface="Century Gothic"/>
              <a:cs typeface="Century Gothic"/>
              <a:sym typeface="Century Gothic"/>
            </a:endParaRPr>
          </a:p>
        </p:txBody>
      </p:sp>
      <p:sp>
        <p:nvSpPr>
          <p:cNvPr id="113" name="Google Shape;113;p1"/>
          <p:cNvSpPr txBox="1"/>
          <p:nvPr/>
        </p:nvSpPr>
        <p:spPr>
          <a:xfrm>
            <a:off x="1407900" y="5403885"/>
            <a:ext cx="6328200" cy="3414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600"/>
              <a:buFont typeface="Arial"/>
              <a:buNone/>
            </a:pPr>
            <a:r>
              <a:rPr lang="en-US" b="0" i="0" u="none" strike="noStrike" cap="none" dirty="0">
                <a:solidFill>
                  <a:schemeClr val="dk1"/>
                </a:solidFill>
                <a:latin typeface="Elephant" panose="02020904090505020303" pitchFamily="18" charset="0"/>
                <a:ea typeface="Century Gothic"/>
                <a:cs typeface="Century Gothic"/>
                <a:sym typeface="Century Gothic"/>
              </a:rPr>
              <a:t>   BHARATHI DEGREE COLLEGE </a:t>
            </a:r>
            <a:endParaRPr b="0" i="0" u="none" strike="noStrike" cap="none" dirty="0">
              <a:solidFill>
                <a:schemeClr val="dk1"/>
              </a:solidFill>
              <a:latin typeface="Elephant" panose="02020904090505020303" pitchFamily="18" charset="0"/>
              <a:ea typeface="Century Gothic"/>
              <a:cs typeface="Century Gothic"/>
              <a:sym typeface="Century Gothic"/>
            </a:endParaRPr>
          </a:p>
        </p:txBody>
      </p:sp>
      <p:sp>
        <p:nvSpPr>
          <p:cNvPr id="5" name="Slide Number Placeholder 4"/>
          <p:cNvSpPr>
            <a:spLocks noGrp="1"/>
          </p:cNvSpPr>
          <p:nvPr>
            <p:ph type="sldNum" idx="12"/>
          </p:nvPr>
        </p:nvSpPr>
        <p:spPr>
          <a:xfrm>
            <a:off x="8490250" y="5333746"/>
            <a:ext cx="548700" cy="304774"/>
          </a:xfrm>
        </p:spPr>
        <p:txBody>
          <a:bodyPr/>
          <a:lstStyle/>
          <a:p>
            <a:pPr marL="0" lvl="0" indent="0" algn="l" rtl="0">
              <a:spcBef>
                <a:spcPts val="0"/>
              </a:spcBef>
              <a:spcAft>
                <a:spcPts val="0"/>
              </a:spcAft>
              <a:buNone/>
            </a:pPr>
            <a:r>
              <a:rPr lang="en-US" sz="3200" dirty="0">
                <a:solidFill>
                  <a:schemeClr val="bg1"/>
                </a:solidFill>
              </a:rPr>
              <a:t>1</a:t>
            </a:r>
          </a:p>
        </p:txBody>
      </p:sp>
      <p:sp>
        <p:nvSpPr>
          <p:cNvPr id="107" name="Google Shape;107;p1"/>
          <p:cNvSpPr txBox="1"/>
          <p:nvPr/>
        </p:nvSpPr>
        <p:spPr>
          <a:xfrm>
            <a:off x="1981200" y="430381"/>
            <a:ext cx="5588100" cy="731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000"/>
              <a:buFont typeface="Arial"/>
              <a:buNone/>
            </a:pPr>
            <a:endParaRPr lang="en-US" sz="3000" b="1" dirty="0">
              <a:solidFill>
                <a:schemeClr val="accent2">
                  <a:lumMod val="50000"/>
                </a:schemeClr>
              </a:solidFill>
              <a:latin typeface="Playfair Display"/>
              <a:ea typeface="Playfair Display"/>
              <a:cs typeface="Playfair Display"/>
              <a:sym typeface="Playfair Display"/>
            </a:endParaRPr>
          </a:p>
          <a:p>
            <a:pPr marL="0" marR="0" lvl="0" indent="0" algn="l" rtl="0">
              <a:lnSpc>
                <a:spcPct val="100000"/>
              </a:lnSpc>
              <a:spcBef>
                <a:spcPts val="0"/>
              </a:spcBef>
              <a:spcAft>
                <a:spcPts val="0"/>
              </a:spcAft>
              <a:buClr>
                <a:srgbClr val="000000"/>
              </a:buClr>
              <a:buSzPts val="3000"/>
              <a:buFont typeface="Arial"/>
              <a:buNone/>
            </a:pPr>
            <a:r>
              <a:rPr lang="en-US" sz="3000" b="1" dirty="0">
                <a:solidFill>
                  <a:schemeClr val="accent2">
                    <a:lumMod val="50000"/>
                  </a:schemeClr>
                </a:solidFill>
                <a:latin typeface="Playfair Display"/>
                <a:ea typeface="Playfair Display"/>
                <a:cs typeface="Playfair Display"/>
                <a:sym typeface="Playfair Display"/>
              </a:rPr>
              <a:t>DIABETES CLASSIFICATION</a:t>
            </a:r>
            <a:endParaRPr sz="3000" b="1" i="0" u="none" strike="noStrike" cap="none" dirty="0">
              <a:solidFill>
                <a:schemeClr val="accent2">
                  <a:lumMod val="50000"/>
                </a:schemeClr>
              </a:solidFill>
              <a:latin typeface="Playfair Display"/>
              <a:ea typeface="Playfair Display"/>
              <a:cs typeface="Playfair Display"/>
              <a:sym typeface="Playfair Display"/>
            </a:endParaRPr>
          </a:p>
        </p:txBody>
      </p:sp>
      <p:sp>
        <p:nvSpPr>
          <p:cNvPr id="4" name="TextBox 3">
            <a:extLst>
              <a:ext uri="{FF2B5EF4-FFF2-40B4-BE49-F238E27FC236}">
                <a16:creationId xmlns:a16="http://schemas.microsoft.com/office/drawing/2014/main" id="{A49B6E9A-6DBF-F048-DBF3-CD2F5E1204B4}"/>
              </a:ext>
            </a:extLst>
          </p:cNvPr>
          <p:cNvSpPr txBox="1"/>
          <p:nvPr/>
        </p:nvSpPr>
        <p:spPr>
          <a:xfrm>
            <a:off x="2377831" y="4410416"/>
            <a:ext cx="4892430" cy="923330"/>
          </a:xfrm>
          <a:prstGeom prst="rect">
            <a:avLst/>
          </a:prstGeom>
          <a:noFill/>
        </p:spPr>
        <p:txBody>
          <a:bodyPr wrap="square">
            <a:spAutoFit/>
          </a:bodyPr>
          <a:lstStyle/>
          <a:p>
            <a:pPr algn="ctr"/>
            <a:r>
              <a:rPr lang="en-IN" dirty="0">
                <a:latin typeface="Bahnschrift" panose="020B0502040204020203" pitchFamily="34" charset="0"/>
              </a:rPr>
              <a:t>TEAM-1</a:t>
            </a:r>
          </a:p>
          <a:p>
            <a:pPr algn="ctr"/>
            <a:r>
              <a:rPr lang="en-IN" dirty="0">
                <a:latin typeface="Bahnschrift" panose="020B0502040204020203" pitchFamily="34" charset="0"/>
              </a:rPr>
              <a:t>NIKHITHA KEERTHY</a:t>
            </a:r>
          </a:p>
          <a:p>
            <a:pPr algn="ctr"/>
            <a:r>
              <a:rPr lang="en-IN" dirty="0">
                <a:latin typeface="Bahnschrift" panose="020B0502040204020203" pitchFamily="34" charset="0"/>
              </a:rPr>
              <a:t>CHAVI LAHOTI</a:t>
            </a:r>
            <a:endParaRPr lang="en-IN" dirty="0"/>
          </a:p>
        </p:txBody>
      </p:sp>
      <p:pic>
        <p:nvPicPr>
          <p:cNvPr id="6" name="Picture 5">
            <a:extLst>
              <a:ext uri="{FF2B5EF4-FFF2-40B4-BE49-F238E27FC236}">
                <a16:creationId xmlns:a16="http://schemas.microsoft.com/office/drawing/2014/main" id="{8B847B26-99E4-F158-588D-4B2EB3F8329E}"/>
              </a:ext>
            </a:extLst>
          </p:cNvPr>
          <p:cNvPicPr>
            <a:picLocks noChangeAspect="1"/>
          </p:cNvPicPr>
          <p:nvPr/>
        </p:nvPicPr>
        <p:blipFill>
          <a:blip r:embed="rId3"/>
          <a:stretch>
            <a:fillRect/>
          </a:stretch>
        </p:blipFill>
        <p:spPr>
          <a:xfrm>
            <a:off x="1862517" y="1562100"/>
            <a:ext cx="5362575" cy="2902079"/>
          </a:xfrm>
          <a:prstGeom prst="rect">
            <a:avLst/>
          </a:prstGeom>
        </p:spPr>
      </p:pic>
      <p:sp>
        <p:nvSpPr>
          <p:cNvPr id="8" name="TextBox 7">
            <a:extLst>
              <a:ext uri="{FF2B5EF4-FFF2-40B4-BE49-F238E27FC236}">
                <a16:creationId xmlns:a16="http://schemas.microsoft.com/office/drawing/2014/main" id="{666587E4-29AD-0F19-250F-ECF184C9FDF1}"/>
              </a:ext>
            </a:extLst>
          </p:cNvPr>
          <p:cNvSpPr txBox="1"/>
          <p:nvPr/>
        </p:nvSpPr>
        <p:spPr>
          <a:xfrm>
            <a:off x="3872170" y="1783632"/>
            <a:ext cx="4892430" cy="369332"/>
          </a:xfrm>
          <a:prstGeom prst="rect">
            <a:avLst/>
          </a:prstGeom>
          <a:noFill/>
        </p:spPr>
        <p:txBody>
          <a:bodyPr wrap="square">
            <a:spAutoFit/>
          </a:bodyPr>
          <a:lstStyle/>
          <a:p>
            <a:r>
              <a:rPr lang="en-IN" b="0" i="0" dirty="0">
                <a:solidFill>
                  <a:srgbClr val="000000"/>
                </a:solidFill>
                <a:effectLst/>
                <a:latin typeface="Times New Roman" panose="02020603050405020304" pitchFamily="18" charset="0"/>
              </a:rPr>
              <a:t> </a:t>
            </a:r>
            <a:endParaRPr lang="en-IN" dirty="0"/>
          </a:p>
        </p:txBody>
      </p:sp>
      <p:pic>
        <p:nvPicPr>
          <p:cNvPr id="1026" name="Picture 2" descr="UNP Education">
            <a:extLst>
              <a:ext uri="{FF2B5EF4-FFF2-40B4-BE49-F238E27FC236}">
                <a16:creationId xmlns:a16="http://schemas.microsoft.com/office/drawing/2014/main" id="{DA2DCDDE-94C3-AC81-D62B-F422EDCD55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858" y="430381"/>
            <a:ext cx="1286334" cy="731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467100"/>
            <a:ext cx="7543800" cy="1208964"/>
          </a:xfrm>
        </p:spPr>
        <p:txBody>
          <a:bodyPr>
            <a:normAutofit fontScale="90000"/>
          </a:bodyPr>
          <a:lstStyle/>
          <a:p>
            <a:r>
              <a:rPr lang="en-US" b="1" dirty="0">
                <a:solidFill>
                  <a:srgbClr val="FF0000"/>
                </a:solidFill>
                <a:latin typeface="Times New Roman" pitchFamily="18" charset="0"/>
                <a:cs typeface="Times New Roman" pitchFamily="18" charset="0"/>
              </a:rPr>
              <a:t>                         HISTOGRAM</a:t>
            </a:r>
            <a:br>
              <a:rPr lang="en-US" dirty="0"/>
            </a:br>
            <a:br>
              <a:rPr lang="en-US" dirty="0"/>
            </a:br>
            <a:r>
              <a:rPr lang="en-US" sz="2400" dirty="0">
                <a:latin typeface="Times New Roman" pitchFamily="18" charset="0"/>
                <a:cs typeface="Times New Roman" pitchFamily="18" charset="0"/>
              </a:rPr>
              <a:t>Displays frequency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distribution and skewness of</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each feature.</a:t>
            </a:r>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br>
              <a:rPr lang="en-US" dirty="0"/>
            </a:br>
            <a:r>
              <a:rPr lang="en-US" sz="2400" dirty="0">
                <a:latin typeface="Times New Roman" pitchFamily="18" charset="0"/>
                <a:cs typeface="Times New Roman" pitchFamily="18" charset="0"/>
              </a:rPr>
              <a:t>Helps understand feature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behavior and supports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decisions for normalization</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or transformation.</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8382000" y="5143500"/>
            <a:ext cx="656950" cy="495022"/>
          </a:xfrm>
        </p:spPr>
        <p:txBody>
          <a:bodyPr/>
          <a:lstStyle/>
          <a:p>
            <a:pPr marL="0" lvl="0" indent="0" algn="r" rtl="0">
              <a:spcBef>
                <a:spcPts val="0"/>
              </a:spcBef>
              <a:spcAft>
                <a:spcPts val="0"/>
              </a:spcAft>
              <a:buNone/>
            </a:pPr>
            <a:fld id="{00000000-1234-1234-1234-123412341234}" type="slidenum">
              <a:rPr lang="en-US" sz="3200" smtClean="0"/>
              <a:t>10</a:t>
            </a:fld>
            <a:endParaRPr lang="en-US" sz="3200" dirty="0"/>
          </a:p>
        </p:txBody>
      </p:sp>
      <p:sp>
        <p:nvSpPr>
          <p:cNvPr id="3" name="Right Arrow 2"/>
          <p:cNvSpPr/>
          <p:nvPr/>
        </p:nvSpPr>
        <p:spPr>
          <a:xfrm>
            <a:off x="76200" y="1562100"/>
            <a:ext cx="304800" cy="3048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Right Arrow 4"/>
          <p:cNvSpPr/>
          <p:nvPr/>
        </p:nvSpPr>
        <p:spPr>
          <a:xfrm>
            <a:off x="76200" y="3467100"/>
            <a:ext cx="304800" cy="3048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2E2AB6F8-F494-6C65-06E0-8F274EEBAB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1336" y="1485900"/>
            <a:ext cx="4260226" cy="3550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647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57500"/>
            <a:ext cx="7467600" cy="1779914"/>
          </a:xfrm>
        </p:spPr>
        <p:txBody>
          <a:bodyPr>
            <a:normAutofit fontScale="90000"/>
          </a:bodyPr>
          <a:lstStyle/>
          <a:p>
            <a:r>
              <a:rPr lang="en-US" b="1" dirty="0">
                <a:solidFill>
                  <a:srgbClr val="FF0000"/>
                </a:solidFill>
                <a:latin typeface="Times New Roman" pitchFamily="18" charset="0"/>
                <a:cs typeface="Times New Roman" pitchFamily="18" charset="0"/>
              </a:rPr>
              <a:t>                            HEAT</a:t>
            </a:r>
            <a:r>
              <a:rPr lang="en-US" b="1" dirty="0">
                <a:solidFill>
                  <a:srgbClr val="FFFF00"/>
                </a:solidFill>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MAP</a:t>
            </a:r>
            <a:br>
              <a:rPr lang="en-US" dirty="0">
                <a:solidFill>
                  <a:srgbClr val="FFFF00"/>
                </a:solidFill>
                <a:latin typeface="Times New Roman" pitchFamily="18" charset="0"/>
                <a:cs typeface="Times New Roman" pitchFamily="18" charset="0"/>
              </a:rPr>
            </a:br>
            <a:br>
              <a:rPr lang="en-US" dirty="0"/>
            </a:br>
            <a:r>
              <a:rPr lang="en-US" sz="2400" dirty="0">
                <a:latin typeface="Times New Roman" pitchFamily="18" charset="0"/>
                <a:cs typeface="Times New Roman" pitchFamily="18" charset="0"/>
              </a:rPr>
              <a:t>Measures and visualizes pairwise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linear correlation between features.</a:t>
            </a:r>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Useful for identifying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multicollinearity and selecting key</a:t>
            </a:r>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br>
              <a:rPr lang="en-US" dirty="0"/>
            </a:br>
            <a:br>
              <a:rPr lang="en-US" dirty="0"/>
            </a:b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z="3200" smtClean="0"/>
              <a:t>11</a:t>
            </a:fld>
            <a:endParaRPr lang="en-US" sz="3200" dirty="0"/>
          </a:p>
        </p:txBody>
      </p:sp>
      <p:sp>
        <p:nvSpPr>
          <p:cNvPr id="3" name="Right Arrow 2"/>
          <p:cNvSpPr/>
          <p:nvPr/>
        </p:nvSpPr>
        <p:spPr>
          <a:xfrm>
            <a:off x="83344" y="1562100"/>
            <a:ext cx="304800" cy="3048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Right Arrow 4"/>
          <p:cNvSpPr/>
          <p:nvPr/>
        </p:nvSpPr>
        <p:spPr>
          <a:xfrm>
            <a:off x="83344" y="2628900"/>
            <a:ext cx="304800" cy="3048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34C3262F-A252-5196-711A-D3ADBC1765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616" y="1562100"/>
            <a:ext cx="4381384"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260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4539018"/>
            <a:ext cx="7543800" cy="1208964"/>
          </a:xfrm>
        </p:spPr>
        <p:txBody>
          <a:bodyPr>
            <a:normAutofit fontScale="90000"/>
          </a:bodyPr>
          <a:lstStyle/>
          <a:p>
            <a:r>
              <a:rPr lang="en-US" b="1" dirty="0">
                <a:solidFill>
                  <a:srgbClr val="FF0000"/>
                </a:solidFill>
                <a:latin typeface="Times New Roman" pitchFamily="18" charset="0"/>
                <a:cs typeface="Times New Roman" pitchFamily="18" charset="0"/>
              </a:rPr>
              <a:t>           LOGISTICS REGRESSION</a:t>
            </a:r>
            <a:br>
              <a:rPr lang="en-US" b="1" dirty="0">
                <a:solidFill>
                  <a:srgbClr val="FFFF00"/>
                </a:solidFill>
                <a:latin typeface="Times New Roman" pitchFamily="18" charset="0"/>
                <a:cs typeface="Times New Roman" pitchFamily="18" charset="0"/>
              </a:rPr>
            </a:br>
            <a:br>
              <a:rPr lang="en-US" b="1" dirty="0"/>
            </a:br>
            <a:r>
              <a:rPr lang="en-US" sz="2400" b="1" dirty="0">
                <a:solidFill>
                  <a:srgbClr val="00B050"/>
                </a:solidFill>
                <a:latin typeface="Times New Roman" pitchFamily="18" charset="0"/>
                <a:cs typeface="Times New Roman" pitchFamily="18" charset="0"/>
              </a:rPr>
              <a:t>Accuracy by Train-Test Split</a:t>
            </a:r>
            <a:br>
              <a:rPr lang="en-US" sz="2400" b="1" dirty="0"/>
            </a:br>
            <a:br>
              <a:rPr lang="en-US" sz="2400" b="1" dirty="0"/>
            </a:br>
            <a:br>
              <a:rPr lang="en-US" sz="2400" b="1" dirty="0"/>
            </a:br>
            <a:br>
              <a:rPr lang="en-US" sz="2400" b="1" dirty="0"/>
            </a:br>
            <a:br>
              <a:rPr lang="en-US" sz="2400" b="1" dirty="0"/>
            </a:br>
            <a:br>
              <a:rPr lang="en-US" sz="2400" b="1" dirty="0"/>
            </a:br>
            <a:br>
              <a:rPr lang="en-US" sz="2400" b="1" dirty="0"/>
            </a:br>
            <a:br>
              <a:rPr lang="en-US" sz="2400" b="1" dirty="0"/>
            </a:br>
            <a:r>
              <a:rPr lang="en-US" sz="2400" dirty="0">
                <a:latin typeface="Times New Roman" pitchFamily="18" charset="0"/>
                <a:cs typeface="Times New Roman" pitchFamily="18" charset="0"/>
              </a:rPr>
              <a:t>Logistic Regression shows a gradual increase in accuracy with more training data.</a:t>
            </a:r>
            <a:br>
              <a:rPr lang="en-US" sz="2400" dirty="0">
                <a:latin typeface="Times New Roman" pitchFamily="18" charset="0"/>
                <a:cs typeface="Times New Roman" pitchFamily="18" charset="0"/>
              </a:rPr>
            </a:br>
            <a:br>
              <a:rPr lang="en-US" sz="2400" b="1" dirty="0"/>
            </a:br>
            <a:br>
              <a:rPr lang="en-US" sz="2400" b="1" dirty="0"/>
            </a:br>
            <a:endParaRPr lang="en-US" dirty="0"/>
          </a:p>
        </p:txBody>
      </p:sp>
      <p:sp>
        <p:nvSpPr>
          <p:cNvPr id="10" name="Slide Number Placeholder 9"/>
          <p:cNvSpPr>
            <a:spLocks noGrp="1"/>
          </p:cNvSpPr>
          <p:nvPr>
            <p:ph type="sldNum" sz="quarter" idx="12"/>
          </p:nvPr>
        </p:nvSpPr>
        <p:spPr>
          <a:xfrm>
            <a:off x="8305800" y="5143500"/>
            <a:ext cx="733150" cy="495022"/>
          </a:xfrm>
        </p:spPr>
        <p:txBody>
          <a:bodyPr/>
          <a:lstStyle/>
          <a:p>
            <a:pPr marL="0" lvl="0" indent="0" algn="r" rtl="0">
              <a:spcBef>
                <a:spcPts val="0"/>
              </a:spcBef>
              <a:spcAft>
                <a:spcPts val="0"/>
              </a:spcAft>
              <a:buNone/>
            </a:pPr>
            <a:fld id="{00000000-1234-1234-1234-123412341234}" type="slidenum">
              <a:rPr lang="en-US" sz="3200" smtClean="0"/>
              <a:t>12</a:t>
            </a:fld>
            <a:endParaRPr lang="en-US" sz="3200" dirty="0"/>
          </a:p>
        </p:txBody>
      </p:sp>
      <p:graphicFrame>
        <p:nvGraphicFramePr>
          <p:cNvPr id="3" name="Table 2"/>
          <p:cNvGraphicFramePr>
            <a:graphicFrameLocks noGrp="1"/>
          </p:cNvGraphicFramePr>
          <p:nvPr>
            <p:extLst>
              <p:ext uri="{D42A27DB-BD31-4B8C-83A1-F6EECF244321}">
                <p14:modId xmlns:p14="http://schemas.microsoft.com/office/powerpoint/2010/main" val="3088287447"/>
              </p:ext>
            </p:extLst>
          </p:nvPr>
        </p:nvGraphicFramePr>
        <p:xfrm>
          <a:off x="311150" y="2416969"/>
          <a:ext cx="2889250" cy="1485900"/>
        </p:xfrm>
        <a:graphic>
          <a:graphicData uri="http://schemas.openxmlformats.org/drawingml/2006/table">
            <a:tbl>
              <a:tblPr/>
              <a:tblGrid>
                <a:gridCol w="151765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tblGrid>
              <a:tr h="0">
                <a:tc>
                  <a:txBody>
                    <a:bodyPr/>
                    <a:lstStyle/>
                    <a:p>
                      <a:r>
                        <a:rPr lang="en-US" dirty="0">
                          <a:solidFill>
                            <a:schemeClr val="bg1"/>
                          </a:solidFill>
                        </a:rPr>
                        <a:t>Train/Test Split</a:t>
                      </a:r>
                    </a:p>
                  </a:txBody>
                  <a:tcPr anchor="ctr">
                    <a:lnL>
                      <a:noFill/>
                    </a:lnL>
                    <a:lnR>
                      <a:noFill/>
                    </a:lnR>
                    <a:lnT>
                      <a:noFill/>
                    </a:lnT>
                    <a:lnB>
                      <a:noFill/>
                    </a:lnB>
                    <a:solidFill>
                      <a:srgbClr val="FF66FF"/>
                    </a:solidFill>
                  </a:tcPr>
                </a:tc>
                <a:tc>
                  <a:txBody>
                    <a:bodyPr/>
                    <a:lstStyle/>
                    <a:p>
                      <a:r>
                        <a:rPr lang="en-US">
                          <a:solidFill>
                            <a:schemeClr val="bg1"/>
                          </a:solidFill>
                        </a:rPr>
                        <a:t>Accuracy</a:t>
                      </a:r>
                    </a:p>
                  </a:txBody>
                  <a:tcPr anchor="ctr">
                    <a:lnL>
                      <a:noFill/>
                    </a:lnL>
                    <a:lnR>
                      <a:noFill/>
                    </a:lnR>
                    <a:lnT>
                      <a:noFill/>
                    </a:lnT>
                    <a:lnB>
                      <a:noFill/>
                    </a:lnB>
                    <a:solidFill>
                      <a:srgbClr val="FF66FF"/>
                    </a:solidFill>
                  </a:tcPr>
                </a:tc>
                <a:extLst>
                  <a:ext uri="{0D108BD9-81ED-4DB2-BD59-A6C34878D82A}">
                    <a16:rowId xmlns:a16="http://schemas.microsoft.com/office/drawing/2014/main" val="10000"/>
                  </a:ext>
                </a:extLst>
              </a:tr>
              <a:tr h="0">
                <a:tc>
                  <a:txBody>
                    <a:bodyPr/>
                    <a:lstStyle/>
                    <a:p>
                      <a:r>
                        <a:rPr lang="en-US" dirty="0">
                          <a:solidFill>
                            <a:schemeClr val="bg1"/>
                          </a:solidFill>
                        </a:rPr>
                        <a:t>60:40</a:t>
                      </a:r>
                    </a:p>
                  </a:txBody>
                  <a:tcPr anchor="ctr">
                    <a:lnL>
                      <a:noFill/>
                    </a:lnL>
                    <a:lnR>
                      <a:noFill/>
                    </a:lnR>
                    <a:lnT>
                      <a:noFill/>
                    </a:lnT>
                    <a:lnB>
                      <a:noFill/>
                    </a:lnB>
                    <a:solidFill>
                      <a:srgbClr val="FF66FF"/>
                    </a:solidFill>
                  </a:tcPr>
                </a:tc>
                <a:tc>
                  <a:txBody>
                    <a:bodyPr/>
                    <a:lstStyle/>
                    <a:p>
                      <a:r>
                        <a:rPr lang="en-US">
                          <a:solidFill>
                            <a:schemeClr val="bg1"/>
                          </a:solidFill>
                        </a:rPr>
                        <a:t>76.5%</a:t>
                      </a:r>
                    </a:p>
                  </a:txBody>
                  <a:tcPr anchor="ctr">
                    <a:lnL>
                      <a:noFill/>
                    </a:lnL>
                    <a:lnR>
                      <a:noFill/>
                    </a:lnR>
                    <a:lnT>
                      <a:noFill/>
                    </a:lnT>
                    <a:lnB>
                      <a:noFill/>
                    </a:lnB>
                    <a:solidFill>
                      <a:srgbClr val="FF66FF"/>
                    </a:solidFill>
                  </a:tcPr>
                </a:tc>
                <a:extLst>
                  <a:ext uri="{0D108BD9-81ED-4DB2-BD59-A6C34878D82A}">
                    <a16:rowId xmlns:a16="http://schemas.microsoft.com/office/drawing/2014/main" val="10001"/>
                  </a:ext>
                </a:extLst>
              </a:tr>
              <a:tr h="0">
                <a:tc>
                  <a:txBody>
                    <a:bodyPr/>
                    <a:lstStyle/>
                    <a:p>
                      <a:r>
                        <a:rPr lang="en-US" dirty="0">
                          <a:solidFill>
                            <a:schemeClr val="bg1"/>
                          </a:solidFill>
                        </a:rPr>
                        <a:t>70:30</a:t>
                      </a:r>
                    </a:p>
                  </a:txBody>
                  <a:tcPr anchor="ctr">
                    <a:lnL>
                      <a:noFill/>
                    </a:lnL>
                    <a:lnR>
                      <a:noFill/>
                    </a:lnR>
                    <a:lnT>
                      <a:noFill/>
                    </a:lnT>
                    <a:lnB>
                      <a:noFill/>
                    </a:lnB>
                    <a:solidFill>
                      <a:srgbClr val="FF66FF"/>
                    </a:solidFill>
                  </a:tcPr>
                </a:tc>
                <a:tc>
                  <a:txBody>
                    <a:bodyPr/>
                    <a:lstStyle/>
                    <a:p>
                      <a:r>
                        <a:rPr lang="en-US">
                          <a:solidFill>
                            <a:schemeClr val="bg1"/>
                          </a:solidFill>
                        </a:rPr>
                        <a:t>78.1%</a:t>
                      </a:r>
                    </a:p>
                  </a:txBody>
                  <a:tcPr anchor="ctr">
                    <a:lnL>
                      <a:noFill/>
                    </a:lnL>
                    <a:lnR>
                      <a:noFill/>
                    </a:lnR>
                    <a:lnT>
                      <a:noFill/>
                    </a:lnT>
                    <a:lnB>
                      <a:noFill/>
                    </a:lnB>
                    <a:solidFill>
                      <a:srgbClr val="FF66FF"/>
                    </a:solidFill>
                  </a:tcPr>
                </a:tc>
                <a:extLst>
                  <a:ext uri="{0D108BD9-81ED-4DB2-BD59-A6C34878D82A}">
                    <a16:rowId xmlns:a16="http://schemas.microsoft.com/office/drawing/2014/main" val="10002"/>
                  </a:ext>
                </a:extLst>
              </a:tr>
              <a:tr h="0">
                <a:tc>
                  <a:txBody>
                    <a:bodyPr/>
                    <a:lstStyle/>
                    <a:p>
                      <a:r>
                        <a:rPr lang="en-US" dirty="0">
                          <a:solidFill>
                            <a:schemeClr val="bg1"/>
                          </a:solidFill>
                        </a:rPr>
                        <a:t>75:25</a:t>
                      </a:r>
                    </a:p>
                  </a:txBody>
                  <a:tcPr anchor="ctr">
                    <a:lnL>
                      <a:noFill/>
                    </a:lnL>
                    <a:lnR>
                      <a:noFill/>
                    </a:lnR>
                    <a:lnT>
                      <a:noFill/>
                    </a:lnT>
                    <a:lnB>
                      <a:noFill/>
                    </a:lnB>
                    <a:solidFill>
                      <a:srgbClr val="FF66FF"/>
                    </a:solidFill>
                  </a:tcPr>
                </a:tc>
                <a:tc>
                  <a:txBody>
                    <a:bodyPr/>
                    <a:lstStyle/>
                    <a:p>
                      <a:r>
                        <a:rPr lang="en-US" dirty="0">
                          <a:solidFill>
                            <a:schemeClr val="bg1"/>
                          </a:solidFill>
                        </a:rPr>
                        <a:t>79.0%</a:t>
                      </a:r>
                    </a:p>
                  </a:txBody>
                  <a:tcPr anchor="ctr">
                    <a:lnL>
                      <a:noFill/>
                    </a:lnL>
                    <a:lnR>
                      <a:noFill/>
                    </a:lnR>
                    <a:lnT>
                      <a:noFill/>
                    </a:lnT>
                    <a:lnB>
                      <a:noFill/>
                    </a:lnB>
                    <a:solidFill>
                      <a:srgbClr val="FF66FF"/>
                    </a:solidFill>
                  </a:tcPr>
                </a:tc>
                <a:extLst>
                  <a:ext uri="{0D108BD9-81ED-4DB2-BD59-A6C34878D82A}">
                    <a16:rowId xmlns:a16="http://schemas.microsoft.com/office/drawing/2014/main" val="10003"/>
                  </a:ext>
                </a:extLst>
              </a:tr>
              <a:tr h="0">
                <a:tc>
                  <a:txBody>
                    <a:bodyPr/>
                    <a:lstStyle/>
                    <a:p>
                      <a:r>
                        <a:rPr lang="en-US">
                          <a:solidFill>
                            <a:schemeClr val="bg1"/>
                          </a:solidFill>
                        </a:rPr>
                        <a:t>80:20</a:t>
                      </a:r>
                    </a:p>
                  </a:txBody>
                  <a:tcPr anchor="ctr">
                    <a:lnL>
                      <a:noFill/>
                    </a:lnL>
                    <a:lnR>
                      <a:noFill/>
                    </a:lnR>
                    <a:lnT>
                      <a:noFill/>
                    </a:lnT>
                    <a:lnB>
                      <a:noFill/>
                    </a:lnB>
                    <a:solidFill>
                      <a:srgbClr val="FF66FF"/>
                    </a:solidFill>
                  </a:tcPr>
                </a:tc>
                <a:tc>
                  <a:txBody>
                    <a:bodyPr/>
                    <a:lstStyle/>
                    <a:p>
                      <a:r>
                        <a:rPr lang="en-US" dirty="0">
                          <a:solidFill>
                            <a:schemeClr val="bg1"/>
                          </a:solidFill>
                        </a:rPr>
                        <a:t>80.4%</a:t>
                      </a:r>
                    </a:p>
                  </a:txBody>
                  <a:tcPr anchor="ctr">
                    <a:lnL>
                      <a:noFill/>
                    </a:lnL>
                    <a:lnR>
                      <a:noFill/>
                    </a:lnR>
                    <a:lnT>
                      <a:noFill/>
                    </a:lnT>
                    <a:lnB>
                      <a:noFill/>
                    </a:lnB>
                    <a:solidFill>
                      <a:srgbClr val="FF66FF"/>
                    </a:solidFill>
                  </a:tcPr>
                </a:tc>
                <a:extLst>
                  <a:ext uri="{0D108BD9-81ED-4DB2-BD59-A6C34878D82A}">
                    <a16:rowId xmlns:a16="http://schemas.microsoft.com/office/drawing/2014/main" val="10004"/>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72887364"/>
              </p:ext>
            </p:extLst>
          </p:nvPr>
        </p:nvGraphicFramePr>
        <p:xfrm>
          <a:off x="311150" y="2400301"/>
          <a:ext cx="2903539" cy="1485900"/>
        </p:xfrm>
        <a:graphic>
          <a:graphicData uri="http://schemas.openxmlformats.org/drawingml/2006/table">
            <a:tbl>
              <a:tblPr/>
              <a:tblGrid>
                <a:gridCol w="1454130">
                  <a:extLst>
                    <a:ext uri="{9D8B030D-6E8A-4147-A177-3AD203B41FA5}">
                      <a16:colId xmlns:a16="http://schemas.microsoft.com/office/drawing/2014/main" val="20000"/>
                    </a:ext>
                  </a:extLst>
                </a:gridCol>
                <a:gridCol w="1449409">
                  <a:extLst>
                    <a:ext uri="{9D8B030D-6E8A-4147-A177-3AD203B41FA5}">
                      <a16:colId xmlns:a16="http://schemas.microsoft.com/office/drawing/2014/main" val="20001"/>
                    </a:ext>
                  </a:extLst>
                </a:gridCol>
              </a:tblGrid>
              <a:tr h="237057">
                <a:tc>
                  <a:txBody>
                    <a:bodyPr/>
                    <a:lstStyle/>
                    <a:p>
                      <a:r>
                        <a:rPr lang="en-US" b="1" dirty="0">
                          <a:solidFill>
                            <a:schemeClr val="bg1"/>
                          </a:solidFill>
                        </a:rPr>
                        <a:t>TRAIN/TEST SPLIT</a:t>
                      </a:r>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b="1" dirty="0">
                          <a:solidFill>
                            <a:schemeClr val="bg1"/>
                          </a:solidFill>
                        </a:rPr>
                        <a:t>ACCURACY</a:t>
                      </a:r>
                    </a:p>
                  </a:txBody>
                  <a:tcPr>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0"/>
                  </a:ext>
                </a:extLst>
              </a:tr>
              <a:tr h="178037">
                <a:tc>
                  <a:txBody>
                    <a:bodyPr/>
                    <a:lstStyle/>
                    <a:p>
                      <a:r>
                        <a:rPr lang="en-US" b="1" dirty="0">
                          <a:solidFill>
                            <a:schemeClr val="bg1"/>
                          </a:solidFill>
                        </a:rPr>
                        <a:t>60:40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b="1">
                          <a:solidFill>
                            <a:schemeClr val="bg1"/>
                          </a:solidFill>
                        </a:rPr>
                        <a:t>76.5%</a:t>
                      </a:r>
                      <a:endParaRPr 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1"/>
                  </a:ext>
                </a:extLst>
              </a:tr>
              <a:tr h="229438">
                <a:tc>
                  <a:txBody>
                    <a:bodyPr/>
                    <a:lstStyle/>
                    <a:p>
                      <a:r>
                        <a:rPr lang="en-US" b="1" dirty="0">
                          <a:solidFill>
                            <a:schemeClr val="bg1"/>
                          </a:solidFill>
                        </a:rPr>
                        <a:t>70.30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b="1" dirty="0">
                          <a:solidFill>
                            <a:schemeClr val="bg1"/>
                          </a:solidFill>
                        </a:rPr>
                        <a:t>78.1%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2"/>
                  </a:ext>
                </a:extLst>
              </a:tr>
              <a:tr h="255545">
                <a:tc>
                  <a:txBody>
                    <a:bodyPr/>
                    <a:lstStyle/>
                    <a:p>
                      <a:r>
                        <a:rPr lang="en-US" b="1" dirty="0">
                          <a:solidFill>
                            <a:schemeClr val="bg1"/>
                          </a:solidFill>
                        </a:rPr>
                        <a:t>75.25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b="1" dirty="0">
                          <a:solidFill>
                            <a:schemeClr val="bg1"/>
                          </a:solidFill>
                        </a:rPr>
                        <a:t>79.0%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3"/>
                  </a:ext>
                </a:extLst>
              </a:tr>
              <a:tr h="255545">
                <a:tc>
                  <a:txBody>
                    <a:bodyPr/>
                    <a:lstStyle/>
                    <a:p>
                      <a:r>
                        <a:rPr lang="en-US" b="1" dirty="0">
                          <a:solidFill>
                            <a:schemeClr val="bg1"/>
                          </a:solidFill>
                        </a:rPr>
                        <a:t>80.20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solidFill>
                        <a:schemeClr val="tx1"/>
                      </a:solidFill>
                      <a:prstDash val="solid"/>
                    </a:lnB>
                    <a:solidFill>
                      <a:schemeClr val="tx1">
                        <a:lumMod val="50000"/>
                        <a:lumOff val="50000"/>
                      </a:schemeClr>
                    </a:solidFill>
                  </a:tcPr>
                </a:tc>
                <a:tc>
                  <a:txBody>
                    <a:bodyPr/>
                    <a:lstStyle/>
                    <a:p>
                      <a:r>
                        <a:rPr lang="en-US" b="1">
                          <a:solidFill>
                            <a:schemeClr val="bg1"/>
                          </a:solidFill>
                        </a:rPr>
                        <a:t>80.4%</a:t>
                      </a:r>
                      <a:endParaRPr 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4"/>
                  </a:ext>
                </a:extLst>
              </a:tr>
            </a:tbl>
          </a:graphicData>
        </a:graphic>
      </p:graphicFrame>
      <p:sp>
        <p:nvSpPr>
          <p:cNvPr id="8" name="Flowchart: Stored Data 7"/>
          <p:cNvSpPr/>
          <p:nvPr/>
        </p:nvSpPr>
        <p:spPr>
          <a:xfrm>
            <a:off x="4593492" y="1931378"/>
            <a:ext cx="4114800" cy="1981200"/>
          </a:xfrm>
          <a:prstGeom prst="flowChartOnlineStorag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In conclusion, we get the best accuracy with 80:20 ratio for this dataset</a:t>
            </a:r>
          </a:p>
        </p:txBody>
      </p:sp>
      <p:sp>
        <p:nvSpPr>
          <p:cNvPr id="9" name="Right Arrow 8"/>
          <p:cNvSpPr/>
          <p:nvPr/>
        </p:nvSpPr>
        <p:spPr>
          <a:xfrm>
            <a:off x="152400" y="4457700"/>
            <a:ext cx="228600" cy="3048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029467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5038969"/>
            <a:ext cx="7543800" cy="1208964"/>
          </a:xfrm>
        </p:spPr>
        <p:txBody>
          <a:bodyPr>
            <a:normAutofit fontScale="90000"/>
          </a:bodyPr>
          <a:lstStyle/>
          <a:p>
            <a:r>
              <a:rPr lang="en-US" b="1" dirty="0">
                <a:solidFill>
                  <a:srgbClr val="FF0000"/>
                </a:solidFill>
                <a:latin typeface="Times New Roman" pitchFamily="18" charset="0"/>
                <a:cs typeface="Times New Roman" pitchFamily="18" charset="0"/>
              </a:rPr>
              <a:t>          KNN CLASSIFICATION</a:t>
            </a:r>
            <a:br>
              <a:rPr lang="en-US" b="1" dirty="0"/>
            </a:br>
            <a:br>
              <a:rPr lang="en-US" b="1" dirty="0"/>
            </a:br>
            <a:r>
              <a:rPr lang="en-US" sz="2400" b="1" dirty="0">
                <a:solidFill>
                  <a:srgbClr val="00B050"/>
                </a:solidFill>
                <a:latin typeface="Times New Roman" pitchFamily="18" charset="0"/>
                <a:cs typeface="Times New Roman" pitchFamily="18" charset="0"/>
              </a:rPr>
              <a:t>Accuracy by Train-Test Split</a:t>
            </a:r>
            <a:br>
              <a:rPr lang="en-US" sz="2400" b="1" dirty="0"/>
            </a:br>
            <a:br>
              <a:rPr lang="en-US" sz="2400" b="1" dirty="0"/>
            </a:br>
            <a:br>
              <a:rPr lang="en-US" b="1" dirty="0"/>
            </a:br>
            <a:br>
              <a:rPr lang="en-US" b="1" dirty="0"/>
            </a:br>
            <a:br>
              <a:rPr lang="en-US" b="1" dirty="0"/>
            </a:br>
            <a:br>
              <a:rPr lang="en-US" b="1" dirty="0"/>
            </a:br>
            <a:br>
              <a:rPr lang="en-US" b="1" dirty="0"/>
            </a:br>
            <a:r>
              <a:rPr lang="en-US" sz="2400" dirty="0">
                <a:latin typeface="Times New Roman" pitchFamily="18" charset="0"/>
                <a:cs typeface="Times New Roman" pitchFamily="18" charset="0"/>
              </a:rPr>
              <a:t>KNN model is sensitive to scaling; good performance with larger training sizes.</a:t>
            </a:r>
            <a:br>
              <a:rPr lang="en-US" dirty="0">
                <a:latin typeface="Times New Roman" pitchFamily="18" charset="0"/>
                <a:cs typeface="Times New Roman" pitchFamily="18" charset="0"/>
              </a:rPr>
            </a:br>
            <a:br>
              <a:rPr lang="en-US" b="1" dirty="0"/>
            </a:br>
            <a:br>
              <a:rPr lang="en-US" b="1" dirty="0"/>
            </a:b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z="3200" smtClean="0"/>
              <a:t>13</a:t>
            </a:fld>
            <a:endParaRPr lang="en-US" sz="3200" dirty="0"/>
          </a:p>
        </p:txBody>
      </p:sp>
      <p:graphicFrame>
        <p:nvGraphicFramePr>
          <p:cNvPr id="3" name="Table 2"/>
          <p:cNvGraphicFramePr>
            <a:graphicFrameLocks noGrp="1"/>
          </p:cNvGraphicFramePr>
          <p:nvPr>
            <p:extLst>
              <p:ext uri="{D42A27DB-BD31-4B8C-83A1-F6EECF244321}">
                <p14:modId xmlns:p14="http://schemas.microsoft.com/office/powerpoint/2010/main" val="1865021674"/>
              </p:ext>
            </p:extLst>
          </p:nvPr>
        </p:nvGraphicFramePr>
        <p:xfrm>
          <a:off x="311150" y="2416969"/>
          <a:ext cx="3194050" cy="1485900"/>
        </p:xfrm>
        <a:graphic>
          <a:graphicData uri="http://schemas.openxmlformats.org/drawingml/2006/table">
            <a:tbl>
              <a:tblPr/>
              <a:tblGrid>
                <a:gridCol w="174625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0">
                <a:tc>
                  <a:txBody>
                    <a:bodyPr/>
                    <a:lstStyle/>
                    <a:p>
                      <a:r>
                        <a:rPr lang="en-US" dirty="0">
                          <a:solidFill>
                            <a:schemeClr val="bg1"/>
                          </a:solidFill>
                        </a:rPr>
                        <a:t>Train/Test Split</a:t>
                      </a:r>
                    </a:p>
                  </a:txBody>
                  <a:tcPr anchor="ctr">
                    <a:lnL>
                      <a:noFill/>
                    </a:lnL>
                    <a:lnR>
                      <a:noFill/>
                    </a:lnR>
                    <a:lnT>
                      <a:noFill/>
                    </a:lnT>
                    <a:lnB>
                      <a:noFill/>
                    </a:lnB>
                    <a:solidFill>
                      <a:srgbClr val="FF66FF"/>
                    </a:solidFill>
                  </a:tcPr>
                </a:tc>
                <a:tc>
                  <a:txBody>
                    <a:bodyPr/>
                    <a:lstStyle/>
                    <a:p>
                      <a:r>
                        <a:rPr lang="en-US">
                          <a:solidFill>
                            <a:schemeClr val="bg1"/>
                          </a:solidFill>
                        </a:rPr>
                        <a:t>Accuracy</a:t>
                      </a:r>
                    </a:p>
                  </a:txBody>
                  <a:tcPr anchor="ctr">
                    <a:lnL>
                      <a:noFill/>
                    </a:lnL>
                    <a:lnR>
                      <a:noFill/>
                    </a:lnR>
                    <a:lnT>
                      <a:noFill/>
                    </a:lnT>
                    <a:lnB>
                      <a:noFill/>
                    </a:lnB>
                    <a:solidFill>
                      <a:srgbClr val="FF66FF"/>
                    </a:solidFill>
                  </a:tcPr>
                </a:tc>
                <a:extLst>
                  <a:ext uri="{0D108BD9-81ED-4DB2-BD59-A6C34878D82A}">
                    <a16:rowId xmlns:a16="http://schemas.microsoft.com/office/drawing/2014/main" val="10000"/>
                  </a:ext>
                </a:extLst>
              </a:tr>
              <a:tr h="0">
                <a:tc>
                  <a:txBody>
                    <a:bodyPr/>
                    <a:lstStyle/>
                    <a:p>
                      <a:r>
                        <a:rPr lang="en-US">
                          <a:solidFill>
                            <a:schemeClr val="bg1"/>
                          </a:solidFill>
                        </a:rPr>
                        <a:t>60:40</a:t>
                      </a:r>
                    </a:p>
                  </a:txBody>
                  <a:tcPr anchor="ctr">
                    <a:lnL>
                      <a:noFill/>
                    </a:lnL>
                    <a:lnR>
                      <a:noFill/>
                    </a:lnR>
                    <a:lnT>
                      <a:noFill/>
                    </a:lnT>
                    <a:lnB>
                      <a:noFill/>
                    </a:lnB>
                    <a:solidFill>
                      <a:srgbClr val="FF66FF"/>
                    </a:solidFill>
                  </a:tcPr>
                </a:tc>
                <a:tc>
                  <a:txBody>
                    <a:bodyPr/>
                    <a:lstStyle/>
                    <a:p>
                      <a:r>
                        <a:rPr lang="en-US">
                          <a:solidFill>
                            <a:schemeClr val="bg1"/>
                          </a:solidFill>
                        </a:rPr>
                        <a:t>75.2%</a:t>
                      </a:r>
                    </a:p>
                  </a:txBody>
                  <a:tcPr anchor="ctr">
                    <a:lnL>
                      <a:noFill/>
                    </a:lnL>
                    <a:lnR>
                      <a:noFill/>
                    </a:lnR>
                    <a:lnT>
                      <a:noFill/>
                    </a:lnT>
                    <a:lnB>
                      <a:noFill/>
                    </a:lnB>
                    <a:solidFill>
                      <a:srgbClr val="FF66FF"/>
                    </a:solidFill>
                  </a:tcPr>
                </a:tc>
                <a:extLst>
                  <a:ext uri="{0D108BD9-81ED-4DB2-BD59-A6C34878D82A}">
                    <a16:rowId xmlns:a16="http://schemas.microsoft.com/office/drawing/2014/main" val="10001"/>
                  </a:ext>
                </a:extLst>
              </a:tr>
              <a:tr h="0">
                <a:tc>
                  <a:txBody>
                    <a:bodyPr/>
                    <a:lstStyle/>
                    <a:p>
                      <a:r>
                        <a:rPr lang="en-US">
                          <a:solidFill>
                            <a:schemeClr val="bg1"/>
                          </a:solidFill>
                        </a:rPr>
                        <a:t>70:30</a:t>
                      </a:r>
                    </a:p>
                  </a:txBody>
                  <a:tcPr anchor="ctr">
                    <a:lnL>
                      <a:noFill/>
                    </a:lnL>
                    <a:lnR>
                      <a:noFill/>
                    </a:lnR>
                    <a:lnT>
                      <a:noFill/>
                    </a:lnT>
                    <a:lnB>
                      <a:noFill/>
                    </a:lnB>
                    <a:solidFill>
                      <a:srgbClr val="FF66FF"/>
                    </a:solidFill>
                  </a:tcPr>
                </a:tc>
                <a:tc>
                  <a:txBody>
                    <a:bodyPr/>
                    <a:lstStyle/>
                    <a:p>
                      <a:r>
                        <a:rPr lang="en-US">
                          <a:solidFill>
                            <a:schemeClr val="bg1"/>
                          </a:solidFill>
                        </a:rPr>
                        <a:t>76.7%</a:t>
                      </a:r>
                    </a:p>
                  </a:txBody>
                  <a:tcPr anchor="ctr">
                    <a:lnL>
                      <a:noFill/>
                    </a:lnL>
                    <a:lnR>
                      <a:noFill/>
                    </a:lnR>
                    <a:lnT>
                      <a:noFill/>
                    </a:lnT>
                    <a:lnB>
                      <a:noFill/>
                    </a:lnB>
                    <a:solidFill>
                      <a:srgbClr val="FF66FF"/>
                    </a:solidFill>
                  </a:tcPr>
                </a:tc>
                <a:extLst>
                  <a:ext uri="{0D108BD9-81ED-4DB2-BD59-A6C34878D82A}">
                    <a16:rowId xmlns:a16="http://schemas.microsoft.com/office/drawing/2014/main" val="10002"/>
                  </a:ext>
                </a:extLst>
              </a:tr>
              <a:tr h="0">
                <a:tc>
                  <a:txBody>
                    <a:bodyPr/>
                    <a:lstStyle/>
                    <a:p>
                      <a:r>
                        <a:rPr lang="en-US">
                          <a:solidFill>
                            <a:schemeClr val="bg1"/>
                          </a:solidFill>
                        </a:rPr>
                        <a:t>75:25</a:t>
                      </a:r>
                    </a:p>
                  </a:txBody>
                  <a:tcPr anchor="ctr">
                    <a:lnL>
                      <a:noFill/>
                    </a:lnL>
                    <a:lnR>
                      <a:noFill/>
                    </a:lnR>
                    <a:lnT>
                      <a:noFill/>
                    </a:lnT>
                    <a:lnB>
                      <a:noFill/>
                    </a:lnB>
                    <a:solidFill>
                      <a:srgbClr val="FF66FF"/>
                    </a:solidFill>
                  </a:tcPr>
                </a:tc>
                <a:tc>
                  <a:txBody>
                    <a:bodyPr/>
                    <a:lstStyle/>
                    <a:p>
                      <a:r>
                        <a:rPr lang="en-US">
                          <a:solidFill>
                            <a:schemeClr val="bg1"/>
                          </a:solidFill>
                        </a:rPr>
                        <a:t>77.5%</a:t>
                      </a:r>
                    </a:p>
                  </a:txBody>
                  <a:tcPr anchor="ctr">
                    <a:lnL>
                      <a:noFill/>
                    </a:lnL>
                    <a:lnR>
                      <a:noFill/>
                    </a:lnR>
                    <a:lnT>
                      <a:noFill/>
                    </a:lnT>
                    <a:lnB>
                      <a:noFill/>
                    </a:lnB>
                    <a:solidFill>
                      <a:srgbClr val="FF66FF"/>
                    </a:solidFill>
                  </a:tcPr>
                </a:tc>
                <a:extLst>
                  <a:ext uri="{0D108BD9-81ED-4DB2-BD59-A6C34878D82A}">
                    <a16:rowId xmlns:a16="http://schemas.microsoft.com/office/drawing/2014/main" val="10003"/>
                  </a:ext>
                </a:extLst>
              </a:tr>
              <a:tr h="0">
                <a:tc>
                  <a:txBody>
                    <a:bodyPr/>
                    <a:lstStyle/>
                    <a:p>
                      <a:r>
                        <a:rPr lang="en-US">
                          <a:solidFill>
                            <a:schemeClr val="bg1"/>
                          </a:solidFill>
                        </a:rPr>
                        <a:t>80:20</a:t>
                      </a:r>
                    </a:p>
                  </a:txBody>
                  <a:tcPr anchor="ctr">
                    <a:lnL>
                      <a:noFill/>
                    </a:lnL>
                    <a:lnR>
                      <a:noFill/>
                    </a:lnR>
                    <a:lnT>
                      <a:noFill/>
                    </a:lnT>
                    <a:lnB>
                      <a:noFill/>
                    </a:lnB>
                    <a:solidFill>
                      <a:srgbClr val="FF66FF"/>
                    </a:solidFill>
                  </a:tcPr>
                </a:tc>
                <a:tc>
                  <a:txBody>
                    <a:bodyPr/>
                    <a:lstStyle/>
                    <a:p>
                      <a:r>
                        <a:rPr lang="en-US" dirty="0">
                          <a:solidFill>
                            <a:schemeClr val="bg1"/>
                          </a:solidFill>
                        </a:rPr>
                        <a:t>78.9%</a:t>
                      </a:r>
                    </a:p>
                  </a:txBody>
                  <a:tcPr anchor="ctr">
                    <a:lnL>
                      <a:noFill/>
                    </a:lnL>
                    <a:lnR>
                      <a:noFill/>
                    </a:lnR>
                    <a:lnT>
                      <a:noFill/>
                    </a:lnT>
                    <a:lnB>
                      <a:noFill/>
                    </a:lnB>
                    <a:solidFill>
                      <a:srgbClr val="FF66FF"/>
                    </a:solidFill>
                  </a:tcPr>
                </a:tc>
                <a:extLst>
                  <a:ext uri="{0D108BD9-81ED-4DB2-BD59-A6C34878D82A}">
                    <a16:rowId xmlns:a16="http://schemas.microsoft.com/office/drawing/2014/main" val="1000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621524086"/>
              </p:ext>
            </p:extLst>
          </p:nvPr>
        </p:nvGraphicFramePr>
        <p:xfrm>
          <a:off x="304800" y="2418874"/>
          <a:ext cx="3202782" cy="1696878"/>
        </p:xfrm>
        <a:graphic>
          <a:graphicData uri="http://schemas.openxmlformats.org/drawingml/2006/table">
            <a:tbl>
              <a:tblPr/>
              <a:tblGrid>
                <a:gridCol w="1481138">
                  <a:extLst>
                    <a:ext uri="{9D8B030D-6E8A-4147-A177-3AD203B41FA5}">
                      <a16:colId xmlns:a16="http://schemas.microsoft.com/office/drawing/2014/main" val="20000"/>
                    </a:ext>
                  </a:extLst>
                </a:gridCol>
                <a:gridCol w="1721644">
                  <a:extLst>
                    <a:ext uri="{9D8B030D-6E8A-4147-A177-3AD203B41FA5}">
                      <a16:colId xmlns:a16="http://schemas.microsoft.com/office/drawing/2014/main" val="20001"/>
                    </a:ext>
                  </a:extLst>
                </a:gridCol>
              </a:tblGrid>
              <a:tr h="27860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solidFill>
                            <a:schemeClr val="bg1"/>
                          </a:solidFill>
                        </a:rPr>
                        <a:t>TRAIN/TEST SPLIT</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solidFill>
                            <a:schemeClr val="bg1"/>
                          </a:solidFill>
                        </a:rPr>
                        <a:t>ACCURACY</a:t>
                      </a:r>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0"/>
                  </a:ext>
                </a:extLst>
              </a:tr>
              <a:tr h="302418">
                <a:tc>
                  <a:txBody>
                    <a:bodyPr/>
                    <a:lstStyle/>
                    <a:p>
                      <a:r>
                        <a:rPr lang="en-US" dirty="0">
                          <a:solidFill>
                            <a:schemeClr val="bg1"/>
                          </a:solidFill>
                        </a:rPr>
                        <a:t>60.40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dirty="0">
                          <a:solidFill>
                            <a:schemeClr val="bg1"/>
                          </a:solidFill>
                        </a:rPr>
                        <a:t>75.2%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1"/>
                  </a:ext>
                </a:extLst>
              </a:tr>
              <a:tr h="283368">
                <a:tc>
                  <a:txBody>
                    <a:bodyPr/>
                    <a:lstStyle/>
                    <a:p>
                      <a:r>
                        <a:rPr lang="en-US" dirty="0">
                          <a:solidFill>
                            <a:schemeClr val="bg1"/>
                          </a:solidFill>
                        </a:rPr>
                        <a:t>70.30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dirty="0">
                          <a:solidFill>
                            <a:schemeClr val="bg1"/>
                          </a:solidFill>
                        </a:rPr>
                        <a:t>76.7%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2"/>
                  </a:ext>
                </a:extLst>
              </a:tr>
              <a:tr h="264318">
                <a:tc>
                  <a:txBody>
                    <a:bodyPr/>
                    <a:lstStyle/>
                    <a:p>
                      <a:r>
                        <a:rPr lang="en-US" dirty="0">
                          <a:solidFill>
                            <a:schemeClr val="bg1"/>
                          </a:solidFill>
                        </a:rPr>
                        <a:t>75.25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dirty="0">
                          <a:solidFill>
                            <a:schemeClr val="bg1"/>
                          </a:solidFill>
                        </a:rPr>
                        <a:t>77.5%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3"/>
                  </a:ext>
                </a:extLst>
              </a:tr>
              <a:tr h="290512">
                <a:tc>
                  <a:txBody>
                    <a:bodyPr/>
                    <a:lstStyle/>
                    <a:p>
                      <a:r>
                        <a:rPr lang="en-US" dirty="0">
                          <a:solidFill>
                            <a:schemeClr val="bg1"/>
                          </a:solidFill>
                        </a:rPr>
                        <a:t>80.20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dirty="0">
                          <a:solidFill>
                            <a:schemeClr val="bg1"/>
                          </a:solidFill>
                        </a:rPr>
                        <a:t>78.9%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4"/>
                  </a:ext>
                </a:extLst>
              </a:tr>
            </a:tbl>
          </a:graphicData>
        </a:graphic>
      </p:graphicFrame>
      <p:sp>
        <p:nvSpPr>
          <p:cNvPr id="5" name="Flowchart: Stored Data 4"/>
          <p:cNvSpPr/>
          <p:nvPr/>
        </p:nvSpPr>
        <p:spPr>
          <a:xfrm>
            <a:off x="4648200" y="2324100"/>
            <a:ext cx="3886200" cy="1676400"/>
          </a:xfrm>
          <a:prstGeom prst="flowChartOnlineStorag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In conclusion, we get the best accuracy with 80:20 ratio for this dataset.</a:t>
            </a:r>
          </a:p>
        </p:txBody>
      </p:sp>
      <p:sp>
        <p:nvSpPr>
          <p:cNvPr id="6" name="Right Arrow 5"/>
          <p:cNvSpPr/>
          <p:nvPr/>
        </p:nvSpPr>
        <p:spPr>
          <a:xfrm>
            <a:off x="76200" y="4686300"/>
            <a:ext cx="304800" cy="3810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0098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8092" y="4786529"/>
            <a:ext cx="7543800" cy="1208964"/>
          </a:xfrm>
        </p:spPr>
        <p:txBody>
          <a:bodyPr>
            <a:normAutofit fontScale="90000"/>
          </a:bodyPr>
          <a:lstStyle/>
          <a:p>
            <a:r>
              <a:rPr lang="en-US" b="1" dirty="0">
                <a:solidFill>
                  <a:srgbClr val="FF0000"/>
                </a:solidFill>
                <a:latin typeface="Times New Roman" pitchFamily="18" charset="0"/>
                <a:cs typeface="Times New Roman" pitchFamily="18" charset="0"/>
              </a:rPr>
              <a:t>            SVM CLASSIFICATION</a:t>
            </a:r>
            <a:br>
              <a:rPr lang="en-US" b="1" dirty="0">
                <a:solidFill>
                  <a:srgbClr val="FF0000"/>
                </a:solidFill>
                <a:latin typeface="Times New Roman" pitchFamily="18" charset="0"/>
                <a:cs typeface="Times New Roman" pitchFamily="18" charset="0"/>
              </a:rPr>
            </a:br>
            <a:br>
              <a:rPr lang="en-US" b="1" dirty="0">
                <a:solidFill>
                  <a:srgbClr val="00B050"/>
                </a:solidFill>
                <a:latin typeface="Times New Roman" pitchFamily="18" charset="0"/>
                <a:cs typeface="Times New Roman" pitchFamily="18" charset="0"/>
              </a:rPr>
            </a:br>
            <a:r>
              <a:rPr lang="en-US" b="1" dirty="0">
                <a:solidFill>
                  <a:srgbClr val="00B050"/>
                </a:solidFill>
                <a:latin typeface="Times New Roman" pitchFamily="18" charset="0"/>
                <a:cs typeface="Times New Roman" pitchFamily="18" charset="0"/>
              </a:rPr>
              <a:t>Accuracy by Train-Test Split</a:t>
            </a:r>
            <a:br>
              <a:rPr lang="en-US" b="1" dirty="0">
                <a:solidFill>
                  <a:srgbClr val="00B050"/>
                </a:solidFill>
                <a:latin typeface="Times New Roman" pitchFamily="18" charset="0"/>
                <a:cs typeface="Times New Roman" pitchFamily="18" charset="0"/>
              </a:rPr>
            </a:br>
            <a:br>
              <a:rPr lang="en-US" b="1" dirty="0">
                <a:latin typeface="Times New Roman" pitchFamily="18" charset="0"/>
                <a:cs typeface="Times New Roman" pitchFamily="18" charset="0"/>
              </a:rPr>
            </a:br>
            <a:br>
              <a:rPr lang="en-US" b="1" dirty="0"/>
            </a:br>
            <a:br>
              <a:rPr lang="en-US" b="1" dirty="0"/>
            </a:br>
            <a:br>
              <a:rPr lang="en-US" b="1" dirty="0"/>
            </a:br>
            <a:br>
              <a:rPr lang="en-US" b="1" dirty="0"/>
            </a:br>
            <a:r>
              <a:rPr lang="en-US" sz="2400" dirty="0">
                <a:latin typeface="Times New Roman" pitchFamily="18" charset="0"/>
                <a:cs typeface="Times New Roman" pitchFamily="18" charset="0"/>
              </a:rPr>
              <a:t>SVM performs steadily but with slightly lower accuracy than tree-based models.</a:t>
            </a:r>
            <a:br>
              <a:rPr lang="en-US" dirty="0"/>
            </a:br>
            <a:br>
              <a:rPr lang="en-US" b="1" dirty="0"/>
            </a:br>
            <a:br>
              <a:rPr lang="en-US" b="1" dirty="0"/>
            </a:br>
            <a:endParaRPr lang="en-US" dirty="0"/>
          </a:p>
        </p:txBody>
      </p:sp>
      <p:sp>
        <p:nvSpPr>
          <p:cNvPr id="7" name="Slide Number Placeholder 6"/>
          <p:cNvSpPr>
            <a:spLocks noGrp="1"/>
          </p:cNvSpPr>
          <p:nvPr>
            <p:ph type="sldNum" sz="quarter" idx="12"/>
          </p:nvPr>
        </p:nvSpPr>
        <p:spPr>
          <a:xfrm>
            <a:off x="8305800" y="5143500"/>
            <a:ext cx="733150" cy="495022"/>
          </a:xfrm>
        </p:spPr>
        <p:txBody>
          <a:bodyPr/>
          <a:lstStyle/>
          <a:p>
            <a:pPr marL="0" lvl="0" indent="0" algn="r" rtl="0">
              <a:spcBef>
                <a:spcPts val="0"/>
              </a:spcBef>
              <a:spcAft>
                <a:spcPts val="0"/>
              </a:spcAft>
              <a:buNone/>
            </a:pPr>
            <a:fld id="{00000000-1234-1234-1234-123412341234}" type="slidenum">
              <a:rPr lang="en-US" sz="3200" smtClean="0"/>
              <a:t>14</a:t>
            </a:fld>
            <a:endParaRPr lang="en-US" sz="3200" dirty="0"/>
          </a:p>
        </p:txBody>
      </p:sp>
      <p:graphicFrame>
        <p:nvGraphicFramePr>
          <p:cNvPr id="3" name="Table 2"/>
          <p:cNvGraphicFramePr>
            <a:graphicFrameLocks noGrp="1"/>
          </p:cNvGraphicFramePr>
          <p:nvPr>
            <p:extLst>
              <p:ext uri="{D42A27DB-BD31-4B8C-83A1-F6EECF244321}">
                <p14:modId xmlns:p14="http://schemas.microsoft.com/office/powerpoint/2010/main" val="2205000167"/>
              </p:ext>
            </p:extLst>
          </p:nvPr>
        </p:nvGraphicFramePr>
        <p:xfrm>
          <a:off x="304800" y="2419350"/>
          <a:ext cx="2895600" cy="1485900"/>
        </p:xfrm>
        <a:graphic>
          <a:graphicData uri="http://schemas.openxmlformats.org/drawingml/2006/table">
            <a:tbl>
              <a:tblPr/>
              <a:tblGrid>
                <a:gridCol w="16002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0">
                <a:tc>
                  <a:txBody>
                    <a:bodyPr/>
                    <a:lstStyle/>
                    <a:p>
                      <a:r>
                        <a:rPr lang="en-US" dirty="0">
                          <a:solidFill>
                            <a:schemeClr val="bg1"/>
                          </a:solidFill>
                        </a:rPr>
                        <a:t>TRAIN/TEST SPLIT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dirty="0">
                          <a:solidFill>
                            <a:schemeClr val="bg1"/>
                          </a:solidFill>
                        </a:rPr>
                        <a:t>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0"/>
                  </a:ext>
                </a:extLst>
              </a:tr>
              <a:tr h="0">
                <a:tc>
                  <a:txBody>
                    <a:bodyPr/>
                    <a:lstStyle/>
                    <a:p>
                      <a:r>
                        <a:rPr lang="en-US" dirty="0">
                          <a:solidFill>
                            <a:schemeClr val="bg1"/>
                          </a:solidFill>
                        </a:rPr>
                        <a:t>60:40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dirty="0">
                          <a:solidFill>
                            <a:schemeClr val="bg1"/>
                          </a:solidFill>
                        </a:rPr>
                        <a:t>74.8%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1"/>
                  </a:ext>
                </a:extLst>
              </a:tr>
              <a:tr h="0">
                <a:tc>
                  <a:txBody>
                    <a:bodyPr/>
                    <a:lstStyle/>
                    <a:p>
                      <a:r>
                        <a:rPr lang="en-US" dirty="0">
                          <a:solidFill>
                            <a:schemeClr val="bg1"/>
                          </a:solidFill>
                        </a:rPr>
                        <a:t>70:30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dirty="0">
                          <a:solidFill>
                            <a:schemeClr val="bg1"/>
                          </a:solidFill>
                        </a:rPr>
                        <a:t>75.9%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2"/>
                  </a:ext>
                </a:extLst>
              </a:tr>
              <a:tr h="0">
                <a:tc>
                  <a:txBody>
                    <a:bodyPr/>
                    <a:lstStyle/>
                    <a:p>
                      <a:r>
                        <a:rPr lang="en-US" dirty="0">
                          <a:solidFill>
                            <a:schemeClr val="bg1"/>
                          </a:solidFill>
                        </a:rPr>
                        <a:t>75:25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dirty="0">
                          <a:solidFill>
                            <a:schemeClr val="bg1"/>
                          </a:solidFill>
                        </a:rPr>
                        <a:t>76.3%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3"/>
                  </a:ext>
                </a:extLst>
              </a:tr>
              <a:tr h="0">
                <a:tc>
                  <a:txBody>
                    <a:bodyPr/>
                    <a:lstStyle/>
                    <a:p>
                      <a:r>
                        <a:rPr lang="en-US" dirty="0">
                          <a:solidFill>
                            <a:schemeClr val="bg1"/>
                          </a:solidFill>
                        </a:rPr>
                        <a:t>80:20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dirty="0">
                          <a:solidFill>
                            <a:schemeClr val="bg1"/>
                          </a:solidFill>
                        </a:rPr>
                        <a:t>77.4%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4"/>
                  </a:ext>
                </a:extLst>
              </a:tr>
            </a:tbl>
          </a:graphicData>
        </a:graphic>
      </p:graphicFrame>
      <p:sp>
        <p:nvSpPr>
          <p:cNvPr id="4" name="Flowchart: Stored Data 3"/>
          <p:cNvSpPr/>
          <p:nvPr/>
        </p:nvSpPr>
        <p:spPr>
          <a:xfrm>
            <a:off x="4114800" y="2400300"/>
            <a:ext cx="4419600" cy="1524000"/>
          </a:xfrm>
          <a:prstGeom prst="flowChartOnlineStorag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In conclusion, we get the best accuracy with 80:20 ratio for this dataset.</a:t>
            </a:r>
          </a:p>
        </p:txBody>
      </p:sp>
      <p:sp>
        <p:nvSpPr>
          <p:cNvPr id="6" name="Right Arrow 5"/>
          <p:cNvSpPr/>
          <p:nvPr/>
        </p:nvSpPr>
        <p:spPr>
          <a:xfrm>
            <a:off x="76200" y="4305300"/>
            <a:ext cx="304800" cy="3048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4020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194" y="4572000"/>
            <a:ext cx="7543800" cy="1208964"/>
          </a:xfrm>
        </p:spPr>
        <p:txBody>
          <a:bodyPr>
            <a:normAutofit fontScale="90000"/>
          </a:bodyPr>
          <a:lstStyle/>
          <a:p>
            <a:r>
              <a:rPr lang="en-US" b="1" dirty="0">
                <a:solidFill>
                  <a:srgbClr val="FF0000"/>
                </a:solidFill>
                <a:latin typeface="Times New Roman" pitchFamily="18" charset="0"/>
                <a:cs typeface="Times New Roman" pitchFamily="18" charset="0"/>
              </a:rPr>
              <a:t>DECISION TREE CLASSIFICATION</a:t>
            </a: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r>
              <a:rPr lang="en-US" sz="2400" b="1" dirty="0">
                <a:solidFill>
                  <a:srgbClr val="FF0000"/>
                </a:solidFill>
                <a:latin typeface="Times New Roman" pitchFamily="18" charset="0"/>
                <a:cs typeface="Times New Roman" pitchFamily="18" charset="0"/>
              </a:rPr>
              <a:t>Accuracy by Train-Test Split</a:t>
            </a:r>
            <a:br>
              <a:rPr lang="en-US" sz="2400" b="1" dirty="0">
                <a:solidFill>
                  <a:srgbClr val="FF0000"/>
                </a:solidFill>
              </a:rPr>
            </a:br>
            <a:br>
              <a:rPr lang="en-US" sz="2400" b="1" dirty="0">
                <a:solidFill>
                  <a:srgbClr val="FF0000"/>
                </a:solidFill>
              </a:rPr>
            </a:br>
            <a:br>
              <a:rPr lang="en-US" sz="2400" b="1" dirty="0"/>
            </a:br>
            <a:br>
              <a:rPr lang="en-US" sz="2400" b="1" dirty="0"/>
            </a:br>
            <a:br>
              <a:rPr lang="en-US" sz="2400" b="1" dirty="0"/>
            </a:br>
            <a:br>
              <a:rPr lang="en-US" sz="2400" b="1" dirty="0"/>
            </a:br>
            <a:br>
              <a:rPr lang="en-US" sz="2400" b="1" dirty="0"/>
            </a:br>
            <a:br>
              <a:rPr lang="en-US" sz="2400" b="1" dirty="0"/>
            </a:br>
            <a:r>
              <a:rPr lang="en-US" sz="2400" dirty="0">
                <a:latin typeface="Times New Roman" pitchFamily="18" charset="0"/>
                <a:cs typeface="Times New Roman" pitchFamily="18" charset="0"/>
              </a:rPr>
              <a:t>Decision Tree shows high accuracy, especially with more training data.</a:t>
            </a:r>
            <a:br>
              <a:rPr lang="en-US" sz="2400" dirty="0">
                <a:latin typeface="Times New Roman" pitchFamily="18" charset="0"/>
                <a:cs typeface="Times New Roman" pitchFamily="18" charset="0"/>
              </a:rPr>
            </a:br>
            <a:br>
              <a:rPr lang="en-US" sz="2400" b="1" dirty="0">
                <a:latin typeface="Times New Roman" pitchFamily="18" charset="0"/>
                <a:cs typeface="Times New Roman" pitchFamily="18" charset="0"/>
              </a:rPr>
            </a:br>
            <a:br>
              <a:rPr lang="en-US" sz="2400" b="1" dirty="0"/>
            </a:br>
            <a:br>
              <a:rPr lang="en-US" sz="2400" b="1" dirty="0"/>
            </a:br>
            <a:endParaRPr lang="en-US" sz="2400"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z="3200" smtClean="0"/>
              <a:t>15</a:t>
            </a:fld>
            <a:endParaRPr lang="en-US" sz="3200" dirty="0"/>
          </a:p>
        </p:txBody>
      </p:sp>
      <p:graphicFrame>
        <p:nvGraphicFramePr>
          <p:cNvPr id="3" name="Table 2"/>
          <p:cNvGraphicFramePr>
            <a:graphicFrameLocks noGrp="1"/>
          </p:cNvGraphicFramePr>
          <p:nvPr>
            <p:extLst>
              <p:ext uri="{D42A27DB-BD31-4B8C-83A1-F6EECF244321}">
                <p14:modId xmlns:p14="http://schemas.microsoft.com/office/powerpoint/2010/main" val="1240708627"/>
              </p:ext>
            </p:extLst>
          </p:nvPr>
        </p:nvGraphicFramePr>
        <p:xfrm>
          <a:off x="311150" y="2416969"/>
          <a:ext cx="2965450" cy="1485900"/>
        </p:xfrm>
        <a:graphic>
          <a:graphicData uri="http://schemas.openxmlformats.org/drawingml/2006/table">
            <a:tbl>
              <a:tblPr/>
              <a:tblGrid>
                <a:gridCol w="167005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0">
                <a:tc>
                  <a:txBody>
                    <a:bodyPr/>
                    <a:lstStyle/>
                    <a:p>
                      <a:r>
                        <a:rPr lang="en-US" dirty="0">
                          <a:solidFill>
                            <a:schemeClr val="bg1"/>
                          </a:solidFill>
                        </a:rPr>
                        <a:t>Train/Test Split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dirty="0">
                          <a:solidFill>
                            <a:schemeClr val="bg1"/>
                          </a:solidFill>
                        </a:rPr>
                        <a:t>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0"/>
                  </a:ext>
                </a:extLst>
              </a:tr>
              <a:tr h="0">
                <a:tc>
                  <a:txBody>
                    <a:bodyPr/>
                    <a:lstStyle/>
                    <a:p>
                      <a:r>
                        <a:rPr lang="en-US" dirty="0">
                          <a:solidFill>
                            <a:schemeClr val="bg1"/>
                          </a:solidFill>
                        </a:rPr>
                        <a:t>60:40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dirty="0">
                          <a:solidFill>
                            <a:schemeClr val="bg1"/>
                          </a:solidFill>
                        </a:rPr>
                        <a:t>73.0%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1"/>
                  </a:ext>
                </a:extLst>
              </a:tr>
              <a:tr h="0">
                <a:tc>
                  <a:txBody>
                    <a:bodyPr/>
                    <a:lstStyle/>
                    <a:p>
                      <a:r>
                        <a:rPr lang="en-US" dirty="0">
                          <a:solidFill>
                            <a:schemeClr val="bg1"/>
                          </a:solidFill>
                        </a:rPr>
                        <a:t>70:30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dirty="0">
                          <a:solidFill>
                            <a:schemeClr val="bg1"/>
                          </a:solidFill>
                        </a:rPr>
                        <a:t>74.2%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2"/>
                  </a:ext>
                </a:extLst>
              </a:tr>
              <a:tr h="0">
                <a:tc>
                  <a:txBody>
                    <a:bodyPr/>
                    <a:lstStyle/>
                    <a:p>
                      <a:r>
                        <a:rPr lang="en-US" dirty="0">
                          <a:solidFill>
                            <a:schemeClr val="bg1"/>
                          </a:solidFill>
                        </a:rPr>
                        <a:t>75:25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dirty="0">
                          <a:solidFill>
                            <a:schemeClr val="bg1"/>
                          </a:solidFill>
                        </a:rPr>
                        <a:t>75.6%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3"/>
                  </a:ext>
                </a:extLst>
              </a:tr>
              <a:tr h="0">
                <a:tc>
                  <a:txBody>
                    <a:bodyPr/>
                    <a:lstStyle/>
                    <a:p>
                      <a:r>
                        <a:rPr lang="en-US">
                          <a:solidFill>
                            <a:schemeClr val="bg1"/>
                          </a:solidFill>
                        </a:rPr>
                        <a:t>80:20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dirty="0">
                          <a:solidFill>
                            <a:schemeClr val="bg1"/>
                          </a:solidFill>
                        </a:rPr>
                        <a:t>76.8%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4"/>
                  </a:ext>
                </a:extLst>
              </a:tr>
            </a:tbl>
          </a:graphicData>
        </a:graphic>
      </p:graphicFrame>
      <p:sp>
        <p:nvSpPr>
          <p:cNvPr id="4" name="Flowchart: Stored Data 3"/>
          <p:cNvSpPr/>
          <p:nvPr/>
        </p:nvSpPr>
        <p:spPr>
          <a:xfrm>
            <a:off x="4114800" y="2400300"/>
            <a:ext cx="4343400" cy="1524000"/>
          </a:xfrm>
          <a:prstGeom prst="flowChartOnlineStorag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In conclusion, we get the best accuracy with 80:20 ratio for this dataset.</a:t>
            </a:r>
          </a:p>
        </p:txBody>
      </p:sp>
      <p:sp>
        <p:nvSpPr>
          <p:cNvPr id="5" name="Right Arrow 4"/>
          <p:cNvSpPr/>
          <p:nvPr/>
        </p:nvSpPr>
        <p:spPr>
          <a:xfrm>
            <a:off x="6350" y="4067449"/>
            <a:ext cx="304800" cy="3810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35989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545" y="4610100"/>
            <a:ext cx="7543800" cy="1208964"/>
          </a:xfrm>
        </p:spPr>
        <p:txBody>
          <a:bodyPr>
            <a:normAutofit fontScale="90000"/>
          </a:bodyPr>
          <a:lstStyle/>
          <a:p>
            <a:r>
              <a:rPr lang="en-US" b="1" dirty="0">
                <a:solidFill>
                  <a:srgbClr val="FF0000"/>
                </a:solidFill>
                <a:latin typeface="Times New Roman" pitchFamily="18" charset="0"/>
                <a:cs typeface="Times New Roman" pitchFamily="18" charset="0"/>
              </a:rPr>
              <a:t>          XG BOOST CLASSIFICATION</a:t>
            </a:r>
            <a:br>
              <a:rPr lang="en-US" b="1" dirty="0">
                <a:solidFill>
                  <a:srgbClr val="FFFF00"/>
                </a:solidFill>
                <a:latin typeface="Times New Roman" pitchFamily="18" charset="0"/>
                <a:cs typeface="Times New Roman" pitchFamily="18" charset="0"/>
              </a:rPr>
            </a:br>
            <a:br>
              <a:rPr lang="en-US" b="1" dirty="0">
                <a:solidFill>
                  <a:srgbClr val="00B050"/>
                </a:solidFill>
                <a:latin typeface="Times New Roman" pitchFamily="18" charset="0"/>
                <a:cs typeface="Times New Roman" pitchFamily="18" charset="0"/>
              </a:rPr>
            </a:br>
            <a:r>
              <a:rPr lang="en-US" sz="2400" b="1" dirty="0">
                <a:solidFill>
                  <a:srgbClr val="00B050"/>
                </a:solidFill>
              </a:rPr>
              <a:t>Accuracy by Train-Test Split</a:t>
            </a:r>
            <a:br>
              <a:rPr lang="en-US" sz="2400" b="1" dirty="0"/>
            </a:br>
            <a:br>
              <a:rPr lang="en-US" sz="2400" b="1" dirty="0"/>
            </a:br>
            <a:br>
              <a:rPr lang="en-US" sz="2400" b="1" dirty="0"/>
            </a:br>
            <a:br>
              <a:rPr lang="en-US" sz="2400" b="1" dirty="0"/>
            </a:br>
            <a:br>
              <a:rPr lang="en-US" sz="2400" b="1" dirty="0"/>
            </a:br>
            <a:br>
              <a:rPr lang="en-US" sz="2400" b="1" dirty="0"/>
            </a:br>
            <a:br>
              <a:rPr lang="en-US" sz="2400" b="1" dirty="0"/>
            </a:br>
            <a:br>
              <a:rPr lang="en-US" sz="2400" b="1" dirty="0"/>
            </a:br>
            <a:r>
              <a:rPr lang="en-US" sz="2400" dirty="0" err="1">
                <a:latin typeface="Times New Roman" pitchFamily="18" charset="0"/>
                <a:cs typeface="Times New Roman" pitchFamily="18" charset="0"/>
              </a:rPr>
              <a:t>XGBoost</a:t>
            </a:r>
            <a:r>
              <a:rPr lang="en-US" sz="2400" dirty="0">
                <a:latin typeface="Times New Roman" pitchFamily="18" charset="0"/>
                <a:cs typeface="Times New Roman" pitchFamily="18" charset="0"/>
              </a:rPr>
              <a:t> outperforms all other models in each split configuration.</a:t>
            </a:r>
            <a:br>
              <a:rPr lang="en-US" sz="2400" dirty="0">
                <a:latin typeface="Times New Roman" pitchFamily="18" charset="0"/>
                <a:cs typeface="Times New Roman" pitchFamily="18" charset="0"/>
              </a:rPr>
            </a:br>
            <a:br>
              <a:rPr lang="en-US" sz="2400" b="1" dirty="0">
                <a:latin typeface="Times New Roman" pitchFamily="18" charset="0"/>
                <a:cs typeface="Times New Roman" pitchFamily="18" charset="0"/>
              </a:rPr>
            </a:br>
            <a:br>
              <a:rPr lang="en-US" sz="2400" b="1" dirty="0"/>
            </a:br>
            <a:br>
              <a:rPr lang="en-US" b="1" dirty="0"/>
            </a:b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z="3200" smtClean="0"/>
              <a:t>16</a:t>
            </a:fld>
            <a:endParaRPr lang="en-US" sz="3200" dirty="0"/>
          </a:p>
        </p:txBody>
      </p:sp>
      <p:graphicFrame>
        <p:nvGraphicFramePr>
          <p:cNvPr id="3" name="Table 2"/>
          <p:cNvGraphicFramePr>
            <a:graphicFrameLocks noGrp="1"/>
          </p:cNvGraphicFramePr>
          <p:nvPr>
            <p:extLst>
              <p:ext uri="{D42A27DB-BD31-4B8C-83A1-F6EECF244321}">
                <p14:modId xmlns:p14="http://schemas.microsoft.com/office/powerpoint/2010/main" val="2516729852"/>
              </p:ext>
            </p:extLst>
          </p:nvPr>
        </p:nvGraphicFramePr>
        <p:xfrm>
          <a:off x="304800" y="2416969"/>
          <a:ext cx="2971800" cy="1485900"/>
        </p:xfrm>
        <a:graphic>
          <a:graphicData uri="http://schemas.openxmlformats.org/drawingml/2006/table">
            <a:tbl>
              <a:tblPr/>
              <a:tblGrid>
                <a:gridCol w="16002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tblGrid>
              <a:tr h="0">
                <a:tc>
                  <a:txBody>
                    <a:bodyPr/>
                    <a:lstStyle/>
                    <a:p>
                      <a:r>
                        <a:rPr lang="en-US" dirty="0">
                          <a:solidFill>
                            <a:schemeClr val="bg1"/>
                          </a:solidFill>
                        </a:rPr>
                        <a:t>Train/Test Split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dirty="0">
                          <a:solidFill>
                            <a:schemeClr val="bg1"/>
                          </a:solidFill>
                        </a:rPr>
                        <a:t>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0"/>
                  </a:ext>
                </a:extLst>
              </a:tr>
              <a:tr h="0">
                <a:tc>
                  <a:txBody>
                    <a:bodyPr/>
                    <a:lstStyle/>
                    <a:p>
                      <a:r>
                        <a:rPr lang="en-US" dirty="0">
                          <a:solidFill>
                            <a:schemeClr val="bg1"/>
                          </a:solidFill>
                        </a:rPr>
                        <a:t>60:40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dirty="0">
                          <a:solidFill>
                            <a:schemeClr val="bg1"/>
                          </a:solidFill>
                        </a:rPr>
                        <a:t>78.5%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1"/>
                  </a:ext>
                </a:extLst>
              </a:tr>
              <a:tr h="0">
                <a:tc>
                  <a:txBody>
                    <a:bodyPr/>
                    <a:lstStyle/>
                    <a:p>
                      <a:r>
                        <a:rPr lang="en-US" dirty="0">
                          <a:solidFill>
                            <a:schemeClr val="bg1"/>
                          </a:solidFill>
                        </a:rPr>
                        <a:t>70:30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dirty="0">
                          <a:solidFill>
                            <a:schemeClr val="bg1"/>
                          </a:solidFill>
                        </a:rPr>
                        <a:t>80.2%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2"/>
                  </a:ext>
                </a:extLst>
              </a:tr>
              <a:tr h="0">
                <a:tc>
                  <a:txBody>
                    <a:bodyPr/>
                    <a:lstStyle/>
                    <a:p>
                      <a:r>
                        <a:rPr lang="en-US" dirty="0">
                          <a:solidFill>
                            <a:schemeClr val="bg1"/>
                          </a:solidFill>
                        </a:rPr>
                        <a:t>75:25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dirty="0">
                          <a:solidFill>
                            <a:schemeClr val="bg1"/>
                          </a:solidFill>
                        </a:rPr>
                        <a:t>81.1%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3"/>
                  </a:ext>
                </a:extLst>
              </a:tr>
              <a:tr h="0">
                <a:tc>
                  <a:txBody>
                    <a:bodyPr/>
                    <a:lstStyle/>
                    <a:p>
                      <a:r>
                        <a:rPr lang="en-US" dirty="0">
                          <a:solidFill>
                            <a:schemeClr val="bg1"/>
                          </a:solidFill>
                        </a:rPr>
                        <a:t>80:20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dirty="0">
                          <a:solidFill>
                            <a:schemeClr val="bg1"/>
                          </a:solidFill>
                        </a:rPr>
                        <a:t>82.3%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4"/>
                  </a:ext>
                </a:extLst>
              </a:tr>
            </a:tbl>
          </a:graphicData>
        </a:graphic>
      </p:graphicFrame>
      <p:sp>
        <p:nvSpPr>
          <p:cNvPr id="4" name="Flowchart: Stored Data 3"/>
          <p:cNvSpPr/>
          <p:nvPr/>
        </p:nvSpPr>
        <p:spPr>
          <a:xfrm>
            <a:off x="4038600" y="2400300"/>
            <a:ext cx="4191000" cy="1447800"/>
          </a:xfrm>
          <a:prstGeom prst="flowChartOnlineStorag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t>In conclusion, we get the best accuracy with 80:20 ratio for this dataset.</a:t>
            </a:r>
          </a:p>
        </p:txBody>
      </p:sp>
      <p:sp>
        <p:nvSpPr>
          <p:cNvPr id="5" name="Right Arrow 4"/>
          <p:cNvSpPr/>
          <p:nvPr/>
        </p:nvSpPr>
        <p:spPr>
          <a:xfrm>
            <a:off x="0" y="4000500"/>
            <a:ext cx="304800" cy="4572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3702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401136"/>
            <a:ext cx="7543800" cy="1208964"/>
          </a:xfrm>
        </p:spPr>
        <p:txBody>
          <a:bodyPr>
            <a:normAutofit fontScale="90000"/>
          </a:bodyPr>
          <a:lstStyle/>
          <a:p>
            <a:r>
              <a:rPr lang="en-US" b="1" dirty="0">
                <a:solidFill>
                  <a:srgbClr val="FF0000"/>
                </a:solidFill>
                <a:latin typeface="Times New Roman" pitchFamily="18" charset="0"/>
                <a:cs typeface="Times New Roman" pitchFamily="18" charset="0"/>
              </a:rPr>
              <a:t>      CLASSIFICATION MATRIX</a:t>
            </a:r>
            <a:br>
              <a:rPr lang="en-US" dirty="0"/>
            </a:br>
            <a:br>
              <a:rPr lang="en-US" dirty="0"/>
            </a:br>
            <a:r>
              <a:rPr lang="en-US" sz="2400" b="1" dirty="0">
                <a:latin typeface="Times New Roman" pitchFamily="18" charset="0"/>
                <a:cs typeface="Times New Roman" pitchFamily="18" charset="0"/>
              </a:rPr>
              <a:t>It is used</a:t>
            </a:r>
            <a:r>
              <a:rPr lang="en-US" sz="2400" dirty="0">
                <a:latin typeface="Times New Roman" pitchFamily="18" charset="0"/>
                <a:cs typeface="Times New Roman" pitchFamily="18" charset="0"/>
              </a:rPr>
              <a:t> to summarize how well the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model distinguishes true vs. false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predictions.</a:t>
            </a:r>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Helps identify types of classification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errors (false positives/negatives).</a:t>
            </a:r>
            <a:br>
              <a:rPr lang="en-US" sz="2400" dirty="0">
                <a:latin typeface="Times New Roman" pitchFamily="18" charset="0"/>
                <a:cs typeface="Times New Roman" pitchFamily="18" charset="0"/>
              </a:rPr>
            </a:br>
            <a:br>
              <a:rPr lang="en-US" dirty="0"/>
            </a:br>
            <a:br>
              <a:rPr lang="en-US" dirty="0"/>
            </a:br>
            <a:endParaRPr lang="en-US" dirty="0"/>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
        <p:nvSpPr>
          <p:cNvPr id="4" name="Right Arrow 3"/>
          <p:cNvSpPr/>
          <p:nvPr/>
        </p:nvSpPr>
        <p:spPr>
          <a:xfrm>
            <a:off x="76200" y="1562100"/>
            <a:ext cx="304800" cy="3048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ight Arrow 5"/>
          <p:cNvSpPr/>
          <p:nvPr/>
        </p:nvSpPr>
        <p:spPr>
          <a:xfrm>
            <a:off x="76200" y="3009900"/>
            <a:ext cx="304800" cy="3048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E33DD003-613C-405A-A759-5B3A852BAA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681163"/>
            <a:ext cx="3411729" cy="2928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786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4904154"/>
            <a:ext cx="7543800" cy="1208964"/>
          </a:xfrm>
        </p:spPr>
        <p:txBody>
          <a:bodyPr>
            <a:normAutofit fontScale="90000"/>
          </a:bodyPr>
          <a:lstStyle/>
          <a:p>
            <a:r>
              <a:rPr lang="en-US" b="1" dirty="0">
                <a:solidFill>
                  <a:srgbClr val="FF0000"/>
                </a:solidFill>
                <a:latin typeface="Times New Roman" pitchFamily="18" charset="0"/>
                <a:cs typeface="Times New Roman" pitchFamily="18" charset="0"/>
              </a:rPr>
              <a:t>        CLASSIFICATION REPORT</a:t>
            </a: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r>
              <a:rPr lang="en-US" sz="2400" dirty="0">
                <a:latin typeface="Times New Roman" pitchFamily="18" charset="0"/>
                <a:cs typeface="Times New Roman" pitchFamily="18" charset="0"/>
              </a:rPr>
              <a:t>It is used to evaluate how well the model performs across different prediction metrics.</a:t>
            </a:r>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Provides detailed insights on performance per class, especially in imbalanced datasets.</a:t>
            </a:r>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Useful for comparing different models beyond just accuracy.</a:t>
            </a:r>
            <a:br>
              <a:rPr lang="en-US" sz="2400" dirty="0"/>
            </a:br>
            <a:br>
              <a:rPr lang="en-US" sz="2400" dirty="0"/>
            </a:br>
            <a:br>
              <a:rPr lang="en-US" dirty="0"/>
            </a:br>
            <a:br>
              <a:rPr lang="en-US" dirty="0"/>
            </a:br>
            <a:endParaRPr lang="en-US" dirty="0"/>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955640414"/>
              </p:ext>
            </p:extLst>
          </p:nvPr>
        </p:nvGraphicFramePr>
        <p:xfrm>
          <a:off x="1524000" y="1485900"/>
          <a:ext cx="5410200" cy="891540"/>
        </p:xfrm>
        <a:graphic>
          <a:graphicData uri="http://schemas.openxmlformats.org/drawingml/2006/table">
            <a:tbl>
              <a:tblPr/>
              <a:tblGrid>
                <a:gridCol w="9144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tblGrid>
              <a:tr h="271780">
                <a:tc>
                  <a:txBody>
                    <a:bodyPr/>
                    <a:lstStyle/>
                    <a:p>
                      <a:r>
                        <a:rPr lang="en-US" dirty="0">
                          <a:solidFill>
                            <a:schemeClr val="bg1"/>
                          </a:solidFill>
                        </a:rPr>
                        <a:t>Class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a:solidFill>
                            <a:schemeClr val="bg1"/>
                          </a:solidFill>
                        </a:rPr>
                        <a:t>Precision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dirty="0">
                          <a:solidFill>
                            <a:schemeClr val="bg1"/>
                          </a:solidFill>
                        </a:rPr>
                        <a:t>Recall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a:solidFill>
                            <a:schemeClr val="bg1"/>
                          </a:solidFill>
                        </a:rPr>
                        <a:t>F1-score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a:solidFill>
                            <a:schemeClr val="bg1"/>
                          </a:solidFill>
                        </a:rPr>
                        <a:t>Support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0"/>
                  </a:ext>
                </a:extLst>
              </a:tr>
              <a:tr h="271780">
                <a:tc>
                  <a:txBody>
                    <a:bodyPr/>
                    <a:lstStyle/>
                    <a:p>
                      <a:r>
                        <a:rPr lang="en-US">
                          <a:solidFill>
                            <a:schemeClr val="bg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dirty="0">
                          <a:solidFill>
                            <a:schemeClr val="bg1"/>
                          </a:solidFill>
                        </a:rPr>
                        <a:t>0.81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dirty="0">
                          <a:solidFill>
                            <a:schemeClr val="bg1"/>
                          </a:solidFill>
                        </a:rPr>
                        <a:t>0.77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dirty="0">
                          <a:solidFill>
                            <a:schemeClr val="bg1"/>
                          </a:solidFill>
                        </a:rPr>
                        <a:t>0.79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dirty="0">
                          <a:solidFill>
                            <a:schemeClr val="bg1"/>
                          </a:solidFill>
                        </a:rPr>
                        <a:t>150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1"/>
                  </a:ext>
                </a:extLst>
              </a:tr>
              <a:tr h="271780">
                <a:tc>
                  <a:txBody>
                    <a:bodyPr/>
                    <a:lstStyle/>
                    <a:p>
                      <a:r>
                        <a:rPr lang="en-US" dirty="0">
                          <a:solidFill>
                            <a:schemeClr val="bg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dirty="0">
                          <a:solidFill>
                            <a:schemeClr val="bg1"/>
                          </a:solidFill>
                        </a:rPr>
                        <a:t>0.78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dirty="0">
                          <a:solidFill>
                            <a:schemeClr val="bg1"/>
                          </a:solidFill>
                        </a:rPr>
                        <a:t>0.82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dirty="0">
                          <a:solidFill>
                            <a:schemeClr val="bg1"/>
                          </a:solidFill>
                        </a:rPr>
                        <a:t>0.80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dirty="0">
                          <a:solidFill>
                            <a:schemeClr val="bg1"/>
                          </a:solidFill>
                        </a:rPr>
                        <a:t>160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2"/>
                  </a:ext>
                </a:extLst>
              </a:tr>
            </a:tbl>
          </a:graphicData>
        </a:graphic>
      </p:graphicFrame>
      <p:sp>
        <p:nvSpPr>
          <p:cNvPr id="5" name="Right Arrow 4"/>
          <p:cNvSpPr/>
          <p:nvPr/>
        </p:nvSpPr>
        <p:spPr>
          <a:xfrm>
            <a:off x="0" y="2552700"/>
            <a:ext cx="304800" cy="3048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ight Arrow 5"/>
          <p:cNvSpPr/>
          <p:nvPr/>
        </p:nvSpPr>
        <p:spPr>
          <a:xfrm>
            <a:off x="-76200" y="3543300"/>
            <a:ext cx="457200" cy="3048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7" name="Right Arrow 6"/>
          <p:cNvSpPr/>
          <p:nvPr/>
        </p:nvSpPr>
        <p:spPr>
          <a:xfrm>
            <a:off x="39077" y="4229100"/>
            <a:ext cx="304800" cy="3048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0970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028700"/>
            <a:ext cx="7543800" cy="1208964"/>
          </a:xfrm>
        </p:spPr>
        <p:txBody>
          <a:bodyPr>
            <a:normAutofit fontScale="90000"/>
          </a:bodyPr>
          <a:lstStyle/>
          <a:p>
            <a:r>
              <a:rPr lang="en-US" b="1" dirty="0">
                <a:solidFill>
                  <a:srgbClr val="FF0000"/>
                </a:solidFill>
                <a:latin typeface="Times New Roman" pitchFamily="18" charset="0"/>
                <a:cs typeface="Times New Roman" pitchFamily="18" charset="0"/>
              </a:rPr>
              <a:t>    MODEL COMPARISON TABLE</a:t>
            </a:r>
            <a:br>
              <a:rPr lang="en-US" b="1" dirty="0">
                <a:solidFill>
                  <a:srgbClr val="FF0000"/>
                </a:solidFill>
              </a:rPr>
            </a:br>
            <a:br>
              <a:rPr lang="en-US" b="1" dirty="0">
                <a:solidFill>
                  <a:srgbClr val="FF0000"/>
                </a:solidFill>
              </a:rPr>
            </a:br>
            <a:endParaRPr lang="en-US" dirty="0">
              <a:solidFill>
                <a:srgbClr val="FF0000"/>
              </a:solidFill>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z="3200" smtClean="0"/>
              <a:t>19</a:t>
            </a:fld>
            <a:endParaRPr lang="en-US" sz="3200" dirty="0"/>
          </a:p>
        </p:txBody>
      </p:sp>
      <p:graphicFrame>
        <p:nvGraphicFramePr>
          <p:cNvPr id="3" name="Table 2"/>
          <p:cNvGraphicFramePr>
            <a:graphicFrameLocks noGrp="1"/>
          </p:cNvGraphicFramePr>
          <p:nvPr>
            <p:extLst>
              <p:ext uri="{D42A27DB-BD31-4B8C-83A1-F6EECF244321}">
                <p14:modId xmlns:p14="http://schemas.microsoft.com/office/powerpoint/2010/main" val="1603018558"/>
              </p:ext>
            </p:extLst>
          </p:nvPr>
        </p:nvGraphicFramePr>
        <p:xfrm>
          <a:off x="311150" y="2019300"/>
          <a:ext cx="8521700" cy="2522220"/>
        </p:xfrm>
        <a:graphic>
          <a:graphicData uri="http://schemas.openxmlformats.org/drawingml/2006/table">
            <a:tbl>
              <a:tblPr>
                <a:effectLst>
                  <a:outerShdw blurRad="50800" dist="38100" dir="2700000" algn="tl" rotWithShape="0">
                    <a:prstClr val="black">
                      <a:alpha val="40000"/>
                    </a:prstClr>
                  </a:outerShdw>
                </a:effectLst>
              </a:tblPr>
              <a:tblGrid>
                <a:gridCol w="1704340">
                  <a:extLst>
                    <a:ext uri="{9D8B030D-6E8A-4147-A177-3AD203B41FA5}">
                      <a16:colId xmlns:a16="http://schemas.microsoft.com/office/drawing/2014/main" val="20000"/>
                    </a:ext>
                  </a:extLst>
                </a:gridCol>
                <a:gridCol w="1704340">
                  <a:extLst>
                    <a:ext uri="{9D8B030D-6E8A-4147-A177-3AD203B41FA5}">
                      <a16:colId xmlns:a16="http://schemas.microsoft.com/office/drawing/2014/main" val="20001"/>
                    </a:ext>
                  </a:extLst>
                </a:gridCol>
                <a:gridCol w="1704340">
                  <a:extLst>
                    <a:ext uri="{9D8B030D-6E8A-4147-A177-3AD203B41FA5}">
                      <a16:colId xmlns:a16="http://schemas.microsoft.com/office/drawing/2014/main" val="20002"/>
                    </a:ext>
                  </a:extLst>
                </a:gridCol>
                <a:gridCol w="1704340">
                  <a:extLst>
                    <a:ext uri="{9D8B030D-6E8A-4147-A177-3AD203B41FA5}">
                      <a16:colId xmlns:a16="http://schemas.microsoft.com/office/drawing/2014/main" val="20003"/>
                    </a:ext>
                  </a:extLst>
                </a:gridCol>
                <a:gridCol w="1704340">
                  <a:extLst>
                    <a:ext uri="{9D8B030D-6E8A-4147-A177-3AD203B41FA5}">
                      <a16:colId xmlns:a16="http://schemas.microsoft.com/office/drawing/2014/main" val="20004"/>
                    </a:ext>
                  </a:extLst>
                </a:gridCol>
              </a:tblGrid>
              <a:tr h="443390">
                <a:tc>
                  <a:txBody>
                    <a:bodyPr/>
                    <a:lstStyle/>
                    <a:p>
                      <a:r>
                        <a:rPr lang="en-US" dirty="0">
                          <a:solidFill>
                            <a:schemeClr val="bg1"/>
                          </a:solidFill>
                        </a:rPr>
                        <a:t>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dirty="0">
                          <a:solidFill>
                            <a:schemeClr val="bg1"/>
                          </a:solidFill>
                        </a:rPr>
                        <a:t>60:40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a:solidFill>
                            <a:schemeClr val="bg1"/>
                          </a:solidFill>
                        </a:rPr>
                        <a:t>70:30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dirty="0">
                          <a:solidFill>
                            <a:schemeClr val="bg1"/>
                          </a:solidFill>
                        </a:rPr>
                        <a:t>75:25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b="1" dirty="0">
                          <a:solidFill>
                            <a:schemeClr val="bg1"/>
                          </a:solidFill>
                        </a:rPr>
                        <a:t>80:20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0"/>
                  </a:ext>
                </a:extLst>
              </a:tr>
              <a:tr h="0">
                <a:tc>
                  <a:txBody>
                    <a:bodyPr/>
                    <a:lstStyle/>
                    <a:p>
                      <a:r>
                        <a:rPr lang="en-US">
                          <a:solidFill>
                            <a:schemeClr val="bg1"/>
                          </a:solidFill>
                        </a:rPr>
                        <a:t>Logistic Regression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a:solidFill>
                            <a:schemeClr val="bg1"/>
                          </a:solidFill>
                        </a:rPr>
                        <a:t>76.5%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a:solidFill>
                            <a:schemeClr val="bg1"/>
                          </a:solidFill>
                        </a:rPr>
                        <a:t>78.1%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a:solidFill>
                            <a:schemeClr val="bg1"/>
                          </a:solidFill>
                        </a:rPr>
                        <a:t>79.0%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a:solidFill>
                            <a:schemeClr val="bg1"/>
                          </a:solidFill>
                        </a:rPr>
                        <a:t>80.4%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1"/>
                  </a:ext>
                </a:extLst>
              </a:tr>
              <a:tr h="410050">
                <a:tc>
                  <a:txBody>
                    <a:bodyPr/>
                    <a:lstStyle/>
                    <a:p>
                      <a:r>
                        <a:rPr lang="en-US">
                          <a:solidFill>
                            <a:schemeClr val="bg1"/>
                          </a:solidFill>
                        </a:rPr>
                        <a:t>KNN Classification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a:solidFill>
                            <a:schemeClr val="bg1"/>
                          </a:solidFill>
                        </a:rPr>
                        <a:t>75.2%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a:solidFill>
                            <a:schemeClr val="bg1"/>
                          </a:solidFill>
                        </a:rPr>
                        <a:t>76.7%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a:solidFill>
                            <a:schemeClr val="bg1"/>
                          </a:solidFill>
                        </a:rPr>
                        <a:t>77.5%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dirty="0">
                          <a:solidFill>
                            <a:schemeClr val="bg1"/>
                          </a:solidFill>
                        </a:rPr>
                        <a:t>78.9%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2"/>
                  </a:ext>
                </a:extLst>
              </a:tr>
              <a:tr h="457200">
                <a:tc>
                  <a:txBody>
                    <a:bodyPr/>
                    <a:lstStyle/>
                    <a:p>
                      <a:r>
                        <a:rPr lang="en-US">
                          <a:solidFill>
                            <a:schemeClr val="bg1"/>
                          </a:solidFill>
                        </a:rPr>
                        <a:t>SVM Classification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dirty="0">
                          <a:solidFill>
                            <a:schemeClr val="bg1"/>
                          </a:solidFill>
                        </a:rPr>
                        <a:t>74.8%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a:solidFill>
                            <a:schemeClr val="bg1"/>
                          </a:solidFill>
                        </a:rPr>
                        <a:t>75.9%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dirty="0">
                          <a:solidFill>
                            <a:schemeClr val="bg1"/>
                          </a:solidFill>
                        </a:rPr>
                        <a:t>76.3%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a:solidFill>
                            <a:schemeClr val="bg1"/>
                          </a:solidFill>
                        </a:rPr>
                        <a:t>77.4%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3"/>
                  </a:ext>
                </a:extLst>
              </a:tr>
              <a:tr h="457200">
                <a:tc>
                  <a:txBody>
                    <a:bodyPr/>
                    <a:lstStyle/>
                    <a:p>
                      <a:r>
                        <a:rPr lang="en-US">
                          <a:solidFill>
                            <a:schemeClr val="bg1"/>
                          </a:solidFill>
                        </a:rPr>
                        <a:t>Decision Tree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dirty="0">
                          <a:solidFill>
                            <a:schemeClr val="bg1"/>
                          </a:solidFill>
                        </a:rPr>
                        <a:t>73.0%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dirty="0">
                          <a:solidFill>
                            <a:schemeClr val="bg1"/>
                          </a:solidFill>
                        </a:rPr>
                        <a:t>74.2%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dirty="0">
                          <a:solidFill>
                            <a:schemeClr val="bg1"/>
                          </a:solidFill>
                        </a:rPr>
                        <a:t>75.6%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dirty="0">
                          <a:solidFill>
                            <a:schemeClr val="bg1"/>
                          </a:solidFill>
                        </a:rPr>
                        <a:t>76.8%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4"/>
                  </a:ext>
                </a:extLst>
              </a:tr>
              <a:tr h="457200">
                <a:tc>
                  <a:txBody>
                    <a:bodyPr/>
                    <a:lstStyle/>
                    <a:p>
                      <a:r>
                        <a:rPr lang="en-US" b="1" dirty="0" err="1">
                          <a:solidFill>
                            <a:schemeClr val="bg1"/>
                          </a:solidFill>
                        </a:rPr>
                        <a:t>XGBoost</a:t>
                      </a:r>
                      <a:endParaRPr lang="en-US"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dirty="0">
                          <a:solidFill>
                            <a:schemeClr val="bg1"/>
                          </a:solidFill>
                        </a:rPr>
                        <a:t>78.5%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dirty="0">
                          <a:solidFill>
                            <a:schemeClr val="bg1"/>
                          </a:solidFill>
                        </a:rPr>
                        <a:t>80.2%%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dirty="0">
                          <a:solidFill>
                            <a:schemeClr val="bg1"/>
                          </a:solidFill>
                        </a:rPr>
                        <a:t>85.1%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lang="en-US" b="1" dirty="0">
                          <a:solidFill>
                            <a:schemeClr val="bg1"/>
                          </a:solidFill>
                        </a:rPr>
                        <a:t>82.3%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372966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22300"/>
            <a:ext cx="7848600" cy="736600"/>
          </a:xfrm>
        </p:spPr>
        <p:txBody>
          <a:bodyPr>
            <a:noAutofit/>
          </a:bodyPr>
          <a:lstStyle/>
          <a:p>
            <a:pPr algn="ctr"/>
            <a:r>
              <a:rPr lang="en-US" sz="3200" b="1" dirty="0">
                <a:solidFill>
                  <a:srgbClr val="FF0000"/>
                </a:solidFill>
                <a:latin typeface="Times New Roman" pitchFamily="18" charset="0"/>
                <a:cs typeface="Times New Roman" pitchFamily="18" charset="0"/>
              </a:rPr>
              <a:t>MACHINE LEARNING ANALYSIS TIMELINE</a:t>
            </a:r>
            <a:endParaRPr lang="en-US" sz="3200" dirty="0">
              <a:solidFill>
                <a:srgbClr val="FF0000"/>
              </a:solidFill>
            </a:endParaRPr>
          </a:p>
        </p:txBody>
      </p:sp>
      <p:sp>
        <p:nvSpPr>
          <p:cNvPr id="10" name="Slide Number Placeholder 9"/>
          <p:cNvSpPr>
            <a:spLocks noGrp="1"/>
          </p:cNvSpPr>
          <p:nvPr>
            <p:ph type="sldNum" sz="quarter" idx="12"/>
          </p:nvPr>
        </p:nvSpPr>
        <p:spPr>
          <a:xfrm>
            <a:off x="-649223" y="127576"/>
            <a:ext cx="1120710" cy="901124"/>
          </a:xfrm>
        </p:spPr>
        <p:txBody>
          <a:bodyPr/>
          <a:lstStyle/>
          <a:p>
            <a:pPr marL="0" lvl="0" indent="0" algn="r" rtl="0">
              <a:spcBef>
                <a:spcPts val="0"/>
              </a:spcBef>
              <a:spcAft>
                <a:spcPts val="0"/>
              </a:spcAft>
              <a:buNone/>
            </a:pPr>
            <a:fld id="{00000000-1234-1234-1234-123412341234}" type="slidenum">
              <a:rPr lang="en-US" sz="3200" smtClean="0"/>
              <a:t>2</a:t>
            </a:fld>
            <a:endParaRPr lang="en-US" sz="3200" dirty="0"/>
          </a:p>
        </p:txBody>
      </p:sp>
      <p:sp>
        <p:nvSpPr>
          <p:cNvPr id="8" name="TextBox 7">
            <a:extLst>
              <a:ext uri="{FF2B5EF4-FFF2-40B4-BE49-F238E27FC236}">
                <a16:creationId xmlns:a16="http://schemas.microsoft.com/office/drawing/2014/main" id="{485D23F7-E849-2909-00DF-2CDD2B534E50}"/>
              </a:ext>
            </a:extLst>
          </p:cNvPr>
          <p:cNvSpPr txBox="1"/>
          <p:nvPr/>
        </p:nvSpPr>
        <p:spPr>
          <a:xfrm>
            <a:off x="892110" y="1714500"/>
            <a:ext cx="4896952" cy="2862322"/>
          </a:xfrm>
          <a:prstGeom prst="rect">
            <a:avLst/>
          </a:prstGeom>
          <a:noFill/>
        </p:spPr>
        <p:txBody>
          <a:bodyPr wrap="square">
            <a:spAutoFit/>
          </a:bodyPr>
          <a:lstStyle/>
          <a:p>
            <a:pPr marL="342900" indent="-342900">
              <a:buFont typeface="Wingdings" panose="05000000000000000000" pitchFamily="2" charset="2"/>
              <a:buChar char="Ø"/>
            </a:pPr>
            <a:r>
              <a:rPr lang="en-IN" dirty="0">
                <a:latin typeface="Bahnschrift" panose="020B0502040204020203" pitchFamily="34" charset="0"/>
              </a:rPr>
              <a:t>INTRODUCTION</a:t>
            </a:r>
          </a:p>
          <a:p>
            <a:pPr marL="342900" indent="-342900">
              <a:buFont typeface="Wingdings" panose="05000000000000000000" pitchFamily="2" charset="2"/>
              <a:buChar char="Ø"/>
            </a:pPr>
            <a:endParaRPr lang="en-IN" dirty="0">
              <a:latin typeface="Bahnschrift" panose="020B0502040204020203" pitchFamily="34" charset="0"/>
            </a:endParaRPr>
          </a:p>
          <a:p>
            <a:pPr marL="342900" indent="-342900">
              <a:buFont typeface="Wingdings" panose="05000000000000000000" pitchFamily="2" charset="2"/>
              <a:buChar char="Ø"/>
            </a:pPr>
            <a:r>
              <a:rPr lang="en-IN" dirty="0">
                <a:latin typeface="Bahnschrift" panose="020B0502040204020203" pitchFamily="34" charset="0"/>
              </a:rPr>
              <a:t>OBJECTIVE</a:t>
            </a:r>
          </a:p>
          <a:p>
            <a:pPr marL="342900" indent="-342900">
              <a:buFont typeface="Wingdings" panose="05000000000000000000" pitchFamily="2" charset="2"/>
              <a:buChar char="Ø"/>
            </a:pPr>
            <a:endParaRPr lang="en-IN" dirty="0">
              <a:latin typeface="Bahnschrift" panose="020B0502040204020203" pitchFamily="34" charset="0"/>
            </a:endParaRPr>
          </a:p>
          <a:p>
            <a:pPr marL="342900" indent="-342900">
              <a:buFont typeface="Wingdings" panose="05000000000000000000" pitchFamily="2" charset="2"/>
              <a:buChar char="Ø"/>
            </a:pPr>
            <a:r>
              <a:rPr lang="en-IN" dirty="0">
                <a:latin typeface="Bahnschrift" panose="020B0502040204020203" pitchFamily="34" charset="0"/>
              </a:rPr>
              <a:t>CLEANING OF DATA</a:t>
            </a:r>
          </a:p>
          <a:p>
            <a:pPr marL="342900" indent="-342900">
              <a:buFont typeface="Wingdings" panose="05000000000000000000" pitchFamily="2" charset="2"/>
              <a:buChar char="Ø"/>
            </a:pPr>
            <a:endParaRPr lang="en-IN" dirty="0">
              <a:latin typeface="Bahnschrift" panose="020B0502040204020203" pitchFamily="34" charset="0"/>
            </a:endParaRPr>
          </a:p>
          <a:p>
            <a:pPr marL="342900" indent="-342900">
              <a:buFont typeface="Wingdings" panose="05000000000000000000" pitchFamily="2" charset="2"/>
              <a:buChar char="Ø"/>
            </a:pPr>
            <a:r>
              <a:rPr lang="en-IN" dirty="0">
                <a:latin typeface="Bahnschrift" panose="020B0502040204020203" pitchFamily="34" charset="0"/>
              </a:rPr>
              <a:t>EDA ANALYSIS</a:t>
            </a:r>
          </a:p>
          <a:p>
            <a:pPr marL="342900" indent="-342900">
              <a:buFont typeface="Wingdings" panose="05000000000000000000" pitchFamily="2" charset="2"/>
              <a:buChar char="Ø"/>
            </a:pPr>
            <a:endParaRPr lang="en-IN" dirty="0">
              <a:latin typeface="Bahnschrift" panose="020B0502040204020203" pitchFamily="34" charset="0"/>
            </a:endParaRPr>
          </a:p>
          <a:p>
            <a:pPr marL="342900" indent="-342900">
              <a:buFont typeface="Wingdings" panose="05000000000000000000" pitchFamily="2" charset="2"/>
              <a:buChar char="Ø"/>
            </a:pPr>
            <a:r>
              <a:rPr lang="en-IN" dirty="0">
                <a:latin typeface="Bahnschrift" panose="020B0502040204020203" pitchFamily="34" charset="0"/>
              </a:rPr>
              <a:t>CONCLUSION</a:t>
            </a:r>
          </a:p>
          <a:p>
            <a:pPr marL="342900" indent="-342900">
              <a:buFont typeface="Wingdings" panose="05000000000000000000" pitchFamily="2" charset="2"/>
              <a:buChar char="Ø"/>
            </a:pPr>
            <a:endParaRPr lang="en-IN" dirty="0"/>
          </a:p>
        </p:txBody>
      </p:sp>
      <p:sp>
        <p:nvSpPr>
          <p:cNvPr id="3" name="Slide Number Placeholder 4">
            <a:extLst>
              <a:ext uri="{FF2B5EF4-FFF2-40B4-BE49-F238E27FC236}">
                <a16:creationId xmlns:a16="http://schemas.microsoft.com/office/drawing/2014/main" id="{94529A47-03E3-31DB-1802-F4B6535E65E7}"/>
              </a:ext>
            </a:extLst>
          </p:cNvPr>
          <p:cNvSpPr txBox="1">
            <a:spLocks/>
          </p:cNvSpPr>
          <p:nvPr/>
        </p:nvSpPr>
        <p:spPr>
          <a:xfrm>
            <a:off x="8490250" y="5333746"/>
            <a:ext cx="548700" cy="304774"/>
          </a:xfrm>
          <a:prstGeom prst="rect">
            <a:avLst/>
          </a:prstGeom>
        </p:spPr>
        <p:txBody>
          <a:bodyPr vert="horz" lIns="91440" tIns="45720" rIns="91440" bIns="45720" rtlCol="0" anchor="ctr"/>
          <a:lstStyle>
            <a:defPPr>
              <a:defRPr lang="en-US"/>
            </a:defPPr>
            <a:lvl1pPr marL="0" algn="r" defTabSz="457200" rtl="0" eaLnBrk="1" latinLnBrk="0" hangingPunct="1">
              <a:defRPr sz="788"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sz="3200" dirty="0">
                <a:solidFill>
                  <a:schemeClr val="bg1"/>
                </a:solidFill>
              </a:rPr>
              <a:t>2</a:t>
            </a:r>
          </a:p>
        </p:txBody>
      </p:sp>
      <p:pic>
        <p:nvPicPr>
          <p:cNvPr id="6" name="Picture 5">
            <a:extLst>
              <a:ext uri="{FF2B5EF4-FFF2-40B4-BE49-F238E27FC236}">
                <a16:creationId xmlns:a16="http://schemas.microsoft.com/office/drawing/2014/main" id="{4F07888D-982A-0CE1-A393-DD2267382D17}"/>
              </a:ext>
            </a:extLst>
          </p:cNvPr>
          <p:cNvPicPr>
            <a:picLocks noChangeAspect="1"/>
          </p:cNvPicPr>
          <p:nvPr/>
        </p:nvPicPr>
        <p:blipFill>
          <a:blip r:embed="rId2"/>
          <a:stretch>
            <a:fillRect/>
          </a:stretch>
        </p:blipFill>
        <p:spPr>
          <a:xfrm>
            <a:off x="4114800" y="1650385"/>
            <a:ext cx="3962400" cy="3327400"/>
          </a:xfrm>
          <a:prstGeom prst="rect">
            <a:avLst/>
          </a:prstGeom>
        </p:spPr>
      </p:pic>
    </p:spTree>
    <p:extLst>
      <p:ext uri="{BB962C8B-B14F-4D97-AF65-F5344CB8AC3E}">
        <p14:creationId xmlns:p14="http://schemas.microsoft.com/office/powerpoint/2010/main" val="2176381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52700"/>
            <a:ext cx="7543800" cy="1208964"/>
          </a:xfrm>
        </p:spPr>
        <p:txBody>
          <a:bodyPr>
            <a:normAutofit fontScale="90000"/>
          </a:bodyPr>
          <a:lstStyle/>
          <a:p>
            <a:br>
              <a:rPr lang="en-US" dirty="0">
                <a:solidFill>
                  <a:srgbClr val="FF0000"/>
                </a:solidFill>
              </a:rPr>
            </a:br>
            <a:r>
              <a:rPr lang="en-US" dirty="0">
                <a:solidFill>
                  <a:srgbClr val="FF0000"/>
                </a:solidFill>
              </a:rPr>
              <a:t>                       </a:t>
            </a:r>
            <a:r>
              <a:rPr lang="en-US" b="1" dirty="0">
                <a:solidFill>
                  <a:srgbClr val="FF0000"/>
                </a:solidFill>
                <a:latin typeface="Times New Roman" pitchFamily="18" charset="0"/>
                <a:cs typeface="Times New Roman" pitchFamily="18" charset="0"/>
              </a:rPr>
              <a:t>CONCLUSION</a:t>
            </a:r>
            <a:br>
              <a:rPr lang="en-US" dirty="0"/>
            </a:br>
            <a:br>
              <a:rPr lang="en-US" dirty="0"/>
            </a:br>
            <a:br>
              <a:rPr lang="en-US" dirty="0"/>
            </a:br>
            <a:r>
              <a:rPr lang="en-US" sz="2400" dirty="0">
                <a:latin typeface="Times New Roman" pitchFamily="18" charset="0"/>
                <a:cs typeface="Times New Roman" pitchFamily="18" charset="0"/>
              </a:rPr>
              <a:t>After application of different ML algorithms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to the dataset, the best accuracy is given by XG boosting.</a:t>
            </a:r>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In conclusion XG Boosting is the best fit for the dataset.</a:t>
            </a:r>
          </a:p>
        </p:txBody>
      </p:sp>
      <p:sp>
        <p:nvSpPr>
          <p:cNvPr id="5" name="Slide Number Placeholder 4"/>
          <p:cNvSpPr>
            <a:spLocks noGrp="1"/>
          </p:cNvSpPr>
          <p:nvPr>
            <p:ph type="sldNum" sz="quarter" idx="12"/>
          </p:nvPr>
        </p:nvSpPr>
        <p:spPr>
          <a:xfrm>
            <a:off x="8382000" y="5143500"/>
            <a:ext cx="656950" cy="495022"/>
          </a:xfrm>
        </p:spPr>
        <p:txBody>
          <a:bodyPr/>
          <a:lstStyle/>
          <a:p>
            <a:pPr marL="0" lvl="0" indent="0" algn="r" rtl="0">
              <a:spcBef>
                <a:spcPts val="0"/>
              </a:spcBef>
              <a:spcAft>
                <a:spcPts val="0"/>
              </a:spcAft>
              <a:buNone/>
            </a:pPr>
            <a:fld id="{00000000-1234-1234-1234-123412341234}" type="slidenum">
              <a:rPr lang="en-US" sz="3200" smtClean="0"/>
              <a:t>20</a:t>
            </a:fld>
            <a:endParaRPr lang="en-US" sz="3200" dirty="0"/>
          </a:p>
        </p:txBody>
      </p:sp>
      <p:sp>
        <p:nvSpPr>
          <p:cNvPr id="3" name="Right Arrow 2"/>
          <p:cNvSpPr/>
          <p:nvPr/>
        </p:nvSpPr>
        <p:spPr>
          <a:xfrm>
            <a:off x="76200" y="2400300"/>
            <a:ext cx="304800" cy="3810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Right Arrow 3"/>
          <p:cNvSpPr/>
          <p:nvPr/>
        </p:nvSpPr>
        <p:spPr>
          <a:xfrm>
            <a:off x="70338" y="3380664"/>
            <a:ext cx="304800" cy="3810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1177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382000" y="5143500"/>
            <a:ext cx="656950" cy="571500"/>
          </a:xfrm>
        </p:spPr>
        <p:txBody>
          <a:bodyPr/>
          <a:lstStyle/>
          <a:p>
            <a:pPr marL="0" lvl="0" indent="0" algn="r" rtl="0">
              <a:spcBef>
                <a:spcPts val="0"/>
              </a:spcBef>
              <a:spcAft>
                <a:spcPts val="0"/>
              </a:spcAft>
              <a:buNone/>
            </a:pPr>
            <a:fld id="{00000000-1234-1234-1234-123412341234}" type="slidenum">
              <a:rPr lang="en-US" sz="3200" smtClean="0"/>
              <a:t>21</a:t>
            </a:fld>
            <a:endParaRPr lang="en-US" sz="3200" dirty="0"/>
          </a:p>
        </p:txBody>
      </p:sp>
      <p:pic>
        <p:nvPicPr>
          <p:cNvPr id="2050" name="Picture 2">
            <a:extLst>
              <a:ext uri="{FF2B5EF4-FFF2-40B4-BE49-F238E27FC236}">
                <a16:creationId xmlns:a16="http://schemas.microsoft.com/office/drawing/2014/main" id="{277F945D-81DC-CE40-A30F-C39BC0BCEA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00100"/>
            <a:ext cx="9144000" cy="6096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762000" y="2247900"/>
            <a:ext cx="6829150" cy="3645599"/>
          </a:xfrm>
        </p:spPr>
        <p:txBody>
          <a:bodyPr>
            <a:normAutofit fontScale="90000"/>
          </a:bodyPr>
          <a:lstStyle/>
          <a:p>
            <a:br>
              <a:rPr lang="en-US" sz="80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br>
            <a:br>
              <a:rPr lang="en-US" sz="80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br>
            <a:r>
              <a:rPr lang="en-US" sz="32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By:</a:t>
            </a:r>
            <a:br>
              <a:rPr lang="en-US" sz="32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br>
            <a:r>
              <a:rPr lang="en-US" sz="32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Nikhitha </a:t>
            </a:r>
            <a:r>
              <a:rPr lang="en-US" sz="3200" b="1" dirty="0" err="1">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keerthy</a:t>
            </a:r>
            <a:br>
              <a:rPr lang="en-US" sz="32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br>
            <a:r>
              <a:rPr lang="en-US" sz="3200" b="1"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Chavi </a:t>
            </a:r>
            <a:r>
              <a:rPr lang="en-US" sz="3200" b="1" dirty="0" err="1">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lahoti</a:t>
            </a:r>
            <a:br>
              <a:rPr lang="en-US" sz="3200" b="1" dirty="0">
                <a:solidFill>
                  <a:schemeClr val="accent4"/>
                </a:solidFill>
                <a:effectLst>
                  <a:outerShdw blurRad="38100" dist="38100" dir="2700000" algn="tl">
                    <a:srgbClr val="000000">
                      <a:alpha val="43137"/>
                    </a:srgbClr>
                  </a:outerShdw>
                </a:effectLst>
                <a:latin typeface="Times New Roman" pitchFamily="18" charset="0"/>
                <a:cs typeface="Times New Roman" pitchFamily="18" charset="0"/>
              </a:rPr>
            </a:br>
            <a:br>
              <a:rPr lang="en-US" sz="3200" b="1" dirty="0">
                <a:solidFill>
                  <a:schemeClr val="accent4"/>
                </a:solidFill>
                <a:effectLst>
                  <a:outerShdw blurRad="38100" dist="38100" dir="2700000" algn="tl">
                    <a:srgbClr val="000000">
                      <a:alpha val="43137"/>
                    </a:srgbClr>
                  </a:outerShdw>
                </a:effectLst>
              </a:rPr>
            </a:br>
            <a:endParaRPr lang="en-US" sz="3200" b="1" dirty="0">
              <a:solidFill>
                <a:schemeClr val="accent4"/>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94767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943100"/>
            <a:ext cx="8520600" cy="1905000"/>
          </a:xfrm>
        </p:spPr>
        <p:txBody>
          <a:bodyPr/>
          <a:lstStyle/>
          <a:p>
            <a:r>
              <a:rPr lang="en-US" sz="8000" b="1" dirty="0">
                <a:solidFill>
                  <a:srgbClr val="FF0000"/>
                </a:solidFill>
              </a:rPr>
              <a:t>       </a:t>
            </a:r>
            <a:r>
              <a:rPr lang="en-US" sz="8000" b="1" dirty="0">
                <a:solidFill>
                  <a:srgbClr val="FF0000"/>
                </a:solidFill>
                <a:latin typeface="Times New Roman" pitchFamily="18" charset="0"/>
                <a:cs typeface="Times New Roman" pitchFamily="18" charset="0"/>
              </a:rPr>
              <a:t>APPENDIX</a:t>
            </a:r>
          </a:p>
        </p:txBody>
      </p:sp>
      <p:sp>
        <p:nvSpPr>
          <p:cNvPr id="3" name="Slide Number Placeholder 2"/>
          <p:cNvSpPr>
            <a:spLocks noGrp="1"/>
          </p:cNvSpPr>
          <p:nvPr>
            <p:ph type="sldNum" sz="quarter" idx="12"/>
          </p:nvPr>
        </p:nvSpPr>
        <p:spPr>
          <a:xfrm>
            <a:off x="8382000" y="5143500"/>
            <a:ext cx="656950" cy="495022"/>
          </a:xfrm>
        </p:spPr>
        <p:txBody>
          <a:bodyPr/>
          <a:lstStyle/>
          <a:p>
            <a:pPr marL="0" lvl="0" indent="0" algn="r" rtl="0">
              <a:spcBef>
                <a:spcPts val="0"/>
              </a:spcBef>
              <a:spcAft>
                <a:spcPts val="0"/>
              </a:spcAft>
              <a:buNone/>
            </a:pPr>
            <a:fld id="{00000000-1234-1234-1234-123412341234}" type="slidenum">
              <a:rPr lang="en-US" sz="3200" smtClean="0"/>
              <a:t>22</a:t>
            </a:fld>
            <a:endParaRPr lang="en-US" sz="3200" dirty="0"/>
          </a:p>
        </p:txBody>
      </p:sp>
    </p:spTree>
    <p:extLst>
      <p:ext uri="{BB962C8B-B14F-4D97-AF65-F5344CB8AC3E}">
        <p14:creationId xmlns:p14="http://schemas.microsoft.com/office/powerpoint/2010/main" val="2958345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628900"/>
            <a:ext cx="7543800" cy="1208964"/>
          </a:xfrm>
        </p:spPr>
        <p:txBody>
          <a:bodyPr>
            <a:normAutofit fontScale="90000"/>
          </a:bodyPr>
          <a:lstStyle/>
          <a:p>
            <a:br>
              <a:rPr lang="en-US" dirty="0"/>
            </a:br>
            <a:br>
              <a:rPr lang="en-US" dirty="0"/>
            </a:br>
            <a:br>
              <a:rPr lang="en-US" dirty="0">
                <a:latin typeface="Times New Roman" pitchFamily="18" charset="0"/>
                <a:cs typeface="Times New Roman" pitchFamily="18" charset="0"/>
              </a:rPr>
            </a:br>
            <a:r>
              <a:rPr lang="en-US" dirty="0">
                <a:solidFill>
                  <a:srgbClr val="FF0000"/>
                </a:solidFill>
                <a:latin typeface="Times New Roman" pitchFamily="18" charset="0"/>
                <a:cs typeface="Times New Roman" pitchFamily="18" charset="0"/>
              </a:rPr>
              <a:t>PREDICTIVE </a:t>
            </a:r>
            <a:br>
              <a:rPr lang="en-US" dirty="0">
                <a:solidFill>
                  <a:srgbClr val="FF0000"/>
                </a:solidFill>
                <a:latin typeface="Times New Roman" pitchFamily="18" charset="0"/>
                <a:cs typeface="Times New Roman" pitchFamily="18" charset="0"/>
              </a:rPr>
            </a:br>
            <a:r>
              <a:rPr lang="en-US" dirty="0">
                <a:solidFill>
                  <a:srgbClr val="FF0000"/>
                </a:solidFill>
                <a:latin typeface="Times New Roman" pitchFamily="18" charset="0"/>
                <a:cs typeface="Times New Roman" pitchFamily="18" charset="0"/>
              </a:rPr>
              <a:t>ANALYSIS OF</a:t>
            </a:r>
            <a:br>
              <a:rPr lang="en-US" dirty="0">
                <a:solidFill>
                  <a:srgbClr val="FF0000"/>
                </a:solidFill>
                <a:latin typeface="Times New Roman" pitchFamily="18" charset="0"/>
                <a:cs typeface="Times New Roman" pitchFamily="18" charset="0"/>
              </a:rPr>
            </a:br>
            <a:r>
              <a:rPr lang="en-US" dirty="0">
                <a:solidFill>
                  <a:srgbClr val="FF0000"/>
                </a:solidFill>
                <a:latin typeface="Times New Roman" pitchFamily="18" charset="0"/>
                <a:cs typeface="Times New Roman" pitchFamily="18" charset="0"/>
              </a:rPr>
              <a:t>LOGISTIC </a:t>
            </a:r>
            <a:br>
              <a:rPr lang="en-US" dirty="0">
                <a:solidFill>
                  <a:srgbClr val="FF0000"/>
                </a:solidFill>
                <a:latin typeface="Times New Roman" pitchFamily="18" charset="0"/>
                <a:cs typeface="Times New Roman" pitchFamily="18" charset="0"/>
              </a:rPr>
            </a:br>
            <a:r>
              <a:rPr lang="en-US" dirty="0">
                <a:solidFill>
                  <a:srgbClr val="FF0000"/>
                </a:solidFill>
                <a:latin typeface="Times New Roman" pitchFamily="18" charset="0"/>
                <a:cs typeface="Times New Roman" pitchFamily="18" charset="0"/>
              </a:rPr>
              <a:t>REGRESSION </a:t>
            </a:r>
          </a:p>
        </p:txBody>
      </p:sp>
      <p:sp>
        <p:nvSpPr>
          <p:cNvPr id="4" name="Slide Number Placeholder 3"/>
          <p:cNvSpPr>
            <a:spLocks noGrp="1"/>
          </p:cNvSpPr>
          <p:nvPr>
            <p:ph type="sldNum" sz="quarter" idx="12"/>
          </p:nvPr>
        </p:nvSpPr>
        <p:spPr>
          <a:xfrm>
            <a:off x="8305800" y="5143500"/>
            <a:ext cx="733150" cy="495022"/>
          </a:xfrm>
        </p:spPr>
        <p:txBody>
          <a:bodyPr/>
          <a:lstStyle/>
          <a:p>
            <a:pPr marL="0" lvl="0" indent="0" algn="r" rtl="0">
              <a:spcBef>
                <a:spcPts val="0"/>
              </a:spcBef>
              <a:spcAft>
                <a:spcPts val="0"/>
              </a:spcAft>
              <a:buNone/>
            </a:pPr>
            <a:fld id="{00000000-1234-1234-1234-123412341234}" type="slidenum">
              <a:rPr lang="en-US" sz="3200" smtClean="0"/>
              <a:t>23</a:t>
            </a:fld>
            <a:endParaRPr lang="en-US" sz="3200" dirty="0"/>
          </a:p>
        </p:txBody>
      </p:sp>
      <p:pic>
        <p:nvPicPr>
          <p:cNvPr id="10" name="Picture 9">
            <a:extLst>
              <a:ext uri="{FF2B5EF4-FFF2-40B4-BE49-F238E27FC236}">
                <a16:creationId xmlns:a16="http://schemas.microsoft.com/office/drawing/2014/main" id="{2A279110-D322-7FBB-191D-A695BF64EA07}"/>
              </a:ext>
            </a:extLst>
          </p:cNvPr>
          <p:cNvPicPr>
            <a:picLocks noChangeAspect="1"/>
          </p:cNvPicPr>
          <p:nvPr/>
        </p:nvPicPr>
        <p:blipFill>
          <a:blip r:embed="rId2"/>
          <a:srcRect l="4673" t="23886" r="49474" b="1321"/>
          <a:stretch>
            <a:fillRect/>
          </a:stretch>
        </p:blipFill>
        <p:spPr>
          <a:xfrm>
            <a:off x="4114800" y="1602660"/>
            <a:ext cx="3892202" cy="3571164"/>
          </a:xfrm>
          <a:prstGeom prst="rect">
            <a:avLst/>
          </a:prstGeom>
        </p:spPr>
      </p:pic>
    </p:spTree>
    <p:extLst>
      <p:ext uri="{BB962C8B-B14F-4D97-AF65-F5344CB8AC3E}">
        <p14:creationId xmlns:p14="http://schemas.microsoft.com/office/powerpoint/2010/main" val="1708506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05218"/>
            <a:ext cx="8382000" cy="909282"/>
          </a:xfrm>
        </p:spPr>
        <p:txBody>
          <a:bodyPr>
            <a:normAutofit fontScale="90000"/>
          </a:bodyPr>
          <a:lstStyle/>
          <a:p>
            <a:r>
              <a:rPr lang="en-US" dirty="0">
                <a:solidFill>
                  <a:srgbClr val="FF0000"/>
                </a:solidFill>
              </a:rPr>
              <a:t>                    </a:t>
            </a:r>
            <a:r>
              <a:rPr lang="en-US" b="1" dirty="0">
                <a:solidFill>
                  <a:srgbClr val="FF0000"/>
                </a:solidFill>
                <a:latin typeface="Times New Roman" pitchFamily="18" charset="0"/>
                <a:cs typeface="Times New Roman" pitchFamily="18" charset="0"/>
              </a:rPr>
              <a:t>CODE SNIPPET FOR KNN</a:t>
            </a:r>
            <a:br>
              <a:rPr lang="en-US" dirty="0">
                <a:solidFill>
                  <a:srgbClr val="FFFF00"/>
                </a:solidFill>
                <a:latin typeface="Times New Roman" pitchFamily="18" charset="0"/>
                <a:cs typeface="Times New Roman" pitchFamily="18" charset="0"/>
              </a:rPr>
            </a:br>
            <a:br>
              <a:rPr lang="en-US" dirty="0"/>
            </a:br>
            <a:endParaRPr lang="en-US" dirty="0"/>
          </a:p>
        </p:txBody>
      </p:sp>
      <p:sp>
        <p:nvSpPr>
          <p:cNvPr id="4" name="Slide Number Placeholder 3"/>
          <p:cNvSpPr>
            <a:spLocks noGrp="1"/>
          </p:cNvSpPr>
          <p:nvPr>
            <p:ph type="sldNum" sz="quarter" idx="12"/>
          </p:nvPr>
        </p:nvSpPr>
        <p:spPr>
          <a:xfrm>
            <a:off x="8382000" y="5067300"/>
            <a:ext cx="656950" cy="571222"/>
          </a:xfrm>
        </p:spPr>
        <p:txBody>
          <a:bodyPr/>
          <a:lstStyle/>
          <a:p>
            <a:pPr marL="0" lvl="0" indent="0" algn="r" rtl="0">
              <a:spcBef>
                <a:spcPts val="0"/>
              </a:spcBef>
              <a:spcAft>
                <a:spcPts val="0"/>
              </a:spcAft>
              <a:buNone/>
            </a:pPr>
            <a:fld id="{00000000-1234-1234-1234-123412341234}" type="slidenum">
              <a:rPr lang="en-US" sz="3200" smtClean="0"/>
              <a:t>24</a:t>
            </a:fld>
            <a:endParaRPr lang="en-US" sz="3200" dirty="0"/>
          </a:p>
        </p:txBody>
      </p:sp>
      <p:pic>
        <p:nvPicPr>
          <p:cNvPr id="12" name="Picture 11">
            <a:extLst>
              <a:ext uri="{FF2B5EF4-FFF2-40B4-BE49-F238E27FC236}">
                <a16:creationId xmlns:a16="http://schemas.microsoft.com/office/drawing/2014/main" id="{DEE57D69-3BD7-D4EF-920E-3CE356F94046}"/>
              </a:ext>
            </a:extLst>
          </p:cNvPr>
          <p:cNvPicPr>
            <a:picLocks noChangeAspect="1"/>
          </p:cNvPicPr>
          <p:nvPr/>
        </p:nvPicPr>
        <p:blipFill>
          <a:blip r:embed="rId3"/>
          <a:stretch>
            <a:fillRect/>
          </a:stretch>
        </p:blipFill>
        <p:spPr>
          <a:xfrm>
            <a:off x="211990" y="1109823"/>
            <a:ext cx="8826960" cy="4243088"/>
          </a:xfrm>
          <a:prstGeom prst="rect">
            <a:avLst/>
          </a:prstGeom>
        </p:spPr>
      </p:pic>
    </p:spTree>
    <p:extLst>
      <p:ext uri="{BB962C8B-B14F-4D97-AF65-F5344CB8AC3E}">
        <p14:creationId xmlns:p14="http://schemas.microsoft.com/office/powerpoint/2010/main" val="28420910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00100"/>
            <a:ext cx="8534400" cy="1143000"/>
          </a:xfrm>
        </p:spPr>
        <p:txBody>
          <a:bodyPr>
            <a:noAutofit/>
          </a:bodyPr>
          <a:lstStyle/>
          <a:p>
            <a:r>
              <a:rPr lang="en-US" sz="2400" b="1" dirty="0"/>
              <a:t>                          </a:t>
            </a:r>
            <a:r>
              <a:rPr lang="en-US" sz="2400" b="1" dirty="0">
                <a:solidFill>
                  <a:srgbClr val="FF0000"/>
                </a:solidFill>
                <a:latin typeface="Times New Roman" pitchFamily="18" charset="0"/>
                <a:cs typeface="Times New Roman" pitchFamily="18" charset="0"/>
              </a:rPr>
              <a:t>EVALUATION OF THE MODEL </a:t>
            </a:r>
            <a:br>
              <a:rPr lang="en-US" sz="2400" b="1" dirty="0">
                <a:solidFill>
                  <a:srgbClr val="FF0000"/>
                </a:solidFill>
                <a:latin typeface="Times New Roman" pitchFamily="18" charset="0"/>
                <a:cs typeface="Times New Roman" pitchFamily="18" charset="0"/>
              </a:rPr>
            </a:br>
            <a:r>
              <a:rPr lang="en-US" sz="2400" b="1" dirty="0">
                <a:solidFill>
                  <a:srgbClr val="FF0000"/>
                </a:solidFill>
                <a:latin typeface="Times New Roman" pitchFamily="18" charset="0"/>
                <a:cs typeface="Times New Roman" pitchFamily="18" charset="0"/>
              </a:rPr>
              <a:t>                                               &amp; </a:t>
            </a:r>
            <a:br>
              <a:rPr lang="en-US" sz="2400" b="1" dirty="0">
                <a:solidFill>
                  <a:srgbClr val="FF0000"/>
                </a:solidFill>
                <a:latin typeface="Times New Roman" pitchFamily="18" charset="0"/>
                <a:cs typeface="Times New Roman" pitchFamily="18" charset="0"/>
              </a:rPr>
            </a:br>
            <a:r>
              <a:rPr lang="en-US" sz="2400" b="1" dirty="0">
                <a:solidFill>
                  <a:srgbClr val="FF0000"/>
                </a:solidFill>
                <a:latin typeface="Times New Roman" pitchFamily="18" charset="0"/>
                <a:cs typeface="Times New Roman" pitchFamily="18" charset="0"/>
              </a:rPr>
              <a:t>                              CONFUSION MATRIX</a:t>
            </a:r>
            <a:br>
              <a:rPr lang="en-US" sz="2000" dirty="0">
                <a:solidFill>
                  <a:srgbClr val="FFFF00"/>
                </a:solidFill>
                <a:latin typeface="Times New Roman" pitchFamily="18" charset="0"/>
                <a:cs typeface="Times New Roman" pitchFamily="18" charset="0"/>
              </a:rPr>
            </a:br>
            <a:r>
              <a:rPr lang="en-US" sz="2000" dirty="0"/>
              <a:t>      </a:t>
            </a:r>
            <a:br>
              <a:rPr lang="en-US" sz="2000" dirty="0"/>
            </a:br>
            <a:endParaRPr lang="en-US" sz="2000" dirty="0"/>
          </a:p>
        </p:txBody>
      </p:sp>
      <p:sp>
        <p:nvSpPr>
          <p:cNvPr id="4" name="Slide Number Placeholder 3"/>
          <p:cNvSpPr>
            <a:spLocks noGrp="1"/>
          </p:cNvSpPr>
          <p:nvPr>
            <p:ph type="sldNum" sz="quarter" idx="12"/>
          </p:nvPr>
        </p:nvSpPr>
        <p:spPr>
          <a:xfrm>
            <a:off x="8305801" y="5143500"/>
            <a:ext cx="733149" cy="495022"/>
          </a:xfrm>
        </p:spPr>
        <p:txBody>
          <a:bodyPr/>
          <a:lstStyle/>
          <a:p>
            <a:pPr marL="0" lvl="0" indent="0" algn="r" rtl="0">
              <a:spcBef>
                <a:spcPts val="0"/>
              </a:spcBef>
              <a:spcAft>
                <a:spcPts val="0"/>
              </a:spcAft>
              <a:buNone/>
            </a:pPr>
            <a:fld id="{00000000-1234-1234-1234-123412341234}" type="slidenum">
              <a:rPr lang="en-US" sz="3200" smtClean="0"/>
              <a:t>25</a:t>
            </a:fld>
            <a:endParaRPr lang="en-US" sz="3200" dirty="0"/>
          </a:p>
        </p:txBody>
      </p:sp>
      <p:pic>
        <p:nvPicPr>
          <p:cNvPr id="6" name="Picture 5">
            <a:extLst>
              <a:ext uri="{FF2B5EF4-FFF2-40B4-BE49-F238E27FC236}">
                <a16:creationId xmlns:a16="http://schemas.microsoft.com/office/drawing/2014/main" id="{520CA8C9-3FA8-FD40-6DF6-4EAC48445E4D}"/>
              </a:ext>
            </a:extLst>
          </p:cNvPr>
          <p:cNvPicPr>
            <a:picLocks noChangeAspect="1"/>
          </p:cNvPicPr>
          <p:nvPr/>
        </p:nvPicPr>
        <p:blipFill>
          <a:blip r:embed="rId2"/>
          <a:srcRect t="39736" r="22101" b="29371"/>
          <a:stretch>
            <a:fillRect/>
          </a:stretch>
        </p:blipFill>
        <p:spPr>
          <a:xfrm>
            <a:off x="1010478" y="1790700"/>
            <a:ext cx="7123044" cy="2971800"/>
          </a:xfrm>
          <a:prstGeom prst="rect">
            <a:avLst/>
          </a:prstGeom>
        </p:spPr>
      </p:pic>
    </p:spTree>
    <p:extLst>
      <p:ext uri="{BB962C8B-B14F-4D97-AF65-F5344CB8AC3E}">
        <p14:creationId xmlns:p14="http://schemas.microsoft.com/office/powerpoint/2010/main" val="4012893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                      </a:t>
            </a:r>
            <a:r>
              <a:rPr lang="en-US" b="1" dirty="0">
                <a:solidFill>
                  <a:srgbClr val="FF0000"/>
                </a:solidFill>
                <a:latin typeface="Times New Roman" pitchFamily="18" charset="0"/>
                <a:cs typeface="Times New Roman" pitchFamily="18" charset="0"/>
              </a:rPr>
              <a:t>CODE SNIPPET FOR</a:t>
            </a:r>
            <a:br>
              <a:rPr lang="en-US" b="1" dirty="0">
                <a:solidFill>
                  <a:srgbClr val="FF0000"/>
                </a:solidFill>
                <a:latin typeface="Times New Roman" pitchFamily="18" charset="0"/>
                <a:cs typeface="Times New Roman" pitchFamily="18" charset="0"/>
              </a:rPr>
            </a:br>
            <a:r>
              <a:rPr lang="en-US" b="1" dirty="0">
                <a:solidFill>
                  <a:srgbClr val="FF0000"/>
                </a:solidFill>
                <a:latin typeface="Times New Roman" pitchFamily="18" charset="0"/>
                <a:cs typeface="Times New Roman" pitchFamily="18" charset="0"/>
              </a:rPr>
              <a:t>             SUPPORT VECTOR MACHNE</a:t>
            </a:r>
          </a:p>
        </p:txBody>
      </p:sp>
      <p:sp>
        <p:nvSpPr>
          <p:cNvPr id="4" name="Slide Number Placeholder 3"/>
          <p:cNvSpPr>
            <a:spLocks noGrp="1"/>
          </p:cNvSpPr>
          <p:nvPr>
            <p:ph type="sldNum" sz="quarter" idx="12"/>
          </p:nvPr>
        </p:nvSpPr>
        <p:spPr>
          <a:xfrm>
            <a:off x="8382000" y="5143500"/>
            <a:ext cx="656950" cy="495022"/>
          </a:xfrm>
        </p:spPr>
        <p:txBody>
          <a:bodyPr/>
          <a:lstStyle/>
          <a:p>
            <a:pPr marL="0" lvl="0" indent="0" algn="r" rtl="0">
              <a:spcBef>
                <a:spcPts val="0"/>
              </a:spcBef>
              <a:spcAft>
                <a:spcPts val="0"/>
              </a:spcAft>
              <a:buNone/>
            </a:pPr>
            <a:fld id="{00000000-1234-1234-1234-123412341234}" type="slidenum">
              <a:rPr lang="en-US" sz="3200" smtClean="0"/>
              <a:t>26</a:t>
            </a:fld>
            <a:endParaRPr lang="en-US" sz="3200" dirty="0"/>
          </a:p>
        </p:txBody>
      </p:sp>
      <p:pic>
        <p:nvPicPr>
          <p:cNvPr id="8" name="Picture 7">
            <a:extLst>
              <a:ext uri="{FF2B5EF4-FFF2-40B4-BE49-F238E27FC236}">
                <a16:creationId xmlns:a16="http://schemas.microsoft.com/office/drawing/2014/main" id="{FFE3C245-C921-C4F5-4F9B-1101B745AD11}"/>
              </a:ext>
            </a:extLst>
          </p:cNvPr>
          <p:cNvPicPr>
            <a:picLocks noChangeAspect="1"/>
          </p:cNvPicPr>
          <p:nvPr/>
        </p:nvPicPr>
        <p:blipFill>
          <a:blip r:embed="rId2"/>
          <a:stretch>
            <a:fillRect/>
          </a:stretch>
        </p:blipFill>
        <p:spPr>
          <a:xfrm>
            <a:off x="819647" y="1574088"/>
            <a:ext cx="7833360" cy="3561129"/>
          </a:xfrm>
          <a:prstGeom prst="rect">
            <a:avLst/>
          </a:prstGeom>
        </p:spPr>
      </p:pic>
    </p:spTree>
    <p:extLst>
      <p:ext uri="{BB962C8B-B14F-4D97-AF65-F5344CB8AC3E}">
        <p14:creationId xmlns:p14="http://schemas.microsoft.com/office/powerpoint/2010/main" val="4242484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525" y="668766"/>
            <a:ext cx="8520600" cy="685800"/>
          </a:xfrm>
        </p:spPr>
        <p:txBody>
          <a:bodyPr>
            <a:normAutofit fontScale="90000"/>
          </a:bodyPr>
          <a:lstStyle/>
          <a:p>
            <a:r>
              <a:rPr lang="en-US" dirty="0">
                <a:solidFill>
                  <a:srgbClr val="FF0000"/>
                </a:solidFill>
              </a:rPr>
              <a:t>                         </a:t>
            </a:r>
            <a:r>
              <a:rPr lang="en-US" b="1" dirty="0">
                <a:solidFill>
                  <a:srgbClr val="FF0000"/>
                </a:solidFill>
                <a:latin typeface="Times New Roman" pitchFamily="18" charset="0"/>
                <a:cs typeface="Times New Roman" pitchFamily="18" charset="0"/>
              </a:rPr>
              <a:t>CODE SNIPPET FOR</a:t>
            </a:r>
            <a:br>
              <a:rPr lang="en-US" b="1" dirty="0">
                <a:solidFill>
                  <a:srgbClr val="FF0000"/>
                </a:solidFill>
                <a:latin typeface="Times New Roman" pitchFamily="18" charset="0"/>
                <a:cs typeface="Times New Roman" pitchFamily="18" charset="0"/>
              </a:rPr>
            </a:br>
            <a:r>
              <a:rPr lang="en-US" b="1" dirty="0">
                <a:solidFill>
                  <a:srgbClr val="FF0000"/>
                </a:solidFill>
                <a:latin typeface="Times New Roman" pitchFamily="18" charset="0"/>
                <a:cs typeface="Times New Roman" pitchFamily="18" charset="0"/>
              </a:rPr>
              <a:t>            DECISION TREE  ALGORITHM</a:t>
            </a:r>
            <a:endParaRPr lang="en-US" dirty="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a:xfrm>
            <a:off x="8382000" y="5067300"/>
            <a:ext cx="656950" cy="571222"/>
          </a:xfrm>
        </p:spPr>
        <p:txBody>
          <a:bodyPr/>
          <a:lstStyle/>
          <a:p>
            <a:pPr marL="0" lvl="0" indent="0" algn="r" rtl="0">
              <a:spcBef>
                <a:spcPts val="0"/>
              </a:spcBef>
              <a:spcAft>
                <a:spcPts val="0"/>
              </a:spcAft>
              <a:buNone/>
            </a:pPr>
            <a:fld id="{00000000-1234-1234-1234-123412341234}" type="slidenum">
              <a:rPr lang="en-US" sz="3200" smtClean="0"/>
              <a:t>27</a:t>
            </a:fld>
            <a:endParaRPr lang="en-US" sz="3200" dirty="0"/>
          </a:p>
        </p:txBody>
      </p:sp>
      <p:pic>
        <p:nvPicPr>
          <p:cNvPr id="6" name="Picture 5">
            <a:extLst>
              <a:ext uri="{FF2B5EF4-FFF2-40B4-BE49-F238E27FC236}">
                <a16:creationId xmlns:a16="http://schemas.microsoft.com/office/drawing/2014/main" id="{D7C04B26-42D7-35DE-C107-0DA05B2CB94D}"/>
              </a:ext>
            </a:extLst>
          </p:cNvPr>
          <p:cNvPicPr>
            <a:picLocks noChangeAspect="1"/>
          </p:cNvPicPr>
          <p:nvPr/>
        </p:nvPicPr>
        <p:blipFill>
          <a:blip r:embed="rId2"/>
          <a:stretch>
            <a:fillRect/>
          </a:stretch>
        </p:blipFill>
        <p:spPr>
          <a:xfrm>
            <a:off x="570264" y="1349681"/>
            <a:ext cx="8140211" cy="3946219"/>
          </a:xfrm>
          <a:prstGeom prst="rect">
            <a:avLst/>
          </a:prstGeom>
        </p:spPr>
      </p:pic>
    </p:spTree>
    <p:extLst>
      <p:ext uri="{BB962C8B-B14F-4D97-AF65-F5344CB8AC3E}">
        <p14:creationId xmlns:p14="http://schemas.microsoft.com/office/powerpoint/2010/main" val="16017803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638300"/>
            <a:ext cx="8077200" cy="520053"/>
          </a:xfrm>
        </p:spPr>
        <p:txBody>
          <a:bodyPr>
            <a:normAutofit fontScale="90000"/>
          </a:bodyPr>
          <a:lstStyle/>
          <a:p>
            <a:r>
              <a:rPr lang="en-US" dirty="0">
                <a:solidFill>
                  <a:srgbClr val="FF0000"/>
                </a:solidFill>
              </a:rPr>
              <a:t> </a:t>
            </a:r>
            <a:r>
              <a:rPr lang="en-US" b="1" dirty="0">
                <a:solidFill>
                  <a:srgbClr val="FF0000"/>
                </a:solidFill>
                <a:latin typeface="Times New Roman" pitchFamily="18" charset="0"/>
                <a:cs typeface="Times New Roman" pitchFamily="18" charset="0"/>
              </a:rPr>
              <a:t>CODE SNIPPET FOR XG BOOSTING</a:t>
            </a:r>
            <a:br>
              <a:rPr lang="en-US" b="1" dirty="0"/>
            </a:br>
            <a:br>
              <a:rPr lang="en-US" b="1" dirty="0"/>
            </a:br>
            <a:endParaRPr lang="en-US" dirty="0"/>
          </a:p>
        </p:txBody>
      </p:sp>
      <p:sp>
        <p:nvSpPr>
          <p:cNvPr id="3" name="Slide Number Placeholder 2"/>
          <p:cNvSpPr>
            <a:spLocks noGrp="1"/>
          </p:cNvSpPr>
          <p:nvPr>
            <p:ph type="sldNum" sz="quarter" idx="12"/>
          </p:nvPr>
        </p:nvSpPr>
        <p:spPr>
          <a:xfrm>
            <a:off x="8382000" y="5143500"/>
            <a:ext cx="656950" cy="495022"/>
          </a:xfrm>
        </p:spPr>
        <p:txBody>
          <a:bodyPr/>
          <a:lstStyle/>
          <a:p>
            <a:pPr marL="0" lvl="0" indent="0" algn="r" rtl="0">
              <a:spcBef>
                <a:spcPts val="0"/>
              </a:spcBef>
              <a:spcAft>
                <a:spcPts val="0"/>
              </a:spcAft>
              <a:buNone/>
            </a:pPr>
            <a:fld id="{00000000-1234-1234-1234-123412341234}" type="slidenum">
              <a:rPr lang="en-US" sz="3200" smtClean="0"/>
              <a:t>28</a:t>
            </a:fld>
            <a:endParaRPr lang="en-US" sz="3200" dirty="0"/>
          </a:p>
        </p:txBody>
      </p:sp>
      <p:pic>
        <p:nvPicPr>
          <p:cNvPr id="5" name="Picture 4">
            <a:extLst>
              <a:ext uri="{FF2B5EF4-FFF2-40B4-BE49-F238E27FC236}">
                <a16:creationId xmlns:a16="http://schemas.microsoft.com/office/drawing/2014/main" id="{A2A96E0C-A4E2-8531-69EE-CDD64D7B2982}"/>
              </a:ext>
            </a:extLst>
          </p:cNvPr>
          <p:cNvPicPr>
            <a:picLocks noChangeAspect="1"/>
          </p:cNvPicPr>
          <p:nvPr/>
        </p:nvPicPr>
        <p:blipFill>
          <a:blip r:embed="rId2"/>
          <a:stretch>
            <a:fillRect/>
          </a:stretch>
        </p:blipFill>
        <p:spPr>
          <a:xfrm>
            <a:off x="1219200" y="1495133"/>
            <a:ext cx="7364896" cy="3676528"/>
          </a:xfrm>
          <a:prstGeom prst="rect">
            <a:avLst/>
          </a:prstGeom>
        </p:spPr>
      </p:pic>
    </p:spTree>
    <p:extLst>
      <p:ext uri="{BB962C8B-B14F-4D97-AF65-F5344CB8AC3E}">
        <p14:creationId xmlns:p14="http://schemas.microsoft.com/office/powerpoint/2010/main" val="2564935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911231"/>
            <a:ext cx="7543800" cy="1208964"/>
          </a:xfrm>
        </p:spPr>
        <p:txBody>
          <a:bodyPr>
            <a:normAutofit fontScale="90000"/>
          </a:bodyPr>
          <a:lstStyle/>
          <a:p>
            <a:r>
              <a:rPr lang="en-US" b="1" dirty="0">
                <a:solidFill>
                  <a:srgbClr val="FF0000"/>
                </a:solidFill>
                <a:latin typeface="Times New Roman" pitchFamily="18" charset="0"/>
                <a:cs typeface="Times New Roman" pitchFamily="18" charset="0"/>
              </a:rPr>
              <a:t>           PROJECT OVER VIEW</a:t>
            </a:r>
            <a:br>
              <a:rPr lang="en-US" b="1" dirty="0">
                <a:solidFill>
                  <a:srgbClr val="FFFF00"/>
                </a:solidFill>
                <a:latin typeface="Times New Roman" pitchFamily="18" charset="0"/>
                <a:cs typeface="Times New Roman" pitchFamily="18" charset="0"/>
              </a:rPr>
            </a:br>
            <a:br>
              <a:rPr lang="en-US" b="1" dirty="0">
                <a:latin typeface="Times New Roman" pitchFamily="18" charset="0"/>
                <a:cs typeface="Times New Roman" pitchFamily="18" charset="0"/>
              </a:rPr>
            </a:br>
            <a:r>
              <a:rPr lang="en-US" sz="2400" dirty="0">
                <a:latin typeface="Times New Roman" pitchFamily="18" charset="0"/>
                <a:cs typeface="Times New Roman" pitchFamily="18" charset="0"/>
              </a:rPr>
              <a:t>The dataset used is the  Indians Diabetes Dataset.</a:t>
            </a:r>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Objective: Predict whether a person has diabetes using medical features.</a:t>
            </a:r>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Method: Apply multiple ML classification algorithms on 60:40, 70:30, 75:25, and 80:20 train-test splits.</a:t>
            </a:r>
            <a:br>
              <a:rPr lang="en-US" sz="2400" dirty="0"/>
            </a:br>
            <a:endParaRPr lang="en-US" sz="2400" dirty="0"/>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z="3200" smtClean="0"/>
              <a:t>3</a:t>
            </a:fld>
            <a:endParaRPr lang="en-US" sz="3200" dirty="0"/>
          </a:p>
        </p:txBody>
      </p:sp>
      <p:sp>
        <p:nvSpPr>
          <p:cNvPr id="4" name="Right Arrow 3"/>
          <p:cNvSpPr/>
          <p:nvPr/>
        </p:nvSpPr>
        <p:spPr>
          <a:xfrm>
            <a:off x="76200" y="1790700"/>
            <a:ext cx="304800" cy="3048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7" name="Right Arrow 6"/>
          <p:cNvSpPr/>
          <p:nvPr/>
        </p:nvSpPr>
        <p:spPr>
          <a:xfrm>
            <a:off x="76200" y="2324100"/>
            <a:ext cx="304800" cy="3048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8" name="Right Arrow 7"/>
          <p:cNvSpPr/>
          <p:nvPr/>
        </p:nvSpPr>
        <p:spPr>
          <a:xfrm>
            <a:off x="76200" y="3363313"/>
            <a:ext cx="304800" cy="3048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83347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563" y="2476500"/>
            <a:ext cx="7543800" cy="1208964"/>
          </a:xfrm>
        </p:spPr>
        <p:txBody>
          <a:bodyPr>
            <a:normAutofit fontScale="90000"/>
          </a:bodyPr>
          <a:lstStyle/>
          <a:p>
            <a:r>
              <a:rPr lang="en-US" b="1" dirty="0">
                <a:solidFill>
                  <a:srgbClr val="FF0000"/>
                </a:solidFill>
                <a:latin typeface="Times New Roman" pitchFamily="18" charset="0"/>
                <a:cs typeface="Times New Roman" pitchFamily="18" charset="0"/>
              </a:rPr>
              <a:t>              DATASETS INSIGHTS</a:t>
            </a:r>
            <a:br>
              <a:rPr lang="en-US" b="1" dirty="0">
                <a:solidFill>
                  <a:srgbClr val="FF0000"/>
                </a:solidFill>
                <a:latin typeface="Times New Roman" pitchFamily="18" charset="0"/>
                <a:cs typeface="Times New Roman" pitchFamily="18" charset="0"/>
              </a:rPr>
            </a:br>
            <a:br>
              <a:rPr lang="en-US" b="1" dirty="0">
                <a:latin typeface="Times New Roman" pitchFamily="18" charset="0"/>
                <a:cs typeface="Times New Roman" pitchFamily="18" charset="0"/>
              </a:rPr>
            </a:br>
            <a:r>
              <a:rPr lang="en-US" sz="2400" dirty="0">
                <a:solidFill>
                  <a:srgbClr val="00B050"/>
                </a:solidFill>
                <a:latin typeface="Times New Roman" pitchFamily="18" charset="0"/>
                <a:cs typeface="Times New Roman" pitchFamily="18" charset="0"/>
              </a:rPr>
              <a:t>Features include: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Pregnancies, Glucose, BloodPressure, SkinThickness, Insulin,</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BMI, DiabetesPedigreeFunction, Age</a:t>
            </a:r>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r>
              <a:rPr lang="en-US" sz="2400" dirty="0">
                <a:solidFill>
                  <a:srgbClr val="00B050"/>
                </a:solidFill>
                <a:latin typeface="Times New Roman" pitchFamily="18" charset="0"/>
                <a:cs typeface="Times New Roman" pitchFamily="18" charset="0"/>
              </a:rPr>
              <a:t>Target: </a:t>
            </a:r>
            <a:r>
              <a:rPr lang="en-US" sz="2400" dirty="0">
                <a:latin typeface="Times New Roman" pitchFamily="18" charset="0"/>
                <a:cs typeface="Times New Roman" pitchFamily="18" charset="0"/>
              </a:rPr>
              <a:t>Outcome (0 = No Diabetes, 1 = Diabetes)</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Cleaned for missing values and scaled where necessary</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z="3200" smtClean="0"/>
              <a:t>4</a:t>
            </a:fld>
            <a:endParaRPr lang="en-US" sz="3200" dirty="0"/>
          </a:p>
        </p:txBody>
      </p:sp>
    </p:spTree>
    <p:extLst>
      <p:ext uri="{BB962C8B-B14F-4D97-AF65-F5344CB8AC3E}">
        <p14:creationId xmlns:p14="http://schemas.microsoft.com/office/powerpoint/2010/main" val="3925269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949569"/>
            <a:ext cx="7810500" cy="2822331"/>
          </a:xfrm>
        </p:spPr>
        <p:txBody>
          <a:bodyPr>
            <a:normAutofit fontScale="90000"/>
          </a:bodyPr>
          <a:lstStyle/>
          <a:p>
            <a:br>
              <a:rPr lang="en-US" b="1" dirty="0">
                <a:solidFill>
                  <a:srgbClr val="FF0000"/>
                </a:solidFill>
                <a:latin typeface="Times New Roman" pitchFamily="18" charset="0"/>
                <a:cs typeface="Times New Roman" pitchFamily="18" charset="0"/>
              </a:rPr>
            </a:br>
            <a:br>
              <a:rPr lang="en-US" b="1" dirty="0">
                <a:solidFill>
                  <a:srgbClr val="FF0000"/>
                </a:solidFill>
                <a:latin typeface="Times New Roman" pitchFamily="18" charset="0"/>
                <a:cs typeface="Times New Roman" pitchFamily="18" charset="0"/>
              </a:rPr>
            </a:br>
            <a:r>
              <a:rPr lang="en-US" sz="2700" dirty="0">
                <a:latin typeface="Times New Roman" pitchFamily="18" charset="0"/>
                <a:cs typeface="Times New Roman" pitchFamily="18" charset="0"/>
              </a:rPr>
              <a:t>Handled missing or zero values with mean/mode replacement</a:t>
            </a:r>
            <a:br>
              <a:rPr lang="en-US" sz="2700" dirty="0">
                <a:latin typeface="Times New Roman" pitchFamily="18" charset="0"/>
                <a:cs typeface="Times New Roman" pitchFamily="18" charset="0"/>
              </a:rPr>
            </a:br>
            <a:br>
              <a:rPr lang="en-US" sz="2700" dirty="0">
                <a:latin typeface="Times New Roman" pitchFamily="18" charset="0"/>
                <a:cs typeface="Times New Roman" pitchFamily="18" charset="0"/>
              </a:rPr>
            </a:br>
            <a:r>
              <a:rPr lang="en-US" sz="2700" dirty="0">
                <a:latin typeface="Times New Roman" pitchFamily="18" charset="0"/>
                <a:cs typeface="Times New Roman" pitchFamily="18" charset="0"/>
              </a:rPr>
              <a:t>Scaled features using StandardScaler</a:t>
            </a:r>
            <a:br>
              <a:rPr lang="en-US" sz="2700" dirty="0">
                <a:latin typeface="Times New Roman" pitchFamily="18" charset="0"/>
                <a:cs typeface="Times New Roman" pitchFamily="18" charset="0"/>
              </a:rPr>
            </a:br>
            <a:br>
              <a:rPr lang="en-US" sz="2700" dirty="0">
                <a:latin typeface="Times New Roman" pitchFamily="18" charset="0"/>
                <a:cs typeface="Times New Roman" pitchFamily="18" charset="0"/>
              </a:rPr>
            </a:br>
            <a:r>
              <a:rPr lang="en-US" sz="2700" dirty="0">
                <a:latin typeface="Times New Roman" pitchFamily="18" charset="0"/>
                <a:cs typeface="Times New Roman" pitchFamily="18" charset="0"/>
              </a:rPr>
              <a:t>Applied consistent random seed for reproducibility</a:t>
            </a:r>
            <a:br>
              <a:rPr lang="en-US" dirty="0"/>
            </a:br>
            <a:endParaRPr lang="en-US" dirty="0"/>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z="3200" smtClean="0"/>
              <a:t>5</a:t>
            </a:fld>
            <a:endParaRPr lang="en-US" sz="3200" dirty="0"/>
          </a:p>
        </p:txBody>
      </p:sp>
      <p:sp>
        <p:nvSpPr>
          <p:cNvPr id="8" name="TextBox 7">
            <a:extLst>
              <a:ext uri="{FF2B5EF4-FFF2-40B4-BE49-F238E27FC236}">
                <a16:creationId xmlns:a16="http://schemas.microsoft.com/office/drawing/2014/main" id="{DDB1493D-81E4-3BFF-AFE1-256CAAAD755C}"/>
              </a:ext>
            </a:extLst>
          </p:cNvPr>
          <p:cNvSpPr txBox="1"/>
          <p:nvPr/>
        </p:nvSpPr>
        <p:spPr>
          <a:xfrm>
            <a:off x="1600200" y="723900"/>
            <a:ext cx="6553200" cy="1077218"/>
          </a:xfrm>
          <a:prstGeom prst="rect">
            <a:avLst/>
          </a:prstGeom>
          <a:noFill/>
        </p:spPr>
        <p:txBody>
          <a:bodyPr wrap="square">
            <a:spAutoFit/>
          </a:bodyPr>
          <a:lstStyle/>
          <a:p>
            <a:pPr algn="ctr"/>
            <a:r>
              <a:rPr lang="en-US" sz="3200" b="1" dirty="0">
                <a:solidFill>
                  <a:srgbClr val="FF0000"/>
                </a:solidFill>
                <a:latin typeface="Times New Roman" pitchFamily="18" charset="0"/>
                <a:cs typeface="Times New Roman" pitchFamily="18" charset="0"/>
              </a:rPr>
              <a:t>DATA PREPROCESSING</a:t>
            </a:r>
            <a:endParaRPr lang="en-IN" sz="3200" dirty="0"/>
          </a:p>
          <a:p>
            <a:pPr algn="ctr"/>
            <a:endParaRPr lang="en-IN" sz="3200" dirty="0"/>
          </a:p>
        </p:txBody>
      </p:sp>
    </p:spTree>
    <p:extLst>
      <p:ext uri="{BB962C8B-B14F-4D97-AF65-F5344CB8AC3E}">
        <p14:creationId xmlns:p14="http://schemas.microsoft.com/office/powerpoint/2010/main" val="3728635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90500"/>
            <a:ext cx="7543800" cy="1247064"/>
          </a:xfrm>
        </p:spPr>
        <p:txBody>
          <a:bodyPr>
            <a:normAutofit fontScale="90000"/>
          </a:bodyPr>
          <a:lstStyle/>
          <a:p>
            <a:r>
              <a:rPr lang="en-US" b="1" dirty="0">
                <a:solidFill>
                  <a:srgbClr val="FF0000"/>
                </a:solidFill>
                <a:latin typeface="Times New Roman" pitchFamily="18" charset="0"/>
                <a:cs typeface="Times New Roman" pitchFamily="18" charset="0"/>
              </a:rPr>
              <a:t>                 ABOUT THE DATA</a:t>
            </a:r>
            <a:br>
              <a:rPr lang="en-US" dirty="0">
                <a:solidFill>
                  <a:srgbClr val="FF0000"/>
                </a:solidFill>
              </a:rPr>
            </a:br>
            <a:br>
              <a:rPr lang="en-US" dirty="0"/>
            </a:br>
            <a:r>
              <a:rPr lang="en-US" sz="2400" dirty="0">
                <a:latin typeface="Times New Roman" pitchFamily="18" charset="0"/>
                <a:cs typeface="Times New Roman" pitchFamily="18" charset="0"/>
              </a:rPr>
              <a:t>The dataset consist of 9 feature columns and 1 target column.</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z="3200" smtClean="0"/>
              <a:t>6</a:t>
            </a:fld>
            <a:endParaRPr lang="en-US" sz="3200" dirty="0"/>
          </a:p>
        </p:txBody>
      </p:sp>
      <p:sp>
        <p:nvSpPr>
          <p:cNvPr id="7" name="TextBox 6">
            <a:extLst>
              <a:ext uri="{FF2B5EF4-FFF2-40B4-BE49-F238E27FC236}">
                <a16:creationId xmlns:a16="http://schemas.microsoft.com/office/drawing/2014/main" id="{5D854DD8-86D6-3B7B-173F-156B399A95E3}"/>
              </a:ext>
            </a:extLst>
          </p:cNvPr>
          <p:cNvSpPr txBox="1"/>
          <p:nvPr/>
        </p:nvSpPr>
        <p:spPr>
          <a:xfrm>
            <a:off x="914400" y="1807774"/>
            <a:ext cx="4800600" cy="2585323"/>
          </a:xfrm>
          <a:prstGeom prst="rect">
            <a:avLst/>
          </a:prstGeom>
          <a:noFill/>
        </p:spPr>
        <p:txBody>
          <a:bodyPr wrap="square">
            <a:spAutoFit/>
          </a:bodyPr>
          <a:lstStyle/>
          <a:p>
            <a:pPr marL="285750" indent="-285750">
              <a:buFont typeface="Arial" pitchFamily="34" charset="0"/>
              <a:buChar char="•"/>
            </a:pPr>
            <a:r>
              <a:rPr lang="en-US" dirty="0"/>
              <a:t>Pregnancies</a:t>
            </a:r>
          </a:p>
          <a:p>
            <a:pPr marL="285750" indent="-285750">
              <a:buFont typeface="Arial" pitchFamily="34" charset="0"/>
              <a:buChar char="•"/>
            </a:pPr>
            <a:r>
              <a:rPr lang="en-US" dirty="0"/>
              <a:t>Glucose </a:t>
            </a:r>
          </a:p>
          <a:p>
            <a:pPr marL="285750" indent="-285750">
              <a:buFont typeface="Arial" pitchFamily="34" charset="0"/>
              <a:buChar char="•"/>
            </a:pPr>
            <a:r>
              <a:rPr lang="en-US" dirty="0"/>
              <a:t>Blood Pressure </a:t>
            </a:r>
          </a:p>
          <a:p>
            <a:pPr marL="285750" indent="-285750">
              <a:buFont typeface="Arial" pitchFamily="34" charset="0"/>
              <a:buChar char="•"/>
            </a:pPr>
            <a:r>
              <a:rPr lang="en-US" dirty="0"/>
              <a:t>Skin Thickness</a:t>
            </a:r>
          </a:p>
          <a:p>
            <a:pPr marL="285750" indent="-285750">
              <a:buFont typeface="Arial" pitchFamily="34" charset="0"/>
              <a:buChar char="•"/>
            </a:pPr>
            <a:r>
              <a:rPr lang="en-US" dirty="0"/>
              <a:t>Insulin</a:t>
            </a:r>
          </a:p>
          <a:p>
            <a:pPr marL="285750" indent="-285750">
              <a:buFont typeface="Arial" pitchFamily="34" charset="0"/>
              <a:buChar char="•"/>
            </a:pPr>
            <a:r>
              <a:rPr lang="en-US" dirty="0"/>
              <a:t>BMI</a:t>
            </a:r>
          </a:p>
          <a:p>
            <a:pPr marL="285750" indent="-285750">
              <a:buFont typeface="Arial" pitchFamily="34" charset="0"/>
              <a:buChar char="•"/>
            </a:pPr>
            <a:r>
              <a:rPr lang="en-US" dirty="0"/>
              <a:t>Diabetes Function</a:t>
            </a:r>
          </a:p>
          <a:p>
            <a:pPr marL="285750" indent="-285750">
              <a:buFont typeface="Arial" pitchFamily="34" charset="0"/>
              <a:buChar char="•"/>
            </a:pPr>
            <a:r>
              <a:rPr lang="en-US" dirty="0"/>
              <a:t>Age</a:t>
            </a:r>
          </a:p>
          <a:p>
            <a:pPr marL="285750" indent="-285750">
              <a:buFont typeface="Arial" pitchFamily="34" charset="0"/>
              <a:buChar char="•"/>
            </a:pPr>
            <a:r>
              <a:rPr lang="en-US" dirty="0"/>
              <a:t>Outcome</a:t>
            </a:r>
          </a:p>
        </p:txBody>
      </p:sp>
    </p:spTree>
    <p:extLst>
      <p:ext uri="{BB962C8B-B14F-4D97-AF65-F5344CB8AC3E}">
        <p14:creationId xmlns:p14="http://schemas.microsoft.com/office/powerpoint/2010/main" val="3467842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638300"/>
            <a:ext cx="8520600" cy="381000"/>
          </a:xfrm>
        </p:spPr>
        <p:txBody>
          <a:bodyPr>
            <a:normAutofit fontScale="90000"/>
          </a:bodyPr>
          <a:lstStyle/>
          <a:p>
            <a:r>
              <a:rPr lang="en-US" dirty="0"/>
              <a:t>                g</a:t>
            </a:r>
          </a:p>
        </p:txBody>
      </p:sp>
      <p:sp>
        <p:nvSpPr>
          <p:cNvPr id="8" name="Slide Number Placeholder 7"/>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z="3200" smtClean="0"/>
              <a:t>7</a:t>
            </a:fld>
            <a:endParaRPr lang="en-US" sz="3200" dirty="0"/>
          </a:p>
        </p:txBody>
      </p:sp>
      <p:graphicFrame>
        <p:nvGraphicFramePr>
          <p:cNvPr id="6" name="Table 5"/>
          <p:cNvGraphicFramePr>
            <a:graphicFrameLocks noGrp="1"/>
          </p:cNvGraphicFramePr>
          <p:nvPr>
            <p:extLst>
              <p:ext uri="{D42A27DB-BD31-4B8C-83A1-F6EECF244321}">
                <p14:modId xmlns:p14="http://schemas.microsoft.com/office/powerpoint/2010/main" val="933192334"/>
              </p:ext>
            </p:extLst>
          </p:nvPr>
        </p:nvGraphicFramePr>
        <p:xfrm>
          <a:off x="457200" y="800100"/>
          <a:ext cx="3429000" cy="4267197"/>
        </p:xfrm>
        <a:graphic>
          <a:graphicData uri="http://schemas.openxmlformats.org/drawingml/2006/table">
            <a:tbl>
              <a:tblPr/>
              <a:tblGrid>
                <a:gridCol w="2971291">
                  <a:extLst>
                    <a:ext uri="{9D8B030D-6E8A-4147-A177-3AD203B41FA5}">
                      <a16:colId xmlns:a16="http://schemas.microsoft.com/office/drawing/2014/main" val="20000"/>
                    </a:ext>
                  </a:extLst>
                </a:gridCol>
                <a:gridCol w="457709">
                  <a:extLst>
                    <a:ext uri="{9D8B030D-6E8A-4147-A177-3AD203B41FA5}">
                      <a16:colId xmlns:a16="http://schemas.microsoft.com/office/drawing/2014/main" val="20001"/>
                    </a:ext>
                  </a:extLst>
                </a:gridCol>
              </a:tblGrid>
              <a:tr h="474133">
                <a:tc>
                  <a:txBody>
                    <a:bodyPr/>
                    <a:lstStyle/>
                    <a:p>
                      <a:pPr fontAlgn="ctr"/>
                      <a:r>
                        <a:rPr lang="en-US" b="1" dirty="0">
                          <a:solidFill>
                            <a:schemeClr val="bg1"/>
                          </a:solidFill>
                          <a:effectLst/>
                        </a:rPr>
                        <a:t>Pregnancies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r"/>
                      <a:r>
                        <a:rPr lang="en-US">
                          <a:solidFill>
                            <a:schemeClr val="bg1"/>
                          </a:solidFill>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0"/>
                  </a:ext>
                </a:extLst>
              </a:tr>
              <a:tr h="474133">
                <a:tc>
                  <a:txBody>
                    <a:bodyPr/>
                    <a:lstStyle/>
                    <a:p>
                      <a:pPr fontAlgn="ctr"/>
                      <a:r>
                        <a:rPr lang="en-US" b="1" dirty="0">
                          <a:solidFill>
                            <a:schemeClr val="bg1"/>
                          </a:solidFill>
                          <a:effectLst/>
                        </a:rPr>
                        <a:t>Glucose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r"/>
                      <a:r>
                        <a:rPr lang="en-US">
                          <a:solidFill>
                            <a:schemeClr val="bg1"/>
                          </a:solidFill>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1"/>
                  </a:ext>
                </a:extLst>
              </a:tr>
              <a:tr h="474133">
                <a:tc>
                  <a:txBody>
                    <a:bodyPr/>
                    <a:lstStyle/>
                    <a:p>
                      <a:pPr fontAlgn="ctr"/>
                      <a:r>
                        <a:rPr lang="en-US" b="1" dirty="0">
                          <a:solidFill>
                            <a:schemeClr val="bg1"/>
                          </a:solidFill>
                          <a:effectLst/>
                        </a:rPr>
                        <a:t>BloodPressure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r"/>
                      <a:r>
                        <a:rPr lang="en-US">
                          <a:solidFill>
                            <a:schemeClr val="bg1"/>
                          </a:solidFill>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2"/>
                  </a:ext>
                </a:extLst>
              </a:tr>
              <a:tr h="474133">
                <a:tc>
                  <a:txBody>
                    <a:bodyPr/>
                    <a:lstStyle/>
                    <a:p>
                      <a:pPr fontAlgn="ctr"/>
                      <a:r>
                        <a:rPr lang="en-US" b="1" dirty="0">
                          <a:solidFill>
                            <a:schemeClr val="bg1"/>
                          </a:solidFill>
                          <a:effectLst/>
                        </a:rPr>
                        <a:t>SkinThickness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r"/>
                      <a:r>
                        <a:rPr lang="en-US">
                          <a:solidFill>
                            <a:schemeClr val="bg1"/>
                          </a:solidFill>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3"/>
                  </a:ext>
                </a:extLst>
              </a:tr>
              <a:tr h="474133">
                <a:tc>
                  <a:txBody>
                    <a:bodyPr/>
                    <a:lstStyle/>
                    <a:p>
                      <a:pPr fontAlgn="ctr"/>
                      <a:r>
                        <a:rPr lang="en-US" b="1" dirty="0">
                          <a:solidFill>
                            <a:schemeClr val="bg1"/>
                          </a:solidFill>
                          <a:effectLst/>
                        </a:rPr>
                        <a:t>Insulin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r"/>
                      <a:r>
                        <a:rPr lang="en-US">
                          <a:solidFill>
                            <a:schemeClr val="bg1"/>
                          </a:solidFill>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4"/>
                  </a:ext>
                </a:extLst>
              </a:tr>
              <a:tr h="474133">
                <a:tc>
                  <a:txBody>
                    <a:bodyPr/>
                    <a:lstStyle/>
                    <a:p>
                      <a:pPr fontAlgn="ctr"/>
                      <a:r>
                        <a:rPr lang="en-US" b="1">
                          <a:solidFill>
                            <a:schemeClr val="bg1"/>
                          </a:solidFill>
                          <a:effectLst/>
                        </a:rPr>
                        <a:t>BMI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r"/>
                      <a:r>
                        <a:rPr lang="en-US">
                          <a:solidFill>
                            <a:schemeClr val="bg1"/>
                          </a:solidFill>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5"/>
                  </a:ext>
                </a:extLst>
              </a:tr>
              <a:tr h="474133">
                <a:tc>
                  <a:txBody>
                    <a:bodyPr/>
                    <a:lstStyle/>
                    <a:p>
                      <a:pPr fontAlgn="ctr"/>
                      <a:r>
                        <a:rPr lang="en-US" b="1" dirty="0">
                          <a:solidFill>
                            <a:schemeClr val="bg1"/>
                          </a:solidFill>
                          <a:effectLst/>
                        </a:rPr>
                        <a:t>DiabetesPedigreeFunction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r"/>
                      <a:r>
                        <a:rPr lang="en-US">
                          <a:solidFill>
                            <a:schemeClr val="bg1"/>
                          </a:solidFill>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6"/>
                  </a:ext>
                </a:extLst>
              </a:tr>
              <a:tr h="474133">
                <a:tc>
                  <a:txBody>
                    <a:bodyPr/>
                    <a:lstStyle/>
                    <a:p>
                      <a:pPr fontAlgn="ctr"/>
                      <a:r>
                        <a:rPr lang="en-US" b="1">
                          <a:solidFill>
                            <a:schemeClr val="bg1"/>
                          </a:solidFill>
                          <a:effectLst/>
                        </a:rPr>
                        <a:t>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r"/>
                      <a:r>
                        <a:rPr lang="en-US">
                          <a:solidFill>
                            <a:schemeClr val="bg1"/>
                          </a:solidFill>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7"/>
                  </a:ext>
                </a:extLst>
              </a:tr>
              <a:tr h="474133">
                <a:tc>
                  <a:txBody>
                    <a:bodyPr/>
                    <a:lstStyle/>
                    <a:p>
                      <a:pPr fontAlgn="ctr"/>
                      <a:r>
                        <a:rPr lang="en-US" b="1">
                          <a:solidFill>
                            <a:schemeClr val="bg1"/>
                          </a:solidFill>
                          <a:effectLst/>
                        </a:rPr>
                        <a:t>Outcome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r"/>
                      <a:r>
                        <a:rPr lang="en-US" dirty="0">
                          <a:solidFill>
                            <a:schemeClr val="bg1"/>
                          </a:solidFill>
                          <a:effectLst/>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8"/>
                  </a:ext>
                </a:extLst>
              </a:tr>
            </a:tbl>
          </a:graphicData>
        </a:graphic>
      </p:graphicFrame>
      <p:sp>
        <p:nvSpPr>
          <p:cNvPr id="4" name="TextBox 3">
            <a:extLst>
              <a:ext uri="{FF2B5EF4-FFF2-40B4-BE49-F238E27FC236}">
                <a16:creationId xmlns:a16="http://schemas.microsoft.com/office/drawing/2014/main" id="{BBA05B78-2A3C-4594-113E-8A24569DB3F6}"/>
              </a:ext>
            </a:extLst>
          </p:cNvPr>
          <p:cNvSpPr txBox="1"/>
          <p:nvPr/>
        </p:nvSpPr>
        <p:spPr>
          <a:xfrm>
            <a:off x="4146062" y="2211169"/>
            <a:ext cx="4679338" cy="646331"/>
          </a:xfrm>
          <a:prstGeom prst="rect">
            <a:avLst/>
          </a:prstGeom>
          <a:noFill/>
        </p:spPr>
        <p:txBody>
          <a:bodyPr wrap="square">
            <a:spAutoFit/>
          </a:bodyPr>
          <a:lstStyle/>
          <a:p>
            <a:pPr algn="ctr"/>
            <a:r>
              <a:rPr lang="en-US" sz="1800" dirty="0"/>
              <a:t>From the original data, there are no missing values or null values.</a:t>
            </a:r>
          </a:p>
        </p:txBody>
      </p:sp>
    </p:spTree>
    <p:extLst>
      <p:ext uri="{BB962C8B-B14F-4D97-AF65-F5344CB8AC3E}">
        <p14:creationId xmlns:p14="http://schemas.microsoft.com/office/powerpoint/2010/main" val="2272376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88078"/>
            <a:ext cx="7543800" cy="1208964"/>
          </a:xfrm>
        </p:spPr>
        <p:txBody>
          <a:bodyPr>
            <a:normAutofit fontScale="90000"/>
          </a:bodyPr>
          <a:lstStyle/>
          <a:p>
            <a:pPr algn="ctr"/>
            <a:r>
              <a:rPr lang="en-US" b="1" dirty="0">
                <a:solidFill>
                  <a:srgbClr val="FF0000"/>
                </a:solidFill>
                <a:latin typeface="Times New Roman" pitchFamily="18" charset="0"/>
                <a:cs typeface="Times New Roman" pitchFamily="18" charset="0"/>
              </a:rPr>
              <a:t>      EXPLORATORY</a:t>
            </a:r>
            <a:r>
              <a:rPr lang="en-US" b="1" dirty="0">
                <a:solidFill>
                  <a:srgbClr val="FFFF00"/>
                </a:solidFill>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DATA</a:t>
            </a:r>
            <a:r>
              <a:rPr lang="en-US" b="1" dirty="0">
                <a:solidFill>
                  <a:srgbClr val="FFFF00"/>
                </a:solidFill>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ANALYSIS</a:t>
            </a:r>
            <a:r>
              <a:rPr lang="en-US" b="1" dirty="0">
                <a:solidFill>
                  <a:srgbClr val="FFFF00"/>
                </a:solidFill>
                <a:latin typeface="Times New Roman" pitchFamily="18" charset="0"/>
                <a:cs typeface="Times New Roman" pitchFamily="18" charset="0"/>
              </a:rPr>
              <a:t>                            </a:t>
            </a:r>
            <a:r>
              <a:rPr lang="en-US" b="1" dirty="0">
                <a:solidFill>
                  <a:srgbClr val="FF0000"/>
                </a:solidFill>
                <a:latin typeface="Times New Roman" pitchFamily="18" charset="0"/>
                <a:cs typeface="Times New Roman" pitchFamily="18" charset="0"/>
              </a:rPr>
              <a:t>(EDA)</a:t>
            </a:r>
            <a:br>
              <a:rPr lang="en-US" b="1" dirty="0">
                <a:solidFill>
                  <a:srgbClr val="FFFF00"/>
                </a:solidFill>
                <a:latin typeface="Times New Roman" pitchFamily="18" charset="0"/>
                <a:cs typeface="Times New Roman" pitchFamily="18" charset="0"/>
              </a:rPr>
            </a:br>
            <a:br>
              <a:rPr lang="en-US" b="1" dirty="0">
                <a:solidFill>
                  <a:srgbClr val="FFFF00"/>
                </a:solidFill>
                <a:latin typeface="Times New Roman" pitchFamily="18" charset="0"/>
                <a:cs typeface="Times New Roman" pitchFamily="18" charset="0"/>
              </a:rPr>
            </a:br>
            <a:r>
              <a:rPr lang="en-US" b="1" dirty="0">
                <a:solidFill>
                  <a:srgbClr val="FFFF00"/>
                </a:solidFill>
                <a:latin typeface="Times New Roman" pitchFamily="18" charset="0"/>
                <a:cs typeface="Times New Roman" pitchFamily="18" charset="0"/>
              </a:rPr>
              <a:t> </a:t>
            </a: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z="3200" smtClean="0"/>
              <a:t>8</a:t>
            </a:fld>
            <a:endParaRPr lang="en-US" sz="3200" dirty="0"/>
          </a:p>
        </p:txBody>
      </p:sp>
      <p:pic>
        <p:nvPicPr>
          <p:cNvPr id="1028" name="Picture 4">
            <a:extLst>
              <a:ext uri="{FF2B5EF4-FFF2-40B4-BE49-F238E27FC236}">
                <a16:creationId xmlns:a16="http://schemas.microsoft.com/office/drawing/2014/main" id="{A855CFFA-FD46-172D-1920-1FAA0774B5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85900"/>
            <a:ext cx="4807209" cy="32004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BA8749B-128B-7564-7BD0-45AC4799D635}"/>
              </a:ext>
            </a:extLst>
          </p:cNvPr>
          <p:cNvSpPr txBox="1"/>
          <p:nvPr/>
        </p:nvSpPr>
        <p:spPr>
          <a:xfrm>
            <a:off x="4724400" y="2908183"/>
            <a:ext cx="4572000" cy="646331"/>
          </a:xfrm>
          <a:prstGeom prst="rect">
            <a:avLst/>
          </a:prstGeom>
          <a:noFill/>
        </p:spPr>
        <p:txBody>
          <a:bodyPr wrap="square">
            <a:spAutoFit/>
          </a:bodyPr>
          <a:lstStyle/>
          <a:p>
            <a:pPr algn="ctr"/>
            <a:r>
              <a:rPr lang="en-US" dirty="0"/>
              <a:t>The count of people who have Diabetes and No Diabetes </a:t>
            </a:r>
          </a:p>
        </p:txBody>
      </p:sp>
    </p:spTree>
    <p:extLst>
      <p:ext uri="{BB962C8B-B14F-4D97-AF65-F5344CB8AC3E}">
        <p14:creationId xmlns:p14="http://schemas.microsoft.com/office/powerpoint/2010/main" val="792414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637" y="4930808"/>
            <a:ext cx="7543800" cy="1208964"/>
          </a:xfrm>
        </p:spPr>
        <p:txBody>
          <a:bodyPr>
            <a:normAutofit fontScale="90000"/>
          </a:bodyPr>
          <a:lstStyle/>
          <a:p>
            <a:r>
              <a:rPr lang="en-US" b="1" dirty="0">
                <a:solidFill>
                  <a:srgbClr val="FF0000"/>
                </a:solidFill>
                <a:latin typeface="Times New Roman" pitchFamily="18" charset="0"/>
                <a:cs typeface="Times New Roman" pitchFamily="18" charset="0"/>
              </a:rPr>
              <a:t>                            BOXPLOT</a:t>
            </a:r>
            <a:br>
              <a:rPr lang="en-US" dirty="0"/>
            </a:br>
            <a:br>
              <a:rPr lang="en-US" dirty="0"/>
            </a:br>
            <a:r>
              <a:rPr lang="en-US" sz="2400" dirty="0">
                <a:latin typeface="Times New Roman" pitchFamily="18" charset="0"/>
                <a:cs typeface="Times New Roman" pitchFamily="18" charset="0"/>
              </a:rPr>
              <a:t>Shows the spread of feature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values and highlights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potential outliers.</a:t>
            </a: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r>
              <a:rPr lang="en-US" sz="2400" dirty="0">
                <a:latin typeface="Times New Roman" pitchFamily="18" charset="0"/>
                <a:cs typeface="Times New Roman" pitchFamily="18" charset="0"/>
              </a:rPr>
              <a:t>To detect anomalies that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may distort model</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performance, especially in</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features like 'Insulin' and 'Glucose'.</a:t>
            </a:r>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br>
              <a:rPr lang="en-US" dirty="0"/>
            </a:br>
            <a:br>
              <a:rPr lang="en-US" dirty="0"/>
            </a:b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z="3200" smtClean="0"/>
              <a:t>9</a:t>
            </a:fld>
            <a:endParaRPr lang="en-US" sz="32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4438" y="1409700"/>
            <a:ext cx="4523362"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ight Arrow 2"/>
          <p:cNvSpPr/>
          <p:nvPr/>
        </p:nvSpPr>
        <p:spPr>
          <a:xfrm>
            <a:off x="76200" y="1562100"/>
            <a:ext cx="304800" cy="3048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Right Arrow 4"/>
          <p:cNvSpPr/>
          <p:nvPr/>
        </p:nvSpPr>
        <p:spPr>
          <a:xfrm>
            <a:off x="76200" y="3543300"/>
            <a:ext cx="304800" cy="30480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972834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TM02900769[[fn=Retrospect]]</Template>
  <TotalTime>11974</TotalTime>
  <Words>1016</Words>
  <Application>Microsoft Office PowerPoint</Application>
  <PresentationFormat>On-screen Show (16:10)</PresentationFormat>
  <Paragraphs>224</Paragraphs>
  <Slides>28</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Bahnschrift</vt:lpstr>
      <vt:lpstr>Oswald</vt:lpstr>
      <vt:lpstr>Elephant</vt:lpstr>
      <vt:lpstr>Playfair Display</vt:lpstr>
      <vt:lpstr>Calibri Light</vt:lpstr>
      <vt:lpstr>Century Gothic</vt:lpstr>
      <vt:lpstr>Calibri</vt:lpstr>
      <vt:lpstr>Arial</vt:lpstr>
      <vt:lpstr>Times New Roman</vt:lpstr>
      <vt:lpstr>Wingdings</vt:lpstr>
      <vt:lpstr>Retrospect</vt:lpstr>
      <vt:lpstr>PowerPoint Presentation</vt:lpstr>
      <vt:lpstr>MACHINE LEARNING ANALYSIS TIMELINE</vt:lpstr>
      <vt:lpstr>           PROJECT OVER VIEW  The dataset used is the  Indians Diabetes Dataset.  Objective: Predict whether a person has diabetes using medical features.  Method: Apply multiple ML classification algorithms on 60:40, 70:30, 75:25, and 80:20 train-test splits. </vt:lpstr>
      <vt:lpstr>              DATASETS INSIGHTS  Features include: Pregnancies, Glucose, BloodPressure, SkinThickness, Insulin, BMI, DiabetesPedigreeFunction, Age  Target: Outcome (0 = No Diabetes, 1 = Diabetes) Cleaned for missing values and scaled where necessary </vt:lpstr>
      <vt:lpstr>  Handled missing or zero values with mean/mode replacement  Scaled features using StandardScaler  Applied consistent random seed for reproducibility </vt:lpstr>
      <vt:lpstr>                 ABOUT THE DATA  The dataset consist of 9 feature columns and 1 target column.</vt:lpstr>
      <vt:lpstr>                g</vt:lpstr>
      <vt:lpstr>      EXPLORATORY DATA ANALYSIS                            (EDA)   </vt:lpstr>
      <vt:lpstr>                            BOXPLOT  Shows the spread of feature  values and highlights  potential outliers.   To detect anomalies that  may distort model  performance, especially in  features like 'Insulin' and 'Glucose'.    </vt:lpstr>
      <vt:lpstr>                         HISTOGRAM  Displays frequency  distribution and skewness of each feature.   Helps understand feature  behavior and supports  decisions for normalization  or transformation. </vt:lpstr>
      <vt:lpstr>                            HEAT MAP  Measures and visualizes pairwise  linear correlation between features.  Useful for identifying  multicollinearity and selecting key    </vt:lpstr>
      <vt:lpstr>           LOGISTICS REGRESSION  Accuracy by Train-Test Split        Logistic Regression shows a gradual increase in accuracy with more training data.   </vt:lpstr>
      <vt:lpstr>          KNN CLASSIFICATION  Accuracy by Train-Test Split       KNN model is sensitive to scaling; good performance with larger training sizes.   </vt:lpstr>
      <vt:lpstr>            SVM CLASSIFICATION  Accuracy by Train-Test Split      SVM performs steadily but with slightly lower accuracy than tree-based models.   </vt:lpstr>
      <vt:lpstr>DECISION TREE CLASSIFICATION  Accuracy by Train-Test Split        Decision Tree shows high accuracy, especially with more training data.    </vt:lpstr>
      <vt:lpstr>          XG BOOST CLASSIFICATION  Accuracy by Train-Test Split        XGBoost outperforms all other models in each split configuration.    </vt:lpstr>
      <vt:lpstr>      CLASSIFICATION MATRIX  It is used to summarize how well the model distinguishes true vs. false  predictions.  Helps identify types of classification  errors (false positives/negatives).   </vt:lpstr>
      <vt:lpstr>        CLASSIFICATION REPORT    It is used to evaluate how well the model performs across different prediction metrics.  Provides detailed insights on performance per class, especially in imbalanced datasets.  Useful for comparing different models beyond just accuracy.    </vt:lpstr>
      <vt:lpstr>    MODEL COMPARISON TABLE  </vt:lpstr>
      <vt:lpstr>                        CONCLUSION   After application of different ML algorithms  to the dataset, the best accuracy is given by XG boosting.   In conclusion XG Boosting is the best fit for the dataset.</vt:lpstr>
      <vt:lpstr>  By: Nikhitha keerthy Chavi lahoti  </vt:lpstr>
      <vt:lpstr>       APPENDIX</vt:lpstr>
      <vt:lpstr>   PREDICTIVE  ANALYSIS OF LOGISTIC  REGRESSION </vt:lpstr>
      <vt:lpstr>                    CODE SNIPPET FOR KNN  </vt:lpstr>
      <vt:lpstr>                          EVALUATION OF THE MODEL                                                 &amp;                                CONFUSION MATRIX        </vt:lpstr>
      <vt:lpstr>                      CODE SNIPPET FOR              SUPPORT VECTOR MACHNE</vt:lpstr>
      <vt:lpstr>                         CODE SNIPPET FOR             DECISION TREE  ALGORITHM</vt:lpstr>
      <vt:lpstr> CODE SNIPPET FOR XG BOOSTING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Sayan Sen</dc:creator>
  <cp:lastModifiedBy>Chandan Reddy</cp:lastModifiedBy>
  <cp:revision>34</cp:revision>
  <dcterms:modified xsi:type="dcterms:W3CDTF">2025-08-17T12:26:13Z</dcterms:modified>
</cp:coreProperties>
</file>