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A7116-47C2-C067-6814-4E77B823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7854F1-5D4A-2E1C-7FB7-E859EDB92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32367-9A23-C420-AF80-9276C62E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37699-5799-F531-FB7F-492AE85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433F9B-7D23-1D50-1E7B-32C6C7D6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5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5FBD3-70BE-1D70-16F5-E24317BE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FB4876-AAB6-3052-4DB5-E86353DF6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A86E3-3AB4-48D4-D24B-253F493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58A0A-B7DA-3A8B-4A81-7FF8DE96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E3CB3F-5AD7-4428-EB16-0AFE9A0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A0AFA3-0CDC-1763-D856-29CEBA822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C6DE29-48E5-5E64-B439-66AD3428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312D0-E345-B01E-8722-6C128A28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1DFF1-B876-655D-1EB2-6E1FFD85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CFE805-34D6-4128-9A7B-F92C590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E2DF0-2A9F-F904-91ED-4678A9D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BAE52-B2E4-088E-EA85-0A007603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B4F6B-DD03-B699-854D-9A6468C7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4C3FB4-C53F-00F5-4EFD-1270574E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1FEBD-6769-C2E9-2EBD-47A06B4E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8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B15C6-D989-D824-300B-DA8FA2C8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4981A2-EAC4-11EA-AF74-3F8C0307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5F160-95AB-C8C8-D060-F45BDB5D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4C530-50C8-A81F-C7E5-727F87B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9ED515-5FBE-704F-0711-C08C1BC3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9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4C36D-2646-D112-12F1-480AF2F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2F894-A2F5-AC04-507B-299B3492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E1969E-39C1-4A8D-5CC6-E3A19B0B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6AF1EF-6BAC-9A8E-9769-465BE99D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8F3616-EE56-32DB-D254-73B728C2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85147B-DFC4-98F6-21BD-1C22DDE6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0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8C863-8D6D-A17C-DA2F-4C2BCC86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7A92E2-A569-7EB6-FFF9-193AEEC4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9FD9C-713D-44C5-81A7-1117E81C0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497F83-5A66-FE89-BDFB-B0DC2323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74CE74-1310-7BA0-0B84-F9466B9B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D4D885-227C-77AB-7E35-0A480874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F1871-AA99-4738-BFE2-4F781FE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3E7725-BB2C-755C-A22B-5D6EF6AC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2D5ED-AB54-C035-E114-8DDD728E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67A82D-2EB4-F637-5B36-F679C227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F94DBC-3CB6-5785-F473-9FD5F100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9B94C9-0634-C8C2-D9BA-D6F312DA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24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E6C12A-B19A-9DA7-D5ED-353FCA65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E2C65D-8307-EB16-F0A5-3A15A161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DF758-059C-D081-090D-4B7F6C4A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08B0E-30E2-B80F-8A37-C6BB8E94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E2090-BDF7-3B88-186F-952C5B04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82ECC0-F9C9-AF7D-BB61-7ABF19FC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BE4E7A-59AA-953A-F473-ECBA39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DD6849-A151-E34A-D293-6387398F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0CB3AF-64DF-73F8-7FE1-2792A953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A9E2D-C909-285D-71E4-0A225B49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C4BB59-C231-130F-F301-014CEC6CE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84FB5B-FA56-BFF1-B98F-E4C93516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EB7A4-5B3A-BEFE-2DE9-4141618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0DD743-9F65-6A11-5BAD-402AAC2D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42A784-9A30-9E43-8A13-2161F49C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EA4286-1BA3-C747-2829-C4D33578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047C94-4E3E-ECBE-703A-EC8F7AB3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4DA4A-0ADA-B546-E660-B8B491FEE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8506-D221-4384-B0DA-444ED38D7823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BDA5FF-E17C-CAEF-AF35-479424506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197F91-8D4C-03A0-9B97-C85F47BD2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726A-F8DE-4305-872E-1B3A22E6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6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184FB-5CDF-C656-51E8-F6E963BAA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1597223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23C747-03C8-781B-C33A-C8B045173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8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1597223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1597223</dc:title>
  <dc:creator>張意苹</dc:creator>
  <cp:lastModifiedBy>張意苹</cp:lastModifiedBy>
  <cp:revision>1</cp:revision>
  <dcterms:created xsi:type="dcterms:W3CDTF">2023-08-18T08:07:58Z</dcterms:created>
  <dcterms:modified xsi:type="dcterms:W3CDTF">2023-08-18T08:08:04Z</dcterms:modified>
</cp:coreProperties>
</file>